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2" r:id="rId6"/>
    <p:sldId id="264" r:id="rId7"/>
    <p:sldId id="268" r:id="rId8"/>
    <p:sldId id="269" r:id="rId9"/>
    <p:sldId id="270" r:id="rId10"/>
    <p:sldId id="271" r:id="rId11"/>
    <p:sldId id="272" r:id="rId12"/>
    <p:sldId id="273" r:id="rId13"/>
    <p:sldId id="274" r:id="rId14"/>
    <p:sldId id="275"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D200B3F0-A9BC-48CE-8EB6-ECE965069900}" type="datetimeFigureOut">
              <a:rPr lang="en-US" dirty="0"/>
              <a:pPr/>
              <a:t>05-Apr-17</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r>
              <a:rPr lang="en-US" dirty="0"/>
              <a:t>
              </a:t>
            </a:r>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F9FFFF-3106-4DDB-AA62-0C80862170D6}" type="datetimeFigureOut">
              <a:rPr lang="en-US" dirty="0"/>
              <a:t>05-Apr-17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DA38B7-AE95-4DC8-9A51-7A71F545B098}" type="datetimeFigureOut">
              <a:rPr lang="en-US" dirty="0"/>
              <a:t>05-Apr-17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F1EC2B-8188-4AC2-9F0D-8D09C51D505A}" type="datetimeFigureOut">
              <a:rPr lang="en-US" dirty="0"/>
              <a:t>05-Apr-17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12B75E-944F-430B-BE5F-C69FA8823C04}" type="datetimeFigureOut">
              <a:rPr lang="en-US" dirty="0"/>
              <a:t>05-Apr-17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9AE0DC7-7F53-471C-A711-B3DA6F2535F3}" type="datetimeFigureOut">
              <a:rPr lang="en-US" dirty="0"/>
              <a:t>05-Apr-17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1F4C9D-4618-451D-80C1-6A376BB42AB4}" type="datetimeFigureOut">
              <a:rPr lang="en-US" dirty="0"/>
              <a:t>05-Apr-17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4D2318-CE40-42F6-962A-4C6D6CF697DB}" type="datetimeFigureOut">
              <a:rPr lang="en-US" dirty="0"/>
              <a:t>05-Apr-17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476AC1-EB7F-4BEF-90D9-5764B50DAF8A}" type="datetimeFigureOut">
              <a:rPr lang="en-US" dirty="0"/>
              <a:t>05-Apr-17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20712A-F861-4AB0-A754-4F5A2033CD4B}" type="datetimeFigureOut">
              <a:rPr lang="en-US" dirty="0"/>
              <a:t>05-Apr-17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4507B7-F2DC-4B2C-B14D-58A9766807A2}" type="datetimeFigureOut">
              <a:rPr lang="en-US" dirty="0"/>
              <a:t>05-Apr-17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4A483D-5CB4-4842-8F2F-05D5276ACF63}" type="datetimeFigureOut">
              <a:rPr lang="en-US" dirty="0"/>
              <a:t>05-Apr-17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1CE32E-9DC0-47C8-A657-48F5C3E4A10B}" type="datetimeFigureOut">
              <a:rPr lang="en-US" dirty="0"/>
              <a:t>05-Apr-17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BDF5C0D-8C3A-4771-A43D-83937FC700D4}" type="datetimeFigureOut">
              <a:rPr lang="en-US" dirty="0"/>
              <a:t>05-Apr-17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3D2D6-FCC2-425A-A4A7-8058E8C01CB1}" type="datetimeFigureOut">
              <a:rPr lang="en-US" dirty="0"/>
              <a:t>05-Apr-17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CF2683-E6E7-4CC3-9EEE-7854DD4F3545}" type="datetimeFigureOut">
              <a:rPr lang="en-US" dirty="0"/>
              <a:t>05-Apr-17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20F81-B39D-4CBB-8BF3-5D6E395D0F72}" type="datetimeFigureOut">
              <a:rPr lang="en-US" dirty="0"/>
              <a:t>05-Apr-17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64B320A-89BA-47B2-A525-92E8D10B06E4}" type="datetimeFigureOut">
              <a:rPr lang="en-US" dirty="0"/>
              <a:t>05-Apr-17</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hyperlink" Target="mailto:abc@gmail.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2574" y="862885"/>
            <a:ext cx="9650420" cy="1016750"/>
          </a:xfrm>
        </p:spPr>
        <p:txBody>
          <a:bodyPr/>
          <a:lstStyle/>
          <a:p>
            <a:r>
              <a:rPr lang="en-US" sz="4400" b="1" dirty="0" smtClean="0"/>
              <a:t>Restaurant  Ranking Application</a:t>
            </a:r>
            <a:endParaRPr lang="en-US" sz="4400" b="1" dirty="0"/>
          </a:p>
        </p:txBody>
      </p:sp>
      <p:sp>
        <p:nvSpPr>
          <p:cNvPr id="3" name="Subtitle 2"/>
          <p:cNvSpPr>
            <a:spLocks noGrp="1"/>
          </p:cNvSpPr>
          <p:nvPr>
            <p:ph type="subTitle" idx="1"/>
          </p:nvPr>
        </p:nvSpPr>
        <p:spPr>
          <a:xfrm>
            <a:off x="832983" y="2537138"/>
            <a:ext cx="5001146" cy="2537138"/>
          </a:xfrm>
        </p:spPr>
        <p:txBody>
          <a:bodyPr>
            <a:noAutofit/>
          </a:bodyPr>
          <a:lstStyle/>
          <a:p>
            <a:endParaRPr lang="en-US" sz="2200" dirty="0" smtClean="0"/>
          </a:p>
          <a:p>
            <a:r>
              <a:rPr lang="en-US" sz="2200" dirty="0" err="1" smtClean="0"/>
              <a:t>AAzaz</a:t>
            </a:r>
            <a:r>
              <a:rPr lang="en-US" sz="2200" dirty="0" smtClean="0"/>
              <a:t> </a:t>
            </a:r>
            <a:r>
              <a:rPr lang="en-US" sz="2200" dirty="0"/>
              <a:t>ul haq(BSCS13068)</a:t>
            </a:r>
            <a:endParaRPr lang="en-US" sz="2200" dirty="0" smtClean="0"/>
          </a:p>
          <a:p>
            <a:r>
              <a:rPr lang="en-US" sz="2200" dirty="0"/>
              <a:t>Hamza Javed (BSCS13061</a:t>
            </a:r>
            <a:r>
              <a:rPr lang="en-US" sz="2200" dirty="0" smtClean="0"/>
              <a:t>)</a:t>
            </a:r>
          </a:p>
          <a:p>
            <a:r>
              <a:rPr lang="en-US" sz="2200" dirty="0" err="1"/>
              <a:t>Maham</a:t>
            </a:r>
            <a:r>
              <a:rPr lang="en-US" sz="2200" dirty="0"/>
              <a:t> </a:t>
            </a:r>
            <a:r>
              <a:rPr lang="en-US" sz="2200" dirty="0" smtClean="0"/>
              <a:t>Johnson </a:t>
            </a:r>
            <a:r>
              <a:rPr lang="en-US" sz="2200" dirty="0"/>
              <a:t>(BSCS13052)</a:t>
            </a:r>
          </a:p>
          <a:p>
            <a:r>
              <a:rPr lang="en-US" sz="2200" dirty="0" smtClean="0"/>
              <a:t>Muhammad Zubair (BSCS13038)</a:t>
            </a:r>
          </a:p>
        </p:txBody>
      </p:sp>
      <p:pic>
        <p:nvPicPr>
          <p:cNvPr id="1026" name="Picture 2" descr="Image may contain: 1 pers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3070" y="2175849"/>
            <a:ext cx="1566163" cy="156997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fb-s-c-a.akamaihd.net/h-ak-xat1/v/t31.0-1/c179.322.887.887/12113556_497236397117618_1744846781968708222_o.jpg?oh=8fa1acd1808e18ce49317357dad8fab6&amp;oe=594CE35A&amp;__gda__=1498699302_54a83cefd241540beb0bd92d2518893a"/>
          <p:cNvPicPr>
            <a:picLocks noChangeAspect="1" noChangeArrowheads="1"/>
          </p:cNvPicPr>
          <p:nvPr/>
        </p:nvPicPr>
        <p:blipFill rotWithShape="1">
          <a:blip r:embed="rId3">
            <a:extLst>
              <a:ext uri="{28A0092B-C50C-407E-A947-70E740481C1C}">
                <a14:useLocalDpi xmlns:a14="http://schemas.microsoft.com/office/drawing/2010/main" val="0"/>
              </a:ext>
            </a:extLst>
          </a:blip>
          <a:srcRect l="12312" t="12314" r="12312" b="12314"/>
          <a:stretch/>
        </p:blipFill>
        <p:spPr bwMode="auto">
          <a:xfrm>
            <a:off x="8961113" y="2175849"/>
            <a:ext cx="1668022" cy="159706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fb-s-b-a.akamaihd.net/h-ak-xpf1/v/t1.0-1/c0.0.474.474/17523668_1217133765066024_7188100454443859592_n.jpg?oh=cdb516fefbeb07af792042252919b78b&amp;oe=5950D5A2&amp;__gda__=1498564337_484c330032d11ba9f6c8dd575d6ba8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3070" y="3745822"/>
            <a:ext cx="1538986" cy="153898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may contain: 1 person, smiling, outdoo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52056" y="3745822"/>
            <a:ext cx="1677079" cy="1538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342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Prototypes1:</a:t>
            </a:r>
            <a:r>
              <a:rPr lang="en-US" dirty="0"/>
              <a:t/>
            </a:r>
            <a:br>
              <a:rPr lang="en-US" dirty="0"/>
            </a:br>
            <a:endParaRPr lang="en-US" dirty="0"/>
          </a:p>
        </p:txBody>
      </p:sp>
      <p:sp>
        <p:nvSpPr>
          <p:cNvPr id="3" name="Content Placeholder 2"/>
          <p:cNvSpPr>
            <a:spLocks noGrp="1"/>
          </p:cNvSpPr>
          <p:nvPr>
            <p:ph idx="1"/>
          </p:nvPr>
        </p:nvSpPr>
        <p:spPr/>
        <p:txBody>
          <a:bodyPr/>
          <a:lstStyle/>
          <a:p>
            <a:r>
              <a:rPr lang="en-US" b="1" dirty="0"/>
              <a:t> </a:t>
            </a:r>
          </a:p>
          <a:p>
            <a:r>
              <a:rPr lang="en-US" b="1" dirty="0"/>
              <a:t>Sign up : </a:t>
            </a:r>
            <a:r>
              <a:rPr lang="en-US" b="1" u="sng" dirty="0">
                <a:hlinkClick r:id="rId2"/>
              </a:rPr>
              <a:t>abc@gmail.com</a:t>
            </a:r>
            <a:r>
              <a:rPr lang="en-US" b="1" dirty="0"/>
              <a:t>             </a:t>
            </a:r>
          </a:p>
          <a:p>
            <a:r>
              <a:rPr lang="en-US" b="1" dirty="0"/>
              <a:t>User name : ABCD</a:t>
            </a:r>
          </a:p>
          <a:p>
            <a:r>
              <a:rPr lang="en-US" b="1" dirty="0"/>
              <a:t>Password: 123456</a:t>
            </a:r>
          </a:p>
          <a:p>
            <a:r>
              <a:rPr lang="en-US" dirty="0"/>
              <a:t> </a:t>
            </a:r>
          </a:p>
          <a:p>
            <a:r>
              <a:rPr lang="en-US" b="1" dirty="0"/>
              <a:t>Pop up </a:t>
            </a:r>
            <a:r>
              <a:rPr lang="en-US" b="1" dirty="0" err="1"/>
              <a:t>message</a:t>
            </a:r>
            <a:r>
              <a:rPr lang="en-US" dirty="0" err="1"/>
              <a:t>:You</a:t>
            </a:r>
            <a:r>
              <a:rPr lang="en-US" dirty="0"/>
              <a:t> can order free food of 100 </a:t>
            </a:r>
            <a:r>
              <a:rPr lang="en-US" dirty="0" err="1"/>
              <a:t>Rs</a:t>
            </a:r>
            <a:r>
              <a:rPr lang="en-US" dirty="0"/>
              <a:t> for the first time </a:t>
            </a:r>
          </a:p>
          <a:p>
            <a:endParaRPr lang="en-US" dirty="0"/>
          </a:p>
        </p:txBody>
      </p:sp>
    </p:spTree>
    <p:extLst>
      <p:ext uri="{BB962C8B-B14F-4D97-AF65-F5344CB8AC3E}">
        <p14:creationId xmlns:p14="http://schemas.microsoft.com/office/powerpoint/2010/main" val="2395467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Assumption:   </a:t>
            </a:r>
            <a:r>
              <a:rPr lang="en-US" dirty="0"/>
              <a:t>People will attract to our app to get their first food free</a:t>
            </a:r>
          </a:p>
          <a:p>
            <a:endParaRPr lang="en-US" dirty="0" smtClean="0"/>
          </a:p>
          <a:p>
            <a:r>
              <a:rPr lang="en-US" dirty="0" smtClean="0"/>
              <a:t>Testing prototype: We  </a:t>
            </a:r>
            <a:r>
              <a:rPr lang="en-US" dirty="0"/>
              <a:t>tell our </a:t>
            </a:r>
            <a:r>
              <a:rPr lang="en-US" dirty="0" smtClean="0"/>
              <a:t>features </a:t>
            </a:r>
            <a:r>
              <a:rPr lang="en-US" dirty="0"/>
              <a:t>to </a:t>
            </a:r>
            <a:r>
              <a:rPr lang="en-US" dirty="0" smtClean="0"/>
              <a:t>people </a:t>
            </a:r>
            <a:r>
              <a:rPr lang="en-US" dirty="0"/>
              <a:t>and they like our </a:t>
            </a:r>
            <a:r>
              <a:rPr lang="en-US" dirty="0" smtClean="0"/>
              <a:t>idea most of the people said that they will love to use this app</a:t>
            </a:r>
          </a:p>
          <a:p>
            <a:endParaRPr lang="en-US" dirty="0"/>
          </a:p>
          <a:p>
            <a:r>
              <a:rPr lang="en-US" dirty="0" smtClean="0"/>
              <a:t>Validity: People </a:t>
            </a:r>
            <a:r>
              <a:rPr lang="en-US" dirty="0"/>
              <a:t>were happy to install our app to get first time free food .We </a:t>
            </a:r>
            <a:r>
              <a:rPr lang="en-US" dirty="0" smtClean="0"/>
              <a:t>decided </a:t>
            </a:r>
            <a:r>
              <a:rPr lang="en-US" dirty="0"/>
              <a:t>that we will give free food (different </a:t>
            </a:r>
            <a:r>
              <a:rPr lang="en-US" dirty="0" smtClean="0"/>
              <a:t>incentive)to </a:t>
            </a:r>
            <a:r>
              <a:rPr lang="en-US" dirty="0"/>
              <a:t>the limited customers per </a:t>
            </a:r>
            <a:r>
              <a:rPr lang="en-US" dirty="0" smtClean="0"/>
              <a:t>month. Depending </a:t>
            </a:r>
            <a:r>
              <a:rPr lang="en-US" dirty="0"/>
              <a:t>upon the type of response we get </a:t>
            </a:r>
          </a:p>
          <a:p>
            <a:endParaRPr lang="en-US" dirty="0"/>
          </a:p>
        </p:txBody>
      </p:sp>
    </p:spTree>
    <p:extLst>
      <p:ext uri="{BB962C8B-B14F-4D97-AF65-F5344CB8AC3E}">
        <p14:creationId xmlns:p14="http://schemas.microsoft.com/office/powerpoint/2010/main" val="867833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Prototype2:</a:t>
            </a:r>
            <a:r>
              <a:rPr lang="en-US" dirty="0"/>
              <a:t/>
            </a:r>
            <a:br>
              <a:rPr lang="en-US" dirty="0"/>
            </a:br>
            <a:endParaRPr lang="en-US" dirty="0"/>
          </a:p>
        </p:txBody>
      </p:sp>
      <p:pic>
        <p:nvPicPr>
          <p:cNvPr id="7" name="Content Placeholder 6"/>
          <p:cNvPicPr>
            <a:picLocks noGrp="1" noChangeAspect="1"/>
          </p:cNvPicPr>
          <p:nvPr>
            <p:ph idx="1"/>
          </p:nvPr>
        </p:nvPicPr>
        <p:blipFill>
          <a:blip r:embed="rId2"/>
          <a:stretch>
            <a:fillRect/>
          </a:stretch>
        </p:blipFill>
        <p:spPr>
          <a:xfrm>
            <a:off x="1803043" y="2603500"/>
            <a:ext cx="8551572" cy="3416300"/>
          </a:xfrm>
          <a:prstGeom prst="rect">
            <a:avLst/>
          </a:prstGeom>
        </p:spPr>
      </p:pic>
    </p:spTree>
    <p:extLst>
      <p:ext uri="{BB962C8B-B14F-4D97-AF65-F5344CB8AC3E}">
        <p14:creationId xmlns:p14="http://schemas.microsoft.com/office/powerpoint/2010/main" val="4096294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Assumption: </a:t>
            </a:r>
            <a:r>
              <a:rPr lang="en-US" dirty="0" smtClean="0"/>
              <a:t>Restaurant </a:t>
            </a:r>
            <a:r>
              <a:rPr lang="en-US" dirty="0"/>
              <a:t>owners will love to join on our platform when they will see their </a:t>
            </a:r>
            <a:r>
              <a:rPr lang="en-US" dirty="0" smtClean="0"/>
              <a:t>competitors </a:t>
            </a:r>
            <a:r>
              <a:rPr lang="en-US" dirty="0"/>
              <a:t>are already </a:t>
            </a:r>
            <a:r>
              <a:rPr lang="en-US" dirty="0" smtClean="0"/>
              <a:t>on our </a:t>
            </a:r>
            <a:r>
              <a:rPr lang="en-US" dirty="0"/>
              <a:t>platform.</a:t>
            </a:r>
          </a:p>
          <a:p>
            <a:r>
              <a:rPr lang="en-US" b="1" dirty="0" smtClean="0"/>
              <a:t>Testing prototype</a:t>
            </a:r>
            <a:r>
              <a:rPr lang="en-US" dirty="0" smtClean="0"/>
              <a:t>: We showed </a:t>
            </a:r>
            <a:r>
              <a:rPr lang="en-US" dirty="0"/>
              <a:t>them our </a:t>
            </a:r>
            <a:r>
              <a:rPr lang="en-US" dirty="0" smtClean="0"/>
              <a:t>prototype, shared </a:t>
            </a:r>
            <a:r>
              <a:rPr lang="en-US" dirty="0"/>
              <a:t>our </a:t>
            </a:r>
            <a:r>
              <a:rPr lang="en-US" dirty="0" smtClean="0"/>
              <a:t>idea and named the </a:t>
            </a:r>
            <a:r>
              <a:rPr lang="en-US" dirty="0"/>
              <a:t>big brands </a:t>
            </a:r>
            <a:r>
              <a:rPr lang="en-US" dirty="0" smtClean="0"/>
              <a:t>which </a:t>
            </a:r>
            <a:r>
              <a:rPr lang="en-US" dirty="0"/>
              <a:t>already </a:t>
            </a:r>
            <a:r>
              <a:rPr lang="en-US" dirty="0" smtClean="0"/>
              <a:t>have </a:t>
            </a:r>
            <a:r>
              <a:rPr lang="en-US" dirty="0"/>
              <a:t>their own app </a:t>
            </a:r>
            <a:r>
              <a:rPr lang="en-US" dirty="0" smtClean="0"/>
              <a:t>but still it </a:t>
            </a:r>
            <a:r>
              <a:rPr lang="en-US" dirty="0"/>
              <a:t>was really difficult for us to convince them that what benefits they can from our app</a:t>
            </a:r>
          </a:p>
          <a:p>
            <a:endParaRPr lang="en-US" dirty="0" smtClean="0"/>
          </a:p>
          <a:p>
            <a:r>
              <a:rPr lang="en-US" b="1" dirty="0" smtClean="0"/>
              <a:t>Validity: </a:t>
            </a:r>
            <a:r>
              <a:rPr lang="en-US" dirty="0"/>
              <a:t>They want to join us if it really increase their customers .</a:t>
            </a:r>
          </a:p>
          <a:p>
            <a:endParaRPr lang="en-US" dirty="0"/>
          </a:p>
        </p:txBody>
      </p:sp>
    </p:spTree>
    <p:extLst>
      <p:ext uri="{BB962C8B-B14F-4D97-AF65-F5344CB8AC3E}">
        <p14:creationId xmlns:p14="http://schemas.microsoft.com/office/powerpoint/2010/main" val="4142309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Prototype3:</a:t>
            </a:r>
            <a:r>
              <a:rPr lang="en-US" dirty="0"/>
              <a:t/>
            </a:r>
            <a:br>
              <a:rPr lang="en-US" dirty="0"/>
            </a:br>
            <a:endParaRPr lang="en-US" dirty="0"/>
          </a:p>
        </p:txBody>
      </p:sp>
      <p:sp>
        <p:nvSpPr>
          <p:cNvPr id="3" name="Content Placeholder 2"/>
          <p:cNvSpPr>
            <a:spLocks noGrp="1"/>
          </p:cNvSpPr>
          <p:nvPr>
            <p:ph idx="1"/>
          </p:nvPr>
        </p:nvSpPr>
        <p:spPr>
          <a:xfrm>
            <a:off x="1154954" y="2345922"/>
            <a:ext cx="8761413" cy="3416300"/>
          </a:xfrm>
        </p:spPr>
        <p:txBody>
          <a:bodyPr>
            <a:normAutofit fontScale="92500" lnSpcReduction="20000"/>
          </a:bodyPr>
          <a:lstStyle/>
          <a:p>
            <a:r>
              <a:rPr lang="en-US" b="1" dirty="0"/>
              <a:t>Review our app :   </a:t>
            </a:r>
            <a:r>
              <a:rPr lang="en-US" b="1" dirty="0" smtClean="0"/>
              <a:t>4.5/5</a:t>
            </a:r>
          </a:p>
          <a:p>
            <a:endParaRPr lang="en-US" b="1" dirty="0"/>
          </a:p>
          <a:p>
            <a:r>
              <a:rPr lang="en-US" b="1" dirty="0"/>
              <a:t>Feed back :   </a:t>
            </a:r>
            <a:r>
              <a:rPr lang="en-US" b="1" dirty="0" smtClean="0"/>
              <a:t>------------------------------------------------------</a:t>
            </a:r>
          </a:p>
          <a:p>
            <a:pPr marL="0" indent="0">
              <a:buNone/>
            </a:pPr>
            <a:endParaRPr lang="en-US" b="1" dirty="0" smtClean="0"/>
          </a:p>
          <a:p>
            <a:r>
              <a:rPr lang="en-US" b="1" dirty="0" smtClean="0"/>
              <a:t>Assumption</a:t>
            </a:r>
            <a:r>
              <a:rPr lang="en-US" dirty="0" smtClean="0"/>
              <a:t>: </a:t>
            </a:r>
            <a:r>
              <a:rPr lang="en-US" dirty="0"/>
              <a:t>People will give feedback after using our app and </a:t>
            </a:r>
            <a:r>
              <a:rPr lang="en-US" dirty="0" smtClean="0"/>
              <a:t>we will </a:t>
            </a:r>
            <a:r>
              <a:rPr lang="en-US" dirty="0"/>
              <a:t>use this  data to improve our app.</a:t>
            </a:r>
          </a:p>
          <a:p>
            <a:endParaRPr lang="en-US" dirty="0" smtClean="0"/>
          </a:p>
          <a:p>
            <a:r>
              <a:rPr lang="en-US" b="1" dirty="0" smtClean="0"/>
              <a:t>Testing prototype</a:t>
            </a:r>
            <a:r>
              <a:rPr lang="en-US" dirty="0" smtClean="0"/>
              <a:t>: </a:t>
            </a:r>
            <a:r>
              <a:rPr lang="en-US" dirty="0"/>
              <a:t>We </a:t>
            </a:r>
            <a:r>
              <a:rPr lang="en-US" dirty="0" smtClean="0"/>
              <a:t>asked </a:t>
            </a:r>
            <a:r>
              <a:rPr lang="en-US" dirty="0"/>
              <a:t>different people that will they give feedback if such  app </a:t>
            </a:r>
            <a:r>
              <a:rPr lang="en-US" dirty="0" smtClean="0"/>
              <a:t>existed? </a:t>
            </a:r>
          </a:p>
          <a:p>
            <a:endParaRPr lang="en-US" dirty="0"/>
          </a:p>
          <a:p>
            <a:r>
              <a:rPr lang="en-US" b="1" dirty="0" smtClean="0"/>
              <a:t>Validity</a:t>
            </a:r>
            <a:r>
              <a:rPr lang="en-US" dirty="0" smtClean="0"/>
              <a:t>: Yes, people </a:t>
            </a:r>
            <a:r>
              <a:rPr lang="en-US" dirty="0"/>
              <a:t>love to give feed back and review .</a:t>
            </a:r>
          </a:p>
          <a:p>
            <a:endParaRPr lang="en-US" dirty="0"/>
          </a:p>
          <a:p>
            <a:endParaRPr lang="en-US" dirty="0"/>
          </a:p>
        </p:txBody>
      </p:sp>
    </p:spTree>
    <p:extLst>
      <p:ext uri="{BB962C8B-B14F-4D97-AF65-F5344CB8AC3E}">
        <p14:creationId xmlns:p14="http://schemas.microsoft.com/office/powerpoint/2010/main" val="3849576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4000" dirty="0" smtClean="0"/>
              <a:t>                 Thank You …</a:t>
            </a:r>
          </a:p>
          <a:p>
            <a:pPr marL="0" indent="0">
              <a:buNone/>
            </a:pPr>
            <a:r>
              <a:rPr lang="en-US" sz="4000" dirty="0" smtClean="0"/>
              <a:t>             </a:t>
            </a:r>
          </a:p>
          <a:p>
            <a:pPr marL="0" indent="0">
              <a:buNone/>
            </a:pPr>
            <a:r>
              <a:rPr lang="en-US" sz="5400" dirty="0" smtClean="0"/>
              <a:t>            Questions ???</a:t>
            </a:r>
            <a:endParaRPr lang="en-US" sz="5400" dirty="0"/>
          </a:p>
        </p:txBody>
      </p:sp>
    </p:spTree>
    <p:extLst>
      <p:ext uri="{BB962C8B-B14F-4D97-AF65-F5344CB8AC3E}">
        <p14:creationId xmlns:p14="http://schemas.microsoft.com/office/powerpoint/2010/main" val="3852039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a:t>
            </a:r>
            <a:r>
              <a:rPr lang="en-US" b="1" dirty="0"/>
              <a:t>D</a:t>
            </a:r>
            <a:r>
              <a:rPr lang="en-US" b="1" dirty="0" smtClean="0"/>
              <a:t>omain </a:t>
            </a:r>
            <a:endParaRPr lang="en-US" b="1" dirty="0"/>
          </a:p>
        </p:txBody>
      </p:sp>
      <p:sp>
        <p:nvSpPr>
          <p:cNvPr id="3" name="Content Placeholder 2"/>
          <p:cNvSpPr>
            <a:spLocks noGrp="1"/>
          </p:cNvSpPr>
          <p:nvPr>
            <p:ph idx="1"/>
          </p:nvPr>
        </p:nvSpPr>
        <p:spPr>
          <a:xfrm>
            <a:off x="832616" y="3195926"/>
            <a:ext cx="9882606" cy="2651081"/>
          </a:xfrm>
        </p:spPr>
        <p:txBody>
          <a:bodyPr>
            <a:normAutofit/>
          </a:bodyPr>
          <a:lstStyle/>
          <a:p>
            <a:r>
              <a:rPr lang="en-US" sz="4000" dirty="0" smtClean="0"/>
              <a:t>Working to promote local restaurants and food chains.</a:t>
            </a:r>
            <a:endParaRPr lang="en-US" sz="4000" dirty="0"/>
          </a:p>
        </p:txBody>
      </p:sp>
    </p:spTree>
    <p:extLst>
      <p:ext uri="{BB962C8B-B14F-4D97-AF65-F5344CB8AC3E}">
        <p14:creationId xmlns:p14="http://schemas.microsoft.com/office/powerpoint/2010/main" val="748605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Initial POV</a:t>
            </a:r>
            <a:endParaRPr lang="en-US" b="1" dirty="0"/>
          </a:p>
        </p:txBody>
      </p:sp>
      <p:sp>
        <p:nvSpPr>
          <p:cNvPr id="3" name="Content Placeholder 2"/>
          <p:cNvSpPr>
            <a:spLocks noGrp="1"/>
          </p:cNvSpPr>
          <p:nvPr>
            <p:ph idx="1"/>
          </p:nvPr>
        </p:nvSpPr>
        <p:spPr>
          <a:xfrm>
            <a:off x="830803" y="2681567"/>
            <a:ext cx="9565222" cy="2875171"/>
          </a:xfrm>
        </p:spPr>
        <p:txBody>
          <a:bodyPr>
            <a:noAutofit/>
          </a:bodyPr>
          <a:lstStyle/>
          <a:p>
            <a:r>
              <a:rPr lang="en-US" sz="2400" dirty="0"/>
              <a:t>Restaurants want an app so they can get more </a:t>
            </a:r>
            <a:r>
              <a:rPr lang="en-US" sz="2400" dirty="0" smtClean="0"/>
              <a:t>customers</a:t>
            </a:r>
          </a:p>
          <a:p>
            <a:endParaRPr lang="en-US" sz="2400" dirty="0" smtClean="0"/>
          </a:p>
          <a:p>
            <a:r>
              <a:rPr lang="en-US" sz="2400" dirty="0" smtClean="0"/>
              <a:t>customers </a:t>
            </a:r>
            <a:r>
              <a:rPr lang="en-US" sz="2400" dirty="0"/>
              <a:t>want an app to rate food, get good suggestions as to where to dine </a:t>
            </a:r>
            <a:r>
              <a:rPr lang="en-US" sz="2400" dirty="0" smtClean="0"/>
              <a:t>out</a:t>
            </a:r>
          </a:p>
          <a:p>
            <a:endParaRPr lang="en-US" sz="2400" dirty="0" smtClean="0"/>
          </a:p>
          <a:p>
            <a:r>
              <a:rPr lang="en-US" sz="2400" dirty="0" smtClean="0"/>
              <a:t>Customers also  want to have </a:t>
            </a:r>
            <a:r>
              <a:rPr lang="en-US" sz="2400" dirty="0"/>
              <a:t>home delivery of </a:t>
            </a:r>
            <a:r>
              <a:rPr lang="en-US" sz="2400" dirty="0" smtClean="0"/>
              <a:t>local </a:t>
            </a:r>
            <a:r>
              <a:rPr lang="en-US" sz="2400" dirty="0"/>
              <a:t>food.</a:t>
            </a:r>
          </a:p>
          <a:p>
            <a:endParaRPr lang="en-US" sz="2400" dirty="0"/>
          </a:p>
        </p:txBody>
      </p:sp>
    </p:spTree>
    <p:extLst>
      <p:ext uri="{BB962C8B-B14F-4D97-AF65-F5344CB8AC3E}">
        <p14:creationId xmlns:p14="http://schemas.microsoft.com/office/powerpoint/2010/main" val="3806964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Interview and findings </a:t>
            </a:r>
            <a:endParaRPr lang="en-US" b="1"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8654602" y="2275634"/>
            <a:ext cx="3116687" cy="2169017"/>
          </a:xfrm>
          <a:prstGeom prst="rect">
            <a:avLst/>
          </a:prstGeom>
        </p:spPr>
      </p:pic>
      <p:sp>
        <p:nvSpPr>
          <p:cNvPr id="8" name="Content Placeholder 2"/>
          <p:cNvSpPr txBox="1">
            <a:spLocks/>
          </p:cNvSpPr>
          <p:nvPr/>
        </p:nvSpPr>
        <p:spPr>
          <a:xfrm>
            <a:off x="455594" y="2455939"/>
            <a:ext cx="7637171" cy="1626663"/>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2400" dirty="0"/>
              <a:t>Adil Rafique- customer</a:t>
            </a:r>
          </a:p>
          <a:p>
            <a:r>
              <a:rPr lang="en-US" sz="2400" dirty="0" smtClean="0"/>
              <a:t>he </a:t>
            </a:r>
            <a:r>
              <a:rPr lang="en-US" sz="2400" dirty="0"/>
              <a:t>is </a:t>
            </a:r>
            <a:r>
              <a:rPr lang="en-US" sz="2400" dirty="0" smtClean="0"/>
              <a:t>fond </a:t>
            </a:r>
            <a:r>
              <a:rPr lang="en-US" sz="2400" dirty="0"/>
              <a:t>of dining out and prefers local food over branded food</a:t>
            </a:r>
            <a:r>
              <a:rPr lang="en-US" sz="2400" dirty="0" smtClean="0"/>
              <a:t>.</a:t>
            </a:r>
          </a:p>
          <a:p>
            <a:r>
              <a:rPr lang="en-US" sz="2400" dirty="0" smtClean="0"/>
              <a:t>He wants to have and app that will provide hygienic details of a restaurant.</a:t>
            </a:r>
          </a:p>
          <a:p>
            <a:r>
              <a:rPr lang="en-US" sz="2400" dirty="0" smtClean="0"/>
              <a:t>  </a:t>
            </a:r>
            <a:r>
              <a:rPr lang="en-US" sz="2400" dirty="0"/>
              <a:t>He was very much interested in our idea.</a:t>
            </a:r>
          </a:p>
          <a:p>
            <a:endParaRPr lang="en-US" sz="2400" dirty="0"/>
          </a:p>
        </p:txBody>
      </p:sp>
      <p:pic>
        <p:nvPicPr>
          <p:cNvPr id="9" name="Picture 8"/>
          <p:cNvPicPr/>
          <p:nvPr/>
        </p:nvPicPr>
        <p:blipFill>
          <a:blip r:embed="rId3" cstate="print">
            <a:extLst>
              <a:ext uri="{28A0092B-C50C-407E-A947-70E740481C1C}">
                <a14:useLocalDpi xmlns:a14="http://schemas.microsoft.com/office/drawing/2010/main" val="0"/>
              </a:ext>
            </a:extLst>
          </a:blip>
          <a:stretch>
            <a:fillRect/>
          </a:stretch>
        </p:blipFill>
        <p:spPr>
          <a:xfrm>
            <a:off x="9353273" y="4444651"/>
            <a:ext cx="2289631" cy="2296818"/>
          </a:xfrm>
          <a:prstGeom prst="rect">
            <a:avLst/>
          </a:prstGeom>
        </p:spPr>
      </p:pic>
      <p:sp>
        <p:nvSpPr>
          <p:cNvPr id="10" name="Content Placeholder 2"/>
          <p:cNvSpPr txBox="1">
            <a:spLocks/>
          </p:cNvSpPr>
          <p:nvPr/>
        </p:nvSpPr>
        <p:spPr>
          <a:xfrm>
            <a:off x="455594" y="4649272"/>
            <a:ext cx="8302039" cy="2093185"/>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2000" dirty="0"/>
              <a:t>Ali Abduallah- </a:t>
            </a:r>
            <a:r>
              <a:rPr lang="en-US" sz="2000" dirty="0" smtClean="0"/>
              <a:t>customer</a:t>
            </a:r>
            <a:endParaRPr lang="en-US" sz="2400" dirty="0"/>
          </a:p>
          <a:p>
            <a:r>
              <a:rPr lang="en-US" sz="2000" dirty="0"/>
              <a:t>He </a:t>
            </a:r>
            <a:r>
              <a:rPr lang="en-US" sz="2000" dirty="0" smtClean="0"/>
              <a:t>goes out for food </a:t>
            </a:r>
            <a:r>
              <a:rPr lang="en-US" sz="2000" dirty="0"/>
              <a:t>with friends and family. </a:t>
            </a:r>
            <a:endParaRPr lang="en-US" sz="2000" dirty="0" smtClean="0"/>
          </a:p>
          <a:p>
            <a:r>
              <a:rPr lang="en-US" sz="2000" dirty="0" smtClean="0"/>
              <a:t>quality </a:t>
            </a:r>
            <a:r>
              <a:rPr lang="en-US" sz="2000" dirty="0"/>
              <a:t>of food and price </a:t>
            </a:r>
            <a:r>
              <a:rPr lang="en-US" sz="2000" dirty="0" smtClean="0"/>
              <a:t>matters to him much.</a:t>
            </a:r>
          </a:p>
          <a:p>
            <a:r>
              <a:rPr lang="en-US" sz="2000" dirty="0" smtClean="0"/>
              <a:t>already </a:t>
            </a:r>
            <a:r>
              <a:rPr lang="en-US" sz="2000" dirty="0"/>
              <a:t>using </a:t>
            </a:r>
            <a:r>
              <a:rPr lang="en-US" sz="2000" dirty="0" smtClean="0"/>
              <a:t>Food Panda, EatOye.</a:t>
            </a:r>
          </a:p>
          <a:p>
            <a:r>
              <a:rPr lang="en-US" sz="2000" dirty="0" smtClean="0"/>
              <a:t>He wants one such app that will promote local food too so he will have diverse options to before eating.</a:t>
            </a:r>
            <a:endParaRPr lang="en-US" sz="2000" dirty="0"/>
          </a:p>
          <a:p>
            <a:endParaRPr lang="en-US" sz="2400" dirty="0"/>
          </a:p>
          <a:p>
            <a:endParaRPr lang="en-US" sz="2400" dirty="0"/>
          </a:p>
          <a:p>
            <a:endParaRPr lang="en-US" sz="2400" dirty="0"/>
          </a:p>
        </p:txBody>
      </p:sp>
    </p:spTree>
    <p:extLst>
      <p:ext uri="{BB962C8B-B14F-4D97-AF65-F5344CB8AC3E}">
        <p14:creationId xmlns:p14="http://schemas.microsoft.com/office/powerpoint/2010/main" val="17010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Interview and findings</a:t>
            </a:r>
            <a:endParaRPr lang="en-US" b="1" dirty="0"/>
          </a:p>
        </p:txBody>
      </p:sp>
      <p:sp>
        <p:nvSpPr>
          <p:cNvPr id="3" name="Content Placeholder 2"/>
          <p:cNvSpPr>
            <a:spLocks noGrp="1"/>
          </p:cNvSpPr>
          <p:nvPr>
            <p:ph idx="1"/>
          </p:nvPr>
        </p:nvSpPr>
        <p:spPr>
          <a:xfrm>
            <a:off x="489399" y="2215167"/>
            <a:ext cx="9298546" cy="2240924"/>
          </a:xfrm>
        </p:spPr>
        <p:txBody>
          <a:bodyPr>
            <a:noAutofit/>
          </a:bodyPr>
          <a:lstStyle/>
          <a:p>
            <a:r>
              <a:rPr lang="en-US" dirty="0"/>
              <a:t>Owner of Bismillah Restaurant- Provider</a:t>
            </a:r>
          </a:p>
          <a:p>
            <a:r>
              <a:rPr lang="en-US" dirty="0"/>
              <a:t>His restaurant serves fast food as well as desi food. </a:t>
            </a:r>
            <a:endParaRPr lang="en-US" dirty="0" smtClean="0"/>
          </a:p>
          <a:p>
            <a:r>
              <a:rPr lang="en-US" dirty="0" smtClean="0"/>
              <a:t>He thinks his restaurant is going good.</a:t>
            </a:r>
          </a:p>
          <a:p>
            <a:r>
              <a:rPr lang="en-US" dirty="0" smtClean="0"/>
              <a:t> He thinks identity on social media is wastage of resources. </a:t>
            </a:r>
          </a:p>
          <a:p>
            <a:r>
              <a:rPr lang="en-US" dirty="0" smtClean="0"/>
              <a:t>He </a:t>
            </a:r>
            <a:r>
              <a:rPr lang="en-US" dirty="0"/>
              <a:t>wants to grow his business but he needs more information about what we are planning to do.</a:t>
            </a:r>
          </a:p>
          <a:p>
            <a:endParaRPr lang="en-US" dirty="0"/>
          </a:p>
        </p:txBody>
      </p:sp>
      <p:sp>
        <p:nvSpPr>
          <p:cNvPr id="5" name="Content Placeholder 2"/>
          <p:cNvSpPr txBox="1">
            <a:spLocks/>
          </p:cNvSpPr>
          <p:nvPr/>
        </p:nvSpPr>
        <p:spPr>
          <a:xfrm>
            <a:off x="489399" y="4668591"/>
            <a:ext cx="8268237" cy="218940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Sumbal Maqbool- </a:t>
            </a:r>
            <a:r>
              <a:rPr lang="en-US" dirty="0" smtClean="0"/>
              <a:t>customer</a:t>
            </a:r>
          </a:p>
          <a:p>
            <a:r>
              <a:rPr lang="en-US" dirty="0"/>
              <a:t>She goes less out and prefers junk food over desi food</a:t>
            </a:r>
            <a:r>
              <a:rPr lang="en-US" dirty="0" smtClean="0"/>
              <a:t>.</a:t>
            </a:r>
          </a:p>
          <a:p>
            <a:r>
              <a:rPr lang="en-US" dirty="0" smtClean="0"/>
              <a:t> environment matters and prefer to go highly rated restaurant.</a:t>
            </a:r>
          </a:p>
          <a:p>
            <a:r>
              <a:rPr lang="en-US" dirty="0" smtClean="0"/>
              <a:t>She </a:t>
            </a:r>
            <a:r>
              <a:rPr lang="en-US" dirty="0"/>
              <a:t>would like to have a platform where she would get a list of local and branded food chains with their list of food they offer, price and rating.</a:t>
            </a:r>
          </a:p>
          <a:p>
            <a:endParaRPr lang="en-US" dirty="0"/>
          </a:p>
        </p:txBody>
      </p:sp>
      <p:pic>
        <p:nvPicPr>
          <p:cNvPr id="6" name="Picture 5" descr="03.jpg"/>
          <p:cNvPicPr/>
          <p:nvPr/>
        </p:nvPicPr>
        <p:blipFill>
          <a:blip r:embed="rId2" cstate="print"/>
          <a:stretch>
            <a:fillRect/>
          </a:stretch>
        </p:blipFill>
        <p:spPr>
          <a:xfrm>
            <a:off x="9531985" y="2184061"/>
            <a:ext cx="2272030" cy="2272030"/>
          </a:xfrm>
          <a:prstGeom prst="rect">
            <a:avLst/>
          </a:prstGeom>
        </p:spPr>
      </p:pic>
      <p:pic>
        <p:nvPicPr>
          <p:cNvPr id="7" name="Picture 6" descr="03.jpg"/>
          <p:cNvPicPr/>
          <p:nvPr/>
        </p:nvPicPr>
        <p:blipFill>
          <a:blip r:embed="rId2" cstate="print"/>
          <a:stretch>
            <a:fillRect/>
          </a:stretch>
        </p:blipFill>
        <p:spPr>
          <a:xfrm>
            <a:off x="9531985" y="4668591"/>
            <a:ext cx="2272030" cy="2272030"/>
          </a:xfrm>
          <a:prstGeom prst="rect">
            <a:avLst/>
          </a:prstGeom>
        </p:spPr>
      </p:pic>
    </p:spTree>
    <p:extLst>
      <p:ext uri="{BB962C8B-B14F-4D97-AF65-F5344CB8AC3E}">
        <p14:creationId xmlns:p14="http://schemas.microsoft.com/office/powerpoint/2010/main" val="3996314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Revised POV’s</a:t>
            </a:r>
            <a:endParaRPr lang="en-US" b="1" dirty="0"/>
          </a:p>
        </p:txBody>
      </p:sp>
      <p:sp>
        <p:nvSpPr>
          <p:cNvPr id="3" name="Content Placeholder 2"/>
          <p:cNvSpPr>
            <a:spLocks noGrp="1"/>
          </p:cNvSpPr>
          <p:nvPr>
            <p:ph idx="1"/>
          </p:nvPr>
        </p:nvSpPr>
        <p:spPr>
          <a:xfrm>
            <a:off x="1154954" y="2951230"/>
            <a:ext cx="8761413" cy="3416300"/>
          </a:xfrm>
        </p:spPr>
        <p:txBody>
          <a:bodyPr>
            <a:noAutofit/>
          </a:bodyPr>
          <a:lstStyle/>
          <a:p>
            <a:r>
              <a:rPr lang="en-US" sz="2400" dirty="0"/>
              <a:t>Customer needs feedbacks from the people who’ve already tasted food of a particular chain so he knows if it’s worth spending money or </a:t>
            </a:r>
            <a:r>
              <a:rPr lang="en-US" sz="2400" dirty="0" smtClean="0"/>
              <a:t>not</a:t>
            </a:r>
            <a:endParaRPr lang="en-US" sz="2400" dirty="0"/>
          </a:p>
        </p:txBody>
      </p:sp>
    </p:spTree>
    <p:extLst>
      <p:ext uri="{BB962C8B-B14F-4D97-AF65-F5344CB8AC3E}">
        <p14:creationId xmlns:p14="http://schemas.microsoft.com/office/powerpoint/2010/main" val="3722049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Revised POV’s</a:t>
            </a:r>
            <a:endParaRPr lang="en-US" b="1" dirty="0"/>
          </a:p>
        </p:txBody>
      </p:sp>
      <p:sp>
        <p:nvSpPr>
          <p:cNvPr id="3" name="Content Placeholder 2"/>
          <p:cNvSpPr>
            <a:spLocks noGrp="1"/>
          </p:cNvSpPr>
          <p:nvPr>
            <p:ph idx="1"/>
          </p:nvPr>
        </p:nvSpPr>
        <p:spPr/>
        <p:txBody>
          <a:bodyPr>
            <a:normAutofit/>
          </a:bodyPr>
          <a:lstStyle/>
          <a:p>
            <a:endParaRPr lang="en-US" sz="2400" dirty="0"/>
          </a:p>
          <a:p>
            <a:r>
              <a:rPr lang="en-US" sz="2400" dirty="0"/>
              <a:t>Customer needs more a platform that will give him price list along with items so he can decide what to eat looking at his budget and will give him discount offers on his frequent use of that platform.</a:t>
            </a:r>
          </a:p>
          <a:p>
            <a:endParaRPr lang="en-US" sz="2400" dirty="0"/>
          </a:p>
        </p:txBody>
      </p:sp>
    </p:spTree>
    <p:extLst>
      <p:ext uri="{BB962C8B-B14F-4D97-AF65-F5344CB8AC3E}">
        <p14:creationId xmlns:p14="http://schemas.microsoft.com/office/powerpoint/2010/main" val="2626899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Revised POV’s</a:t>
            </a:r>
            <a:endParaRPr lang="en-US" b="1" dirty="0"/>
          </a:p>
        </p:txBody>
      </p:sp>
      <p:sp>
        <p:nvSpPr>
          <p:cNvPr id="3" name="Content Placeholder 2"/>
          <p:cNvSpPr>
            <a:spLocks noGrp="1"/>
          </p:cNvSpPr>
          <p:nvPr>
            <p:ph idx="1"/>
          </p:nvPr>
        </p:nvSpPr>
        <p:spPr>
          <a:xfrm>
            <a:off x="871619" y="2796683"/>
            <a:ext cx="8761413" cy="3416300"/>
          </a:xfrm>
        </p:spPr>
        <p:txBody>
          <a:bodyPr>
            <a:normAutofit/>
          </a:bodyPr>
          <a:lstStyle/>
          <a:p>
            <a:r>
              <a:rPr lang="en-US" sz="2400" dirty="0"/>
              <a:t>Owner of Bismillah Foods needs a platform that will be in his native language so that he will face no hardship in using it .and easily get order using that platform.</a:t>
            </a:r>
          </a:p>
          <a:p>
            <a:endParaRPr lang="en-US" sz="2400" dirty="0"/>
          </a:p>
        </p:txBody>
      </p:sp>
    </p:spTree>
    <p:extLst>
      <p:ext uri="{BB962C8B-B14F-4D97-AF65-F5344CB8AC3E}">
        <p14:creationId xmlns:p14="http://schemas.microsoft.com/office/powerpoint/2010/main" val="1991113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Best Three HMW’s</a:t>
            </a:r>
            <a:endParaRPr lang="en-US" b="1" dirty="0"/>
          </a:p>
        </p:txBody>
      </p:sp>
      <p:sp>
        <p:nvSpPr>
          <p:cNvPr id="3" name="Content Placeholder 2"/>
          <p:cNvSpPr>
            <a:spLocks noGrp="1"/>
          </p:cNvSpPr>
          <p:nvPr>
            <p:ph idx="1"/>
          </p:nvPr>
        </p:nvSpPr>
        <p:spPr>
          <a:xfrm>
            <a:off x="1154954" y="2603500"/>
            <a:ext cx="9199660" cy="4254500"/>
          </a:xfrm>
        </p:spPr>
        <p:txBody>
          <a:bodyPr>
            <a:noAutofit/>
          </a:bodyPr>
          <a:lstStyle/>
          <a:p>
            <a:r>
              <a:rPr lang="en-US" sz="2400" b="1" dirty="0" smtClean="0"/>
              <a:t>Pov1 :</a:t>
            </a:r>
            <a:r>
              <a:rPr lang="en-US" sz="2400" dirty="0" smtClean="0"/>
              <a:t> How might we insist customers to join a platform and be active on it?</a:t>
            </a:r>
          </a:p>
          <a:p>
            <a:endParaRPr lang="en-US" sz="2400" b="1" dirty="0" smtClean="0"/>
          </a:p>
          <a:p>
            <a:r>
              <a:rPr lang="en-US" sz="2400" b="1" dirty="0" smtClean="0"/>
              <a:t>Pov2 :</a:t>
            </a:r>
            <a:r>
              <a:rPr lang="en-US" sz="2400" dirty="0" smtClean="0"/>
              <a:t> </a:t>
            </a:r>
            <a:r>
              <a:rPr lang="en-US" sz="2400" dirty="0"/>
              <a:t>How might we convince food chains to allow us to share their item list on a platform</a:t>
            </a:r>
            <a:r>
              <a:rPr lang="en-US" sz="2400" dirty="0" smtClean="0"/>
              <a:t>?</a:t>
            </a:r>
          </a:p>
          <a:p>
            <a:endParaRPr lang="en-US" sz="2400" b="1" dirty="0" smtClean="0"/>
          </a:p>
          <a:p>
            <a:r>
              <a:rPr lang="en-US" sz="2400" b="1" dirty="0" smtClean="0"/>
              <a:t>Pov3 :</a:t>
            </a:r>
            <a:r>
              <a:rPr lang="en-US" sz="2400" dirty="0" smtClean="0"/>
              <a:t> How </a:t>
            </a:r>
            <a:r>
              <a:rPr lang="en-US" sz="2400" dirty="0"/>
              <a:t>might we make sure from time to time that user is making success in learning the same platform and is having no issue?</a:t>
            </a:r>
          </a:p>
          <a:p>
            <a:endParaRPr lang="en-US" sz="2400" dirty="0"/>
          </a:p>
        </p:txBody>
      </p:sp>
    </p:spTree>
    <p:extLst>
      <p:ext uri="{BB962C8B-B14F-4D97-AF65-F5344CB8AC3E}">
        <p14:creationId xmlns:p14="http://schemas.microsoft.com/office/powerpoint/2010/main" val="41883486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1237</TotalTime>
  <Words>688</Words>
  <Application>Microsoft Office PowerPoint</Application>
  <PresentationFormat>Widescreen</PresentationFormat>
  <Paragraphs>78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 Boardroom</vt:lpstr>
      <vt:lpstr>Restaurant  Ranking Application</vt:lpstr>
      <vt:lpstr>Problem Domain </vt:lpstr>
      <vt:lpstr>Initial POV</vt:lpstr>
      <vt:lpstr>Interview and findings </vt:lpstr>
      <vt:lpstr>Interview and findings</vt:lpstr>
      <vt:lpstr>Revised POV’s</vt:lpstr>
      <vt:lpstr>Revised POV’s</vt:lpstr>
      <vt:lpstr>Revised POV’s</vt:lpstr>
      <vt:lpstr>Best Three HMW’s</vt:lpstr>
      <vt:lpstr>Prototypes1: </vt:lpstr>
      <vt:lpstr>PowerPoint Presentation</vt:lpstr>
      <vt:lpstr>Prototype2: </vt:lpstr>
      <vt:lpstr>PowerPoint Presentation</vt:lpstr>
      <vt:lpstr>Prototype3: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Ranking Application</dc:title>
  <dc:creator>Hamza Javed</dc:creator>
  <cp:lastModifiedBy>Aazaz ul haq</cp:lastModifiedBy>
  <cp:revision>60</cp:revision>
  <dcterms:created xsi:type="dcterms:W3CDTF">2017-02-19T14:14:23Z</dcterms:created>
  <dcterms:modified xsi:type="dcterms:W3CDTF">2017-04-05T16:29:02Z</dcterms:modified>
</cp:coreProperties>
</file>