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/blob/main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zeerth/SpaceX-capstone/blob/main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azeerth/SpaceX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azeerth/SpaceX-capstone/blob/main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azeerth/SpaceX-capstone/blob/main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72821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Mohammed Aazeer Mohammed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Thahir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https://github.com/Aazeerth/SpaceX-capstone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21/02/2024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Data wrangling .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EDA with 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EDA with 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https://github.com/Aazeerth/SpaceX-capstone/blob/main/Week%203%20Interactive%20Visual%20Analytics%20and%20Dashboard/Interactive%20Visual%20Analytics%20with%20Folium.ipynb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https://github.com/Aazeerth/SpaceX-capstone/blob/main/Week%203%20Interactive%20Visual%20Analytics%20and%20Dashboard/spacex_dash_app.py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https://github.com/Aazeerth/SpaceX-capstone/blob/main/Week%204%20Predictive%20Analysis%20(Classification)/Machine%20Learning%20Prediction.ipynb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https://github.com/Aazeerth/SpaceX-capstone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Data Collection 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Api</a:t>
            </a: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 .</a:t>
            </a:r>
            <a:r>
              <a:rPr lang="en-IN" sz="1500" u="sng" spc="-10" dirty="0" err="1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US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Data Collection with Web </a:t>
            </a:r>
            <a:r>
              <a:rPr lang="en-US" sz="1500" u="sng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2766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AZ ­</cp:lastModifiedBy>
  <cp:revision>4</cp:revision>
  <dcterms:created xsi:type="dcterms:W3CDTF">2021-08-26T16:53:12Z</dcterms:created>
  <dcterms:modified xsi:type="dcterms:W3CDTF">2024-02-21T08:34:27Z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