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E"/>
    <a:srgbClr val="005EA4"/>
    <a:srgbClr val="EFFDFF"/>
    <a:srgbClr val="CF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1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1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2" y="4314328"/>
            <a:ext cx="2910841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51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72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8" y="4697366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45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1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516721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600" indent="0">
              <a:buNone/>
              <a:defRPr sz="1001"/>
            </a:lvl4pPr>
            <a:lvl5pPr marL="1828800" indent="0">
              <a:buNone/>
              <a:defRPr sz="1001"/>
            </a:lvl5pPr>
            <a:lvl6pPr marL="2286001" indent="0">
              <a:buNone/>
              <a:defRPr sz="1001"/>
            </a:lvl6pPr>
            <a:lvl7pPr marL="2743200" indent="0">
              <a:buNone/>
              <a:defRPr sz="1001"/>
            </a:lvl7pPr>
            <a:lvl8pPr marL="3200400" indent="0">
              <a:buNone/>
              <a:defRPr sz="1001"/>
            </a:lvl8pPr>
            <a:lvl9pPr marL="3657600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753538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9" y="3649135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600" indent="0">
              <a:buNone/>
              <a:defRPr sz="1001"/>
            </a:lvl4pPr>
            <a:lvl5pPr marL="1828800" indent="0">
              <a:buNone/>
              <a:defRPr sz="1001"/>
            </a:lvl5pPr>
            <a:lvl6pPr marL="2286001" indent="0">
              <a:buNone/>
              <a:defRPr sz="1001"/>
            </a:lvl6pPr>
            <a:lvl7pPr marL="2743200" indent="0">
              <a:buNone/>
              <a:defRPr sz="1001"/>
            </a:lvl7pPr>
            <a:lvl8pPr marL="3200400" indent="0">
              <a:buNone/>
              <a:defRPr sz="1001"/>
            </a:lvl8pPr>
            <a:lvl9pPr marL="3657600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4" y="381006"/>
            <a:ext cx="2910841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2" y="379947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6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70" y="753534"/>
            <a:ext cx="10151535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60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600" indent="0">
              <a:buNone/>
              <a:defRPr sz="1001"/>
            </a:lvl4pPr>
            <a:lvl5pPr marL="1828800" indent="0">
              <a:buNone/>
              <a:defRPr sz="1001"/>
            </a:lvl5pPr>
            <a:lvl6pPr marL="2286001" indent="0">
              <a:buNone/>
              <a:defRPr sz="1001"/>
            </a:lvl6pPr>
            <a:lvl7pPr marL="2743200" indent="0">
              <a:buNone/>
              <a:defRPr sz="1001"/>
            </a:lvl7pPr>
            <a:lvl8pPr marL="3200400" indent="0">
              <a:buNone/>
              <a:defRPr sz="1001"/>
            </a:lvl8pPr>
            <a:lvl9pPr marL="3657600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70" y="3959868"/>
            <a:ext cx="10151535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600" indent="0">
              <a:buNone/>
              <a:defRPr sz="1001"/>
            </a:lvl4pPr>
            <a:lvl5pPr marL="1828800" indent="0">
              <a:buNone/>
              <a:defRPr sz="1001"/>
            </a:lvl5pPr>
            <a:lvl6pPr marL="2286001" indent="0">
              <a:buNone/>
              <a:defRPr sz="1001"/>
            </a:lvl6pPr>
            <a:lvl7pPr marL="2743200" indent="0">
              <a:buNone/>
              <a:defRPr sz="1001"/>
            </a:lvl7pPr>
            <a:lvl8pPr marL="3200400" indent="0">
              <a:buNone/>
              <a:defRPr sz="1001"/>
            </a:lvl8pPr>
            <a:lvl9pPr marL="3657600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4" y="381006"/>
            <a:ext cx="2910841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2" y="379947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6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933450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1" y="2701290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7" y="1124707"/>
            <a:ext cx="10146187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70" y="3648321"/>
            <a:ext cx="10144655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600" indent="0">
              <a:buNone/>
              <a:defRPr sz="1001"/>
            </a:lvl4pPr>
            <a:lvl5pPr marL="1828800" indent="0">
              <a:buNone/>
              <a:defRPr sz="1001"/>
            </a:lvl5pPr>
            <a:lvl6pPr marL="2286001" indent="0">
              <a:buNone/>
              <a:defRPr sz="1001"/>
            </a:lvl6pPr>
            <a:lvl7pPr marL="2743200" indent="0">
              <a:buNone/>
              <a:defRPr sz="1001"/>
            </a:lvl7pPr>
            <a:lvl8pPr marL="3200400" indent="0">
              <a:buNone/>
              <a:defRPr sz="1001"/>
            </a:lvl8pPr>
            <a:lvl9pPr marL="3657600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4" y="378889"/>
            <a:ext cx="2910841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2" y="378889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6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3" y="762005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1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0" indent="0">
              <a:buNone/>
              <a:defRPr sz="1200"/>
            </a:lvl2pPr>
            <a:lvl3pPr marL="914399" indent="0">
              <a:buNone/>
              <a:defRPr sz="1001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1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2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60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0" indent="0">
              <a:buNone/>
              <a:defRPr sz="1200"/>
            </a:lvl2pPr>
            <a:lvl3pPr marL="914399" indent="0">
              <a:buNone/>
              <a:defRPr sz="1001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1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1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0" indent="0">
              <a:buNone/>
              <a:defRPr sz="1200"/>
            </a:lvl2pPr>
            <a:lvl3pPr marL="914399" indent="0">
              <a:buNone/>
              <a:defRPr sz="1001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1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3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20" y="4191006"/>
            <a:ext cx="3451583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20" y="2362200"/>
            <a:ext cx="34515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399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1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20" y="4873770"/>
            <a:ext cx="34515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0" indent="0">
              <a:buNone/>
              <a:defRPr sz="1200"/>
            </a:lvl2pPr>
            <a:lvl3pPr marL="914399" indent="0">
              <a:buNone/>
              <a:defRPr sz="1001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1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6" y="4191006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6" y="2362200"/>
            <a:ext cx="344893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399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1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6" y="4873769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0" indent="0">
              <a:buNone/>
              <a:defRPr sz="1200"/>
            </a:lvl2pPr>
            <a:lvl3pPr marL="914399" indent="0">
              <a:buNone/>
              <a:defRPr sz="1001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1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4" y="4191006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399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1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2" y="4873767"/>
            <a:ext cx="345244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0" indent="0">
              <a:buNone/>
              <a:defRPr sz="1200"/>
            </a:lvl2pPr>
            <a:lvl3pPr marL="914399" indent="0">
              <a:buNone/>
              <a:defRPr sz="1001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1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194565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1" y="745072"/>
            <a:ext cx="2057401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71" y="745073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4" y="379947"/>
            <a:ext cx="2910841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2" y="381006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3" y="381006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3" y="753539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9" y="3641726"/>
            <a:ext cx="10490201" cy="955675"/>
          </a:xfrm>
        </p:spPr>
        <p:txBody>
          <a:bodyPr>
            <a:normAutofit/>
          </a:bodyPr>
          <a:lstStyle>
            <a:lvl1pPr marL="0" indent="0" algn="r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4" y="381006"/>
            <a:ext cx="2910841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2" y="381007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3" y="381006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194565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194565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2" y="762000"/>
            <a:ext cx="8610601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14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4" y="3132672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1" y="2183802"/>
            <a:ext cx="510540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32672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64"/>
            <a:ext cx="6510619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3124205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600" indent="0">
              <a:buNone/>
              <a:defRPr sz="1001"/>
            </a:lvl4pPr>
            <a:lvl5pPr marL="1828800" indent="0">
              <a:buNone/>
              <a:defRPr sz="1001"/>
            </a:lvl5pPr>
            <a:lvl6pPr marL="2286001" indent="0">
              <a:buNone/>
              <a:defRPr sz="1001"/>
            </a:lvl6pPr>
            <a:lvl7pPr marL="2743200" indent="0">
              <a:buNone/>
              <a:defRPr sz="1001"/>
            </a:lvl7pPr>
            <a:lvl8pPr marL="3200400" indent="0">
              <a:buNone/>
              <a:defRPr sz="1001"/>
            </a:lvl8pPr>
            <a:lvl9pPr marL="3657600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524000"/>
            <a:ext cx="6873241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7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1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3124205"/>
            <a:ext cx="6873241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600" indent="0">
              <a:buNone/>
              <a:defRPr sz="1001"/>
            </a:lvl4pPr>
            <a:lvl5pPr marL="1828800" indent="0">
              <a:buNone/>
              <a:defRPr sz="1001"/>
            </a:lvl5pPr>
            <a:lvl6pPr marL="2286001" indent="0">
              <a:buNone/>
              <a:defRPr sz="1001"/>
            </a:lvl6pPr>
            <a:lvl7pPr marL="2743200" indent="0">
              <a:buNone/>
              <a:defRPr sz="1001"/>
            </a:lvl7pPr>
            <a:lvl8pPr marL="3200400" indent="0">
              <a:buNone/>
              <a:defRPr sz="1001"/>
            </a:lvl8pPr>
            <a:lvl9pPr marL="3657600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2" y="764373"/>
            <a:ext cx="861060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94566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1" y="6356356"/>
            <a:ext cx="2910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6355851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1" y="3810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399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2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1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1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1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8" y="2187577"/>
            <a:ext cx="6857999" cy="2482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45AF0B-78E9-9EF2-441D-C9BB9B050465}"/>
              </a:ext>
            </a:extLst>
          </p:cNvPr>
          <p:cNvSpPr/>
          <p:nvPr/>
        </p:nvSpPr>
        <p:spPr>
          <a:xfrm>
            <a:off x="8149364" y="2301010"/>
            <a:ext cx="2255980" cy="225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Aazi</dc:creator>
  <cp:lastModifiedBy>King Aazi</cp:lastModifiedBy>
  <cp:revision>5</cp:revision>
  <dcterms:created xsi:type="dcterms:W3CDTF">2022-11-16T16:53:00Z</dcterms:created>
  <dcterms:modified xsi:type="dcterms:W3CDTF">2022-11-20T08:11:00Z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