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11/20/2022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6EC3FEF-1E6F-A371-4791-F63766DF0C56}"/>
              </a:ext>
            </a:extLst>
          </p:cNvPr>
          <p:cNvSpPr/>
          <p:nvPr/>
        </p:nvSpPr>
        <p:spPr>
          <a:xfrm>
            <a:off x="-286327" y="-92365"/>
            <a:ext cx="12912434" cy="1311565"/>
          </a:xfrm>
          <a:prstGeom prst="rect">
            <a:avLst/>
          </a:prstGeom>
          <a:solidFill>
            <a:srgbClr val="005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Vapor Trail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 Aazi</dc:creator>
  <cp:lastModifiedBy>King Aazi</cp:lastModifiedBy>
  <cp:revision>2</cp:revision>
  <dcterms:created xsi:type="dcterms:W3CDTF">2022-11-20T08:08:14Z</dcterms:created>
  <dcterms:modified xsi:type="dcterms:W3CDTF">2022-11-20T08:10:54Z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