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7590" y="596019"/>
            <a:ext cx="8136382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7590" y="3886200"/>
            <a:ext cx="8136382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8CDE-DA0B-4590-B889-D7FF7F0A737C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D56F-E6BF-4A79-80E5-A6C83D881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67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150" y="4377486"/>
            <a:ext cx="8030758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4152" y="996188"/>
            <a:ext cx="7909879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4150" y="5284990"/>
            <a:ext cx="8030758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8CDE-DA0B-4590-B889-D7FF7F0A737C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4151" y="6181345"/>
            <a:ext cx="5782051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D56F-E6BF-4A79-80E5-A6C83D881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97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543" y="596018"/>
            <a:ext cx="8137430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543" y="4343400"/>
            <a:ext cx="8137430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8CDE-DA0B-4590-B889-D7FF7F0A737C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D56F-E6BF-4A79-80E5-A6C83D881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51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2470" y="860276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46224" y="2985923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355" y="596019"/>
            <a:ext cx="7555291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1139" y="3650606"/>
            <a:ext cx="7183722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543" y="4641206"/>
            <a:ext cx="813742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8CDE-DA0B-4590-B889-D7FF7F0A737C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D56F-E6BF-4A79-80E5-A6C83D881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914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543" y="3603566"/>
            <a:ext cx="8138366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434" y="5072366"/>
            <a:ext cx="8138367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8CDE-DA0B-4590-B889-D7FF7F0A737C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D56F-E6BF-4A79-80E5-A6C83D881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147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32470" y="753851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44853" y="2879498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355" y="596019"/>
            <a:ext cx="7555291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86543" y="3886200"/>
            <a:ext cx="8138366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543" y="4939862"/>
            <a:ext cx="8138366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8CDE-DA0B-4590-B889-D7FF7F0A737C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D56F-E6BF-4A79-80E5-A6C83D881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767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542" y="596018"/>
            <a:ext cx="8137429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86542" y="3682942"/>
            <a:ext cx="8137429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543" y="4732224"/>
            <a:ext cx="8137428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8CDE-DA0B-4590-B889-D7FF7F0A737C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D56F-E6BF-4A79-80E5-A6C83D881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015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86543" y="596018"/>
            <a:ext cx="8137429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8CDE-DA0B-4590-B889-D7FF7F0A737C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D56F-E6BF-4A79-80E5-A6C83D881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550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7684" y="596018"/>
            <a:ext cx="1926288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6543" y="596018"/>
            <a:ext cx="6092815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8CDE-DA0B-4590-B889-D7FF7F0A737C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D56F-E6BF-4A79-80E5-A6C83D881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93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8CDE-DA0B-4590-B889-D7FF7F0A737C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D56F-E6BF-4A79-80E5-A6C83D881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32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590" y="3270699"/>
            <a:ext cx="8136382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590" y="5103810"/>
            <a:ext cx="8136382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8CDE-DA0B-4590-B889-D7FF7F0A737C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D56F-E6BF-4A79-80E5-A6C83D881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20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6543" y="2060899"/>
            <a:ext cx="3992162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7295" y="2060898"/>
            <a:ext cx="3996676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8CDE-DA0B-4590-B889-D7FF7F0A737C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D56F-E6BF-4A79-80E5-A6C83D881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63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8499" y="2060898"/>
            <a:ext cx="3680206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6543" y="2786028"/>
            <a:ext cx="3992162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19329" y="2060899"/>
            <a:ext cx="3704643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29" y="2786028"/>
            <a:ext cx="400998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8CDE-DA0B-4590-B889-D7FF7F0A737C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D56F-E6BF-4A79-80E5-A6C83D881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2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8CDE-DA0B-4590-B889-D7FF7F0A737C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D56F-E6BF-4A79-80E5-A6C83D881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56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8CDE-DA0B-4590-B889-D7FF7F0A737C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D56F-E6BF-4A79-80E5-A6C83D881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78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543" y="1754928"/>
            <a:ext cx="295698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7928" y="596019"/>
            <a:ext cx="487604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6543" y="3126528"/>
            <a:ext cx="295698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8CDE-DA0B-4590-B889-D7FF7F0A737C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D56F-E6BF-4A79-80E5-A6C83D881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37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543" y="1898269"/>
            <a:ext cx="479245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75062" y="-18288"/>
            <a:ext cx="2708401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29" y="3269869"/>
            <a:ext cx="479245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00620" y="6181345"/>
            <a:ext cx="778377" cy="365125"/>
          </a:xfrm>
        </p:spPr>
        <p:txBody>
          <a:bodyPr/>
          <a:lstStyle/>
          <a:p>
            <a:fld id="{54B28CDE-DA0B-4590-B889-D7FF7F0A737C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86544" y="6181345"/>
            <a:ext cx="401407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92951" y="6181344"/>
            <a:ext cx="330618" cy="329250"/>
          </a:xfrm>
        </p:spPr>
        <p:txBody>
          <a:bodyPr/>
          <a:lstStyle/>
          <a:p>
            <a:fld id="{40A4D56F-E6BF-4A79-80E5-A6C83D881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60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6543" y="596018"/>
            <a:ext cx="8137429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544" y="2060898"/>
            <a:ext cx="8137428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97684" y="6178261"/>
            <a:ext cx="1394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4B28CDE-DA0B-4590-B889-D7FF7F0A737C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6543" y="6178261"/>
            <a:ext cx="60928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6969" y="6178261"/>
            <a:ext cx="4479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0A4D56F-E6BF-4A79-80E5-A6C83D881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903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1D62F7A-BC3D-9691-1215-898FABF1C2E1}"/>
              </a:ext>
            </a:extLst>
          </p:cNvPr>
          <p:cNvSpPr/>
          <p:nvPr/>
        </p:nvSpPr>
        <p:spPr>
          <a:xfrm>
            <a:off x="6913419" y="2893399"/>
            <a:ext cx="2571821" cy="25718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923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9ED7A3-4A2A-665E-DD29-8AA8E7F8F670}"/>
              </a:ext>
            </a:extLst>
          </p:cNvPr>
          <p:cNvCxnSpPr>
            <a:cxnSpLocks/>
          </p:cNvCxnSpPr>
          <p:nvPr/>
        </p:nvCxnSpPr>
        <p:spPr>
          <a:xfrm>
            <a:off x="-1" y="1500622"/>
            <a:ext cx="9906001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453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E9F0F5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17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Mesh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 Aazi</dc:creator>
  <cp:lastModifiedBy>King Aazi</cp:lastModifiedBy>
  <cp:revision>5</cp:revision>
  <dcterms:created xsi:type="dcterms:W3CDTF">2022-11-14T05:24:39Z</dcterms:created>
  <dcterms:modified xsi:type="dcterms:W3CDTF">2022-11-16T04:49:03Z</dcterms:modified>
</cp:coreProperties>
</file>