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5" r:id="rId5"/>
    <p:sldId id="263" r:id="rId6"/>
    <p:sldId id="260" r:id="rId7"/>
    <p:sldId id="264" r:id="rId8"/>
    <p:sldId id="258" r:id="rId9"/>
    <p:sldId id="259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  <a:srgbClr val="C5C5C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E62D-ECC5-4DCD-B2BE-57D2697B228F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7F72-4B83-45A9-A6D8-DE5C9BA8C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E62D-ECC5-4DCD-B2BE-57D2697B228F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7F72-4B83-45A9-A6D8-DE5C9BA8C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E62D-ECC5-4DCD-B2BE-57D2697B228F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7F72-4B83-45A9-A6D8-DE5C9BA8C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467600" cy="452596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E62D-ECC5-4DCD-B2BE-57D2697B228F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7F72-4B83-45A9-A6D8-DE5C9BA8C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E62D-ECC5-4DCD-B2BE-57D2697B228F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7F72-4B83-45A9-A6D8-DE5C9BA8C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E62D-ECC5-4DCD-B2BE-57D2697B228F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7F72-4B83-45A9-A6D8-DE5C9BA8C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E62D-ECC5-4DCD-B2BE-57D2697B228F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7F72-4B83-45A9-A6D8-DE5C9BA8C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E62D-ECC5-4DCD-B2BE-57D2697B228F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87F72-4B83-45A9-A6D8-DE5C9BA8C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E62D-ECC5-4DCD-B2BE-57D2697B228F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7F72-4B83-45A9-A6D8-DE5C9BA8C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E62D-ECC5-4DCD-B2BE-57D2697B228F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C687F72-4B83-45A9-A6D8-DE5C9BA8C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9CDE62D-ECC5-4DCD-B2BE-57D2697B228F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7F72-4B83-45A9-A6D8-DE5C9BA8C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CDE62D-ECC5-4DCD-B2BE-57D2697B228F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C687F72-4B83-45A9-A6D8-DE5C9BA8C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33400" y="457200"/>
            <a:ext cx="8001000" cy="3352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752600"/>
            <a:ext cx="6480048" cy="1752600"/>
          </a:xfrm>
        </p:spPr>
        <p:txBody>
          <a:bodyPr/>
          <a:lstStyle/>
          <a:p>
            <a:pPr lvl="0"/>
            <a:r>
              <a:rPr lang="bg-BG" dirty="0" smtClean="0"/>
              <a:t>Приложение</a:t>
            </a:r>
            <a:r>
              <a:rPr lang="bg-BG" dirty="0" smtClean="0"/>
              <a:t> за </a:t>
            </a:r>
            <a:r>
              <a:rPr lang="bg-BG" dirty="0" smtClean="0"/>
              <a:t>създаване на училищно разписание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7650" y="5410200"/>
            <a:ext cx="4078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Христо Стоянов,</a:t>
            </a:r>
          </a:p>
          <a:p>
            <a:pPr algn="r"/>
            <a:r>
              <a:rPr lang="bg-B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8 клас,</a:t>
            </a:r>
          </a:p>
          <a:p>
            <a:pPr algn="r"/>
            <a:r>
              <a:rPr lang="bg-B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Софийска Математическа Гимназия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858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Национална олимпиада по информационни технологии </a:t>
            </a:r>
            <a:r>
              <a:rPr lang="en-US" sz="2800" dirty="0" smtClean="0"/>
              <a:t>2011 </a:t>
            </a:r>
            <a:r>
              <a:rPr lang="bg-BG" sz="2800" dirty="0" smtClean="0"/>
              <a:t>г</a:t>
            </a:r>
            <a:r>
              <a:rPr lang="bg-BG" sz="2800" dirty="0" smtClean="0"/>
              <a:t>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410200"/>
            <a:ext cx="2307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Любомир Янчев,</a:t>
            </a:r>
          </a:p>
          <a:p>
            <a:r>
              <a:rPr lang="bg-B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9 клас,</a:t>
            </a:r>
          </a:p>
          <a:p>
            <a:r>
              <a:rPr lang="bg-B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ЧНГ “Ерих Кестнер”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362200"/>
            <a:ext cx="3903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УПроГен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Благодаря за вниманието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mtClean="0"/>
              <a:t>Изготвили</a:t>
            </a:r>
          </a:p>
          <a:p>
            <a:pPr lvl="1"/>
            <a:r>
              <a:rPr lang="bg-BG" smtClean="0"/>
              <a:t>Любомир Янчев</a:t>
            </a:r>
          </a:p>
          <a:p>
            <a:pPr lvl="2"/>
            <a:r>
              <a:rPr lang="bg-BG" smtClean="0"/>
              <a:t>9 клас, ЧНГ “Ерих Кестнер”</a:t>
            </a:r>
          </a:p>
          <a:p>
            <a:pPr lvl="1"/>
            <a:r>
              <a:rPr lang="bg-BG" smtClean="0"/>
              <a:t>Христо Стоянов</a:t>
            </a:r>
          </a:p>
          <a:p>
            <a:pPr lvl="2"/>
            <a:r>
              <a:rPr lang="bg-BG" smtClean="0"/>
              <a:t>8 клас, Софийска Математическа Гимназия</a:t>
            </a:r>
            <a:endParaRPr lang="bg-BG" dirty="0" smtClean="0"/>
          </a:p>
        </p:txBody>
      </p:sp>
      <p:pic>
        <p:nvPicPr>
          <p:cNvPr id="1026" name="Picture 2" descr="C:\Users\Ivo\Desktop\smil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038600"/>
            <a:ext cx="2544762" cy="25447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Основни характеристики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Лесно съставяне на училищно разписание</a:t>
            </a:r>
            <a:endParaRPr lang="en-US" dirty="0" smtClean="0"/>
          </a:p>
          <a:p>
            <a:endParaRPr lang="en-US" dirty="0" smtClean="0"/>
          </a:p>
          <a:p>
            <a:r>
              <a:rPr lang="bg-BG" smtClean="0"/>
              <a:t>Импортиране на база данни </a:t>
            </a:r>
            <a:r>
              <a:rPr lang="de-DE" dirty="0" smtClean="0"/>
              <a:t>o</a:t>
            </a:r>
            <a:r>
              <a:rPr lang="bg-BG" dirty="0" smtClean="0"/>
              <a:t>т АдминПРО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mtClean="0"/>
              <a:t>Приемущества пред съществуващите програми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mtClean="0"/>
              <a:t>Интуитивен интерфейс на български език</a:t>
            </a:r>
            <a:endParaRPr lang="en-US" smtClean="0"/>
          </a:p>
          <a:p>
            <a:endParaRPr lang="de-DE" smtClean="0"/>
          </a:p>
          <a:p>
            <a:r>
              <a:rPr lang="bg-BG" smtClean="0"/>
              <a:t>Съобразена с изискванията за България</a:t>
            </a:r>
            <a:endParaRPr lang="en-US" smtClean="0"/>
          </a:p>
          <a:p>
            <a:endParaRPr lang="bg-BG" smtClean="0"/>
          </a:p>
          <a:p>
            <a:r>
              <a:rPr lang="bg-BG" smtClean="0"/>
              <a:t>Анализ на генерирането разписание</a:t>
            </a:r>
          </a:p>
          <a:p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mtClean="0"/>
              <a:t>Приемущества пред съществуващите програми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mtClean="0"/>
              <a:t>Възможност за импортиране на съществуваща база данни от АдминПРО</a:t>
            </a:r>
            <a:endParaRPr lang="en-US" smtClean="0"/>
          </a:p>
          <a:p>
            <a:endParaRPr lang="bg-BG" smtClean="0"/>
          </a:p>
          <a:p>
            <a:r>
              <a:rPr lang="bg-BG" smtClean="0"/>
              <a:t>Обновяване на импортиращия модул </a:t>
            </a:r>
            <a:endParaRPr lang="en-US" smtClean="0"/>
          </a:p>
          <a:p>
            <a:endParaRPr lang="bg-BG" smtClean="0"/>
          </a:p>
          <a:p>
            <a:r>
              <a:rPr lang="bg-BG" smtClean="0"/>
              <a:t>Непрекъснат съпорт от страна на разработчиците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mtClean="0"/>
              <a:t>Организация на интерфейса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mtClean="0"/>
              <a:t>Максимално олекотен без да се пропускат важни възможности</a:t>
            </a:r>
          </a:p>
          <a:p>
            <a:endParaRPr lang="bg-BG" smtClean="0"/>
          </a:p>
          <a:p>
            <a:r>
              <a:rPr lang="bg-BG" smtClean="0"/>
              <a:t>По-често използваните елементи са разположени по-близо до потребителя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“Време за почивка”</a:t>
            </a:r>
          </a:p>
          <a:p>
            <a:r>
              <a:rPr lang="bg-BG" dirty="0" smtClean="0"/>
              <a:t>Разпределение на часовете</a:t>
            </a:r>
          </a:p>
          <a:p>
            <a:pPr lvl="1"/>
            <a:r>
              <a:rPr lang="bg-BG" dirty="0" smtClean="0"/>
              <a:t>относителна трудност спрямо дължината на учебния ден</a:t>
            </a:r>
          </a:p>
          <a:p>
            <a:r>
              <a:rPr lang="bg-BG" dirty="0" smtClean="0"/>
              <a:t>Принтиране на генерирането разписание </a:t>
            </a:r>
          </a:p>
          <a:p>
            <a:pPr lvl="1"/>
            <a:r>
              <a:rPr lang="bg-BG" dirty="0" smtClean="0"/>
              <a:t>За учители и ученици</a:t>
            </a:r>
          </a:p>
          <a:p>
            <a:r>
              <a:rPr lang="bg-BG" dirty="0" smtClean="0"/>
              <a:t>Анализ на разписанието</a:t>
            </a:r>
          </a:p>
          <a:p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Архитектура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mtClean="0"/>
              <a:t>Пет основни модула</a:t>
            </a:r>
          </a:p>
          <a:p>
            <a:pPr lvl="1"/>
            <a:r>
              <a:rPr lang="en-US" smtClean="0"/>
              <a:t>Core</a:t>
            </a:r>
          </a:p>
          <a:p>
            <a:pPr lvl="2"/>
            <a:r>
              <a:rPr lang="bg-BG" smtClean="0"/>
              <a:t>“свръзката”</a:t>
            </a:r>
          </a:p>
          <a:p>
            <a:pPr lvl="1"/>
            <a:r>
              <a:rPr lang="en-US" smtClean="0"/>
              <a:t>Import</a:t>
            </a:r>
          </a:p>
          <a:p>
            <a:pPr lvl="1"/>
            <a:r>
              <a:rPr lang="en-US" smtClean="0"/>
              <a:t>UI</a:t>
            </a:r>
          </a:p>
          <a:p>
            <a:pPr lvl="2"/>
            <a:r>
              <a:rPr lang="bg-BG" smtClean="0"/>
              <a:t>Потребителският интерфейс</a:t>
            </a:r>
            <a:endParaRPr lang="en-US" smtClean="0"/>
          </a:p>
          <a:p>
            <a:pPr lvl="1"/>
            <a:r>
              <a:rPr lang="en-US" smtClean="0"/>
              <a:t>Algorithm</a:t>
            </a:r>
          </a:p>
          <a:p>
            <a:pPr lvl="1"/>
            <a:r>
              <a:rPr lang="en-US" smtClean="0"/>
              <a:t>Utility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C#.NET (CLR </a:t>
            </a:r>
            <a:r>
              <a:rPr lang="bg-BG" smtClean="0"/>
              <a:t>4.0</a:t>
            </a:r>
            <a:r>
              <a:rPr lang="en-US" smtClean="0"/>
              <a:t>)</a:t>
            </a:r>
          </a:p>
          <a:p>
            <a:endParaRPr lang="bg-BG" smtClean="0"/>
          </a:p>
          <a:p>
            <a:r>
              <a:rPr lang="en-US" smtClean="0"/>
              <a:t>WinForms 2.0</a:t>
            </a:r>
          </a:p>
          <a:p>
            <a:pPr lvl="1"/>
            <a:r>
              <a:rPr lang="en-US" smtClean="0"/>
              <a:t>+</a:t>
            </a:r>
            <a:r>
              <a:rPr lang="bg-BG" smtClean="0"/>
              <a:t> </a:t>
            </a:r>
            <a:r>
              <a:rPr lang="en-US" smtClean="0"/>
              <a:t>Telerik RadControls for WinForms</a:t>
            </a:r>
          </a:p>
          <a:p>
            <a:pPr lvl="1"/>
            <a:endParaRPr lang="en-US" smtClean="0"/>
          </a:p>
          <a:p>
            <a:r>
              <a:rPr lang="bg-BG" smtClean="0"/>
              <a:t>Среди за разработка</a:t>
            </a:r>
          </a:p>
          <a:p>
            <a:pPr lvl="1"/>
            <a:r>
              <a:rPr lang="en-US" smtClean="0"/>
              <a:t>Visual Studio 2010 Express Edition</a:t>
            </a:r>
          </a:p>
          <a:p>
            <a:pPr lvl="1"/>
            <a:r>
              <a:rPr lang="en-US" smtClean="0"/>
              <a:t>The GIMP</a:t>
            </a:r>
          </a:p>
          <a:p>
            <a:pPr lvl="1"/>
            <a:endParaRPr lang="en-US" smtClean="0"/>
          </a:p>
          <a:p>
            <a:r>
              <a:rPr lang="bg-BG" smtClean="0"/>
              <a:t>Други</a:t>
            </a:r>
          </a:p>
          <a:p>
            <a:pPr lvl="1"/>
            <a:r>
              <a:rPr lang="en-US" smtClean="0"/>
              <a:t>SVN (software versioning and a revision control system)</a:t>
            </a:r>
            <a:endParaRPr lang="en-US" dirty="0" smtClean="0"/>
          </a:p>
        </p:txBody>
      </p:sp>
      <p:pic>
        <p:nvPicPr>
          <p:cNvPr id="1030" name="Picture 6" descr="C:\Users\Ivo\Desktop\gimp-spla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514600"/>
            <a:ext cx="1669055" cy="914400"/>
          </a:xfrm>
          <a:prstGeom prst="rect">
            <a:avLst/>
          </a:prstGeom>
          <a:noFill/>
        </p:spPr>
      </p:pic>
      <p:pic>
        <p:nvPicPr>
          <p:cNvPr id="1026" name="Picture 2" descr="I:\ScheduleWorks\Presentation\telerik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628231"/>
            <a:ext cx="2103438" cy="77378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" name="Picture 4" descr="I:\ScheduleWorks\Presentation\home_net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6938" y="152400"/>
            <a:ext cx="1744662" cy="1829252"/>
          </a:xfrm>
          <a:prstGeom prst="rect">
            <a:avLst/>
          </a:prstGeom>
          <a:noFill/>
        </p:spPr>
      </p:pic>
      <p:pic>
        <p:nvPicPr>
          <p:cNvPr id="5" name="Picture 5" descr="I:\ScheduleWorks\Presentation\subversion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3581400"/>
            <a:ext cx="990600" cy="856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OleDB </a:t>
            </a:r>
            <a:endParaRPr lang="bg-BG" smtClean="0"/>
          </a:p>
          <a:p>
            <a:pPr lvl="1"/>
            <a:r>
              <a:rPr lang="bg-BG" smtClean="0"/>
              <a:t>Библиотека, позволяваща четене от база данни</a:t>
            </a:r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SVN + MySQL Eventum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555</TotalTime>
  <Words>217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Slide 1</vt:lpstr>
      <vt:lpstr>Основни характеристики</vt:lpstr>
      <vt:lpstr>Приемущества пред съществуващите програми</vt:lpstr>
      <vt:lpstr>Приемущества пред съществуващите програми</vt:lpstr>
      <vt:lpstr>Организация на интерфейса</vt:lpstr>
      <vt:lpstr>Функции</vt:lpstr>
      <vt:lpstr>Архитектура</vt:lpstr>
      <vt:lpstr>Използвани технологии</vt:lpstr>
      <vt:lpstr>Използвани технологии</vt:lpstr>
      <vt:lpstr>Благодаря за вниманието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</dc:title>
  <dc:creator>Ivo</dc:creator>
  <cp:lastModifiedBy>Lyubomir Yanchev</cp:lastModifiedBy>
  <cp:revision>67</cp:revision>
  <dcterms:created xsi:type="dcterms:W3CDTF">2010-05-28T17:48:38Z</dcterms:created>
  <dcterms:modified xsi:type="dcterms:W3CDTF">2011-05-04T11:48:24Z</dcterms:modified>
</cp:coreProperties>
</file>