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5" r:id="rId5"/>
    <p:sldId id="268" r:id="rId6"/>
    <p:sldId id="266" r:id="rId7"/>
    <p:sldId id="267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D3986-9761-412E-A104-FD45BA26C82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DCD9B-252B-44EE-AC18-83013FD3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DCD9B-252B-44EE-AC18-83013FD3E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make it easier to reuse successful designs and architectures. </a:t>
            </a: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Reusable</a:t>
            </a:r>
          </a:p>
          <a:p>
            <a:pPr lvl="1"/>
            <a:r>
              <a:rPr lang="en-US" dirty="0" smtClean="0"/>
              <a:t>Avoid alternate that compromise reusability</a:t>
            </a:r>
          </a:p>
          <a:p>
            <a:pPr lvl="1"/>
            <a:r>
              <a:rPr lang="en-US" dirty="0" smtClean="0"/>
              <a:t>“Right”, faster</a:t>
            </a:r>
          </a:p>
          <a:p>
            <a:pPr lvl="1"/>
            <a:r>
              <a:rPr lang="en-US" dirty="0" smtClean="0"/>
              <a:t>Make documentation easy</a:t>
            </a:r>
          </a:p>
          <a:p>
            <a:pPr lvl="1"/>
            <a:r>
              <a:rPr lang="en-US" dirty="0" smtClean="0"/>
              <a:t>Make maintenance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"</a:t>
            </a:r>
            <a:r>
              <a:rPr lang="en-US" i="1" dirty="0"/>
              <a:t>Each pattern describes a problem which occurs over and over again in our environment, and then describes the core of the solution to that problem, in such a way that you can use this solution a million times over, without ever doing it the same way twice</a:t>
            </a:r>
            <a:r>
              <a:rPr lang="en-US" dirty="0"/>
              <a:t>” by Christopher </a:t>
            </a:r>
            <a:r>
              <a:rPr lang="en-US" dirty="0" smtClean="0"/>
              <a:t>Alexander.</a:t>
            </a:r>
          </a:p>
          <a:p>
            <a:r>
              <a:rPr lang="en-US" dirty="0" smtClean="0"/>
              <a:t>These are not templates that one can use it.</a:t>
            </a:r>
          </a:p>
          <a:p>
            <a:r>
              <a:rPr lang="en-US" dirty="0" smtClean="0"/>
              <a:t>This is  descriptions </a:t>
            </a:r>
            <a:r>
              <a:rPr lang="en-US" dirty="0"/>
              <a:t>of communicating objects and classes that are customized to solve a general design problem in a particular context. </a:t>
            </a:r>
            <a:endParaRPr lang="en-US" dirty="0" smtClean="0"/>
          </a:p>
          <a:p>
            <a:r>
              <a:rPr lang="en-US" dirty="0"/>
              <a:t>some patterns can be expressed more easily in one language than the other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Elements for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Pattern n</a:t>
            </a:r>
            <a:r>
              <a:rPr lang="en-US" b="1" dirty="0" smtClean="0"/>
              <a:t>ame</a:t>
            </a:r>
            <a:r>
              <a:rPr lang="en-US" dirty="0" smtClean="0"/>
              <a:t>: This is </a:t>
            </a:r>
            <a:r>
              <a:rPr lang="en-US" dirty="0"/>
              <a:t>a handle we can use to describe a design problem, its solutions, and consequences in a word or two.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Problem</a:t>
            </a:r>
            <a:r>
              <a:rPr lang="en-US" dirty="0" smtClean="0"/>
              <a:t>: When to apply and explain problem and its context.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Solution: 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describes </a:t>
            </a:r>
            <a:r>
              <a:rPr lang="en-US" dirty="0"/>
              <a:t>the elements that make up the design, their relationships, responsibilities, and </a:t>
            </a:r>
            <a:r>
              <a:rPr lang="en-US" dirty="0" smtClean="0"/>
              <a:t>collaborations.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Consequences: </a:t>
            </a:r>
            <a:r>
              <a:rPr lang="en-US" dirty="0"/>
              <a:t>These </a:t>
            </a:r>
            <a:r>
              <a:rPr lang="en-US" dirty="0" smtClean="0"/>
              <a:t>are the </a:t>
            </a:r>
            <a:r>
              <a:rPr lang="en-US" dirty="0"/>
              <a:t>results and trade-offs of applying the pattern</a:t>
            </a:r>
            <a:r>
              <a:rPr lang="en-US" dirty="0" smtClean="0"/>
              <a:t>. These </a:t>
            </a:r>
            <a:r>
              <a:rPr lang="en-US" dirty="0"/>
              <a:t>are </a:t>
            </a:r>
            <a:r>
              <a:rPr lang="en-US" dirty="0" smtClean="0"/>
              <a:t>important </a:t>
            </a:r>
            <a:r>
              <a:rPr lang="en-US" dirty="0"/>
              <a:t>for understanding the costs and benefits of applying the pattern. 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basis of Purpose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b="1" dirty="0" smtClean="0"/>
              <a:t>Creational</a:t>
            </a:r>
            <a:r>
              <a:rPr lang="en-US" dirty="0" smtClean="0"/>
              <a:t> : </a:t>
            </a:r>
            <a:r>
              <a:rPr lang="en-US" dirty="0"/>
              <a:t>Creational patterns are used to create objects for a suitable class that serves as a solution for a problem. 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b="1" dirty="0" smtClean="0"/>
              <a:t>Structural</a:t>
            </a:r>
            <a:r>
              <a:rPr lang="en-US" dirty="0" smtClean="0"/>
              <a:t> : </a:t>
            </a:r>
            <a:r>
              <a:rPr lang="en-US" dirty="0"/>
              <a:t>Structural patterns are concerned with how classes and objects are composed to form larger structures. 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b="1" dirty="0" smtClean="0"/>
              <a:t>Behavioral :</a:t>
            </a:r>
            <a:r>
              <a:rPr lang="en-US" dirty="0" smtClean="0"/>
              <a:t>describe </a:t>
            </a:r>
            <a:r>
              <a:rPr lang="en-US" dirty="0"/>
              <a:t>interactions between objects and focus on how objects communicate with each other.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basis of Scope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Class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ADAPTER(Structural)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36700"/>
            <a:ext cx="2103120" cy="2070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4582" y="144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switchboard can only use round pin sockets; however, we have a flat switch. What to do now?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4066" y="3797300"/>
            <a:ext cx="2421890" cy="1371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867400" y="3733800"/>
            <a:ext cx="1438910" cy="1260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527" y="3416300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ADAPTER(Structural)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581400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0" y="27746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Adapter has an </a:t>
            </a:r>
            <a:r>
              <a:rPr lang="en-US" dirty="0" err="1"/>
              <a:t>adaptee</a:t>
            </a:r>
            <a:endParaRPr lang="en-US" dirty="0"/>
          </a:p>
          <a:p>
            <a:r>
              <a:rPr lang="en-US" dirty="0"/>
              <a:t>Adapter is a Target</a:t>
            </a:r>
          </a:p>
        </p:txBody>
      </p:sp>
    </p:spTree>
    <p:extLst>
      <p:ext uri="{BB962C8B-B14F-4D97-AF65-F5344CB8AC3E}">
        <p14:creationId xmlns:p14="http://schemas.microsoft.com/office/powerpoint/2010/main" val="38700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Adapter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Adapter pattern works as a bridge between two incompatible interfaces.</a:t>
            </a:r>
          </a:p>
          <a:p>
            <a:r>
              <a:rPr lang="en-US" smtClean="0"/>
              <a:t>This pattern involves a single class which is responsible to join functionalities of independent or incompatible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Player Example Adapter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077200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6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327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</vt:lpstr>
      <vt:lpstr>What is design pattern?</vt:lpstr>
      <vt:lpstr>Essential Elements for pattern</vt:lpstr>
      <vt:lpstr>Classifying Design pattern</vt:lpstr>
      <vt:lpstr>1- ADAPTER(Structural) </vt:lpstr>
      <vt:lpstr>1- ADAPTER(Structural) </vt:lpstr>
      <vt:lpstr>1- Adapter </vt:lpstr>
      <vt:lpstr>Media Player Example Adapter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k0thari</dc:creator>
  <cp:lastModifiedBy>m.rizwanali</cp:lastModifiedBy>
  <cp:revision>19</cp:revision>
  <dcterms:created xsi:type="dcterms:W3CDTF">2006-08-16T00:00:00Z</dcterms:created>
  <dcterms:modified xsi:type="dcterms:W3CDTF">2018-06-04T07:20:34Z</dcterms:modified>
</cp:coreProperties>
</file>