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C92B-9D86-4596-A679-7345B36353C6}" type="datetimeFigureOut">
              <a:rPr lang="en-US" smtClean="0"/>
              <a:t>6/6/2018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9F6F7-CA22-4EB1-B5E3-385E611D3864}" type="slidenum">
              <a:rPr lang="en-US" smtClean="0"/>
              <a:t>‹#›</a:t>
            </a:fld>
            <a:endParaRPr lang="en-US"/>
          </a:p>
        </p:txBody>
      </p:sp>
    </p:spTree>
    <p:extLst>
      <p:ext uri="{BB962C8B-B14F-4D97-AF65-F5344CB8AC3E}">
        <p14:creationId xmlns:p14="http://schemas.microsoft.com/office/powerpoint/2010/main" val="331048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C9F6F7-CA22-4EB1-B5E3-385E611D3864}" type="slidenum">
              <a:rPr lang="en-US" smtClean="0"/>
              <a:t>6</a:t>
            </a:fld>
            <a:endParaRPr lang="en-US"/>
          </a:p>
        </p:txBody>
      </p:sp>
    </p:spTree>
    <p:extLst>
      <p:ext uri="{BB962C8B-B14F-4D97-AF65-F5344CB8AC3E}">
        <p14:creationId xmlns:p14="http://schemas.microsoft.com/office/powerpoint/2010/main" val="118682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232FC9-BF80-4AC5-BE0A-AD768A48917C}" type="datetime1">
              <a:rPr lang="en-US" smtClean="0"/>
              <a:t>6/6/2018</a:t>
            </a:fld>
            <a:endParaRPr lang="en-US"/>
          </a:p>
        </p:txBody>
      </p:sp>
      <p:sp>
        <p:nvSpPr>
          <p:cNvPr id="5" name="Footer Placeholder 4"/>
          <p:cNvSpPr>
            <a:spLocks noGrp="1"/>
          </p:cNvSpPr>
          <p:nvPr>
            <p:ph type="ftr" sz="quarter" idx="11"/>
          </p:nvPr>
        </p:nvSpPr>
        <p:spPr/>
        <p:txBody>
          <a:bodyPr/>
          <a:lstStyle/>
          <a:p>
            <a:r>
              <a:rPr lang="en-US" smtClean="0"/>
              <a:t>M.Rizwan Ali</a:t>
            </a:r>
            <a:endParaRPr lang="en-US"/>
          </a:p>
        </p:txBody>
      </p:sp>
      <p:sp>
        <p:nvSpPr>
          <p:cNvPr id="6" name="Slide Number Placeholder 5"/>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346870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8C8E0-0E24-4250-9980-010D44BAAFF7}" type="datetime1">
              <a:rPr lang="en-US" smtClean="0"/>
              <a:t>6/6/2018</a:t>
            </a:fld>
            <a:endParaRPr lang="en-US"/>
          </a:p>
        </p:txBody>
      </p:sp>
      <p:sp>
        <p:nvSpPr>
          <p:cNvPr id="5" name="Footer Placeholder 4"/>
          <p:cNvSpPr>
            <a:spLocks noGrp="1"/>
          </p:cNvSpPr>
          <p:nvPr>
            <p:ph type="ftr" sz="quarter" idx="11"/>
          </p:nvPr>
        </p:nvSpPr>
        <p:spPr/>
        <p:txBody>
          <a:bodyPr/>
          <a:lstStyle/>
          <a:p>
            <a:r>
              <a:rPr lang="en-US" smtClean="0"/>
              <a:t>M.Rizwan Ali</a:t>
            </a:r>
            <a:endParaRPr lang="en-US"/>
          </a:p>
        </p:txBody>
      </p:sp>
      <p:sp>
        <p:nvSpPr>
          <p:cNvPr id="6" name="Slide Number Placeholder 5"/>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41794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8A5ED-936A-49ED-8E75-06113A8BC4BC}" type="datetime1">
              <a:rPr lang="en-US" smtClean="0"/>
              <a:t>6/6/2018</a:t>
            </a:fld>
            <a:endParaRPr lang="en-US"/>
          </a:p>
        </p:txBody>
      </p:sp>
      <p:sp>
        <p:nvSpPr>
          <p:cNvPr id="5" name="Footer Placeholder 4"/>
          <p:cNvSpPr>
            <a:spLocks noGrp="1"/>
          </p:cNvSpPr>
          <p:nvPr>
            <p:ph type="ftr" sz="quarter" idx="11"/>
          </p:nvPr>
        </p:nvSpPr>
        <p:spPr/>
        <p:txBody>
          <a:bodyPr/>
          <a:lstStyle/>
          <a:p>
            <a:r>
              <a:rPr lang="en-US" smtClean="0"/>
              <a:t>M.Rizwan Ali</a:t>
            </a:r>
            <a:endParaRPr lang="en-US"/>
          </a:p>
        </p:txBody>
      </p:sp>
      <p:sp>
        <p:nvSpPr>
          <p:cNvPr id="6" name="Slide Number Placeholder 5"/>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253968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2DB12-41EE-46B0-9A63-CC46B8C7E838}" type="datetime1">
              <a:rPr lang="en-US" smtClean="0"/>
              <a:t>6/6/2018</a:t>
            </a:fld>
            <a:endParaRPr lang="en-US"/>
          </a:p>
        </p:txBody>
      </p:sp>
      <p:sp>
        <p:nvSpPr>
          <p:cNvPr id="5" name="Footer Placeholder 4"/>
          <p:cNvSpPr>
            <a:spLocks noGrp="1"/>
          </p:cNvSpPr>
          <p:nvPr>
            <p:ph type="ftr" sz="quarter" idx="11"/>
          </p:nvPr>
        </p:nvSpPr>
        <p:spPr/>
        <p:txBody>
          <a:bodyPr/>
          <a:lstStyle/>
          <a:p>
            <a:r>
              <a:rPr lang="en-US" smtClean="0"/>
              <a:t>M.Rizwan Ali</a:t>
            </a:r>
            <a:endParaRPr lang="en-US"/>
          </a:p>
        </p:txBody>
      </p:sp>
      <p:sp>
        <p:nvSpPr>
          <p:cNvPr id="6" name="Slide Number Placeholder 5"/>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387443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6761B-629C-4207-A4FF-A3ECFCB0F0BE}" type="datetime1">
              <a:rPr lang="en-US" smtClean="0"/>
              <a:t>6/6/2018</a:t>
            </a:fld>
            <a:endParaRPr lang="en-US"/>
          </a:p>
        </p:txBody>
      </p:sp>
      <p:sp>
        <p:nvSpPr>
          <p:cNvPr id="5" name="Footer Placeholder 4"/>
          <p:cNvSpPr>
            <a:spLocks noGrp="1"/>
          </p:cNvSpPr>
          <p:nvPr>
            <p:ph type="ftr" sz="quarter" idx="11"/>
          </p:nvPr>
        </p:nvSpPr>
        <p:spPr/>
        <p:txBody>
          <a:bodyPr/>
          <a:lstStyle/>
          <a:p>
            <a:r>
              <a:rPr lang="en-US" smtClean="0"/>
              <a:t>M.Rizwan Ali</a:t>
            </a:r>
            <a:endParaRPr lang="en-US"/>
          </a:p>
        </p:txBody>
      </p:sp>
      <p:sp>
        <p:nvSpPr>
          <p:cNvPr id="6" name="Slide Number Placeholder 5"/>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403498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923B6-A433-4636-B26F-F308CA1B243B}" type="datetime1">
              <a:rPr lang="en-US" smtClean="0"/>
              <a:t>6/6/2018</a:t>
            </a:fld>
            <a:endParaRPr lang="en-US"/>
          </a:p>
        </p:txBody>
      </p:sp>
      <p:sp>
        <p:nvSpPr>
          <p:cNvPr id="6" name="Footer Placeholder 5"/>
          <p:cNvSpPr>
            <a:spLocks noGrp="1"/>
          </p:cNvSpPr>
          <p:nvPr>
            <p:ph type="ftr" sz="quarter" idx="11"/>
          </p:nvPr>
        </p:nvSpPr>
        <p:spPr/>
        <p:txBody>
          <a:bodyPr/>
          <a:lstStyle/>
          <a:p>
            <a:r>
              <a:rPr lang="en-US" smtClean="0"/>
              <a:t>M.Rizwan Ali</a:t>
            </a:r>
            <a:endParaRPr lang="en-US"/>
          </a:p>
        </p:txBody>
      </p:sp>
      <p:sp>
        <p:nvSpPr>
          <p:cNvPr id="7" name="Slide Number Placeholder 6"/>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18093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16D2C-641A-4124-B1E5-5CC386309AE9}" type="datetime1">
              <a:rPr lang="en-US" smtClean="0"/>
              <a:t>6/6/2018</a:t>
            </a:fld>
            <a:endParaRPr lang="en-US"/>
          </a:p>
        </p:txBody>
      </p:sp>
      <p:sp>
        <p:nvSpPr>
          <p:cNvPr id="8" name="Footer Placeholder 7"/>
          <p:cNvSpPr>
            <a:spLocks noGrp="1"/>
          </p:cNvSpPr>
          <p:nvPr>
            <p:ph type="ftr" sz="quarter" idx="11"/>
          </p:nvPr>
        </p:nvSpPr>
        <p:spPr/>
        <p:txBody>
          <a:bodyPr/>
          <a:lstStyle/>
          <a:p>
            <a:r>
              <a:rPr lang="en-US" smtClean="0"/>
              <a:t>M.Rizwan Ali</a:t>
            </a:r>
            <a:endParaRPr lang="en-US"/>
          </a:p>
        </p:txBody>
      </p:sp>
      <p:sp>
        <p:nvSpPr>
          <p:cNvPr id="9" name="Slide Number Placeholder 8"/>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30843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1C4DB4-D865-4015-BE22-771C758F3A54}" type="datetime1">
              <a:rPr lang="en-US" smtClean="0"/>
              <a:t>6/6/2018</a:t>
            </a:fld>
            <a:endParaRPr lang="en-US"/>
          </a:p>
        </p:txBody>
      </p:sp>
      <p:sp>
        <p:nvSpPr>
          <p:cNvPr id="4" name="Footer Placeholder 3"/>
          <p:cNvSpPr>
            <a:spLocks noGrp="1"/>
          </p:cNvSpPr>
          <p:nvPr>
            <p:ph type="ftr" sz="quarter" idx="11"/>
          </p:nvPr>
        </p:nvSpPr>
        <p:spPr/>
        <p:txBody>
          <a:bodyPr/>
          <a:lstStyle/>
          <a:p>
            <a:r>
              <a:rPr lang="en-US" smtClean="0"/>
              <a:t>M.Rizwan Ali</a:t>
            </a:r>
            <a:endParaRPr lang="en-US"/>
          </a:p>
        </p:txBody>
      </p:sp>
      <p:sp>
        <p:nvSpPr>
          <p:cNvPr id="5" name="Slide Number Placeholder 4"/>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297327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CC556-D277-431F-835D-7D2DB8984EA0}" type="datetime1">
              <a:rPr lang="en-US" smtClean="0"/>
              <a:t>6/6/2018</a:t>
            </a:fld>
            <a:endParaRPr lang="en-US"/>
          </a:p>
        </p:txBody>
      </p:sp>
      <p:sp>
        <p:nvSpPr>
          <p:cNvPr id="3" name="Footer Placeholder 2"/>
          <p:cNvSpPr>
            <a:spLocks noGrp="1"/>
          </p:cNvSpPr>
          <p:nvPr>
            <p:ph type="ftr" sz="quarter" idx="11"/>
          </p:nvPr>
        </p:nvSpPr>
        <p:spPr/>
        <p:txBody>
          <a:bodyPr/>
          <a:lstStyle/>
          <a:p>
            <a:r>
              <a:rPr lang="en-US" smtClean="0"/>
              <a:t>M.Rizwan Ali</a:t>
            </a:r>
            <a:endParaRPr lang="en-US"/>
          </a:p>
        </p:txBody>
      </p:sp>
      <p:sp>
        <p:nvSpPr>
          <p:cNvPr id="4" name="Slide Number Placeholder 3"/>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259847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268E2-0216-46E8-A0EF-2C038C45A036}" type="datetime1">
              <a:rPr lang="en-US" smtClean="0"/>
              <a:t>6/6/2018</a:t>
            </a:fld>
            <a:endParaRPr lang="en-US"/>
          </a:p>
        </p:txBody>
      </p:sp>
      <p:sp>
        <p:nvSpPr>
          <p:cNvPr id="6" name="Footer Placeholder 5"/>
          <p:cNvSpPr>
            <a:spLocks noGrp="1"/>
          </p:cNvSpPr>
          <p:nvPr>
            <p:ph type="ftr" sz="quarter" idx="11"/>
          </p:nvPr>
        </p:nvSpPr>
        <p:spPr/>
        <p:txBody>
          <a:bodyPr/>
          <a:lstStyle/>
          <a:p>
            <a:r>
              <a:rPr lang="en-US" smtClean="0"/>
              <a:t>M.Rizwan Ali</a:t>
            </a:r>
            <a:endParaRPr lang="en-US"/>
          </a:p>
        </p:txBody>
      </p:sp>
      <p:sp>
        <p:nvSpPr>
          <p:cNvPr id="7" name="Slide Number Placeholder 6"/>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212092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45A2D-0269-4CA3-BD64-ADEC54BDD283}" type="datetime1">
              <a:rPr lang="en-US" smtClean="0"/>
              <a:t>6/6/2018</a:t>
            </a:fld>
            <a:endParaRPr lang="en-US"/>
          </a:p>
        </p:txBody>
      </p:sp>
      <p:sp>
        <p:nvSpPr>
          <p:cNvPr id="6" name="Footer Placeholder 5"/>
          <p:cNvSpPr>
            <a:spLocks noGrp="1"/>
          </p:cNvSpPr>
          <p:nvPr>
            <p:ph type="ftr" sz="quarter" idx="11"/>
          </p:nvPr>
        </p:nvSpPr>
        <p:spPr/>
        <p:txBody>
          <a:bodyPr/>
          <a:lstStyle/>
          <a:p>
            <a:r>
              <a:rPr lang="en-US" smtClean="0"/>
              <a:t>M.Rizwan Ali</a:t>
            </a:r>
            <a:endParaRPr lang="en-US"/>
          </a:p>
        </p:txBody>
      </p:sp>
      <p:sp>
        <p:nvSpPr>
          <p:cNvPr id="7" name="Slide Number Placeholder 6"/>
          <p:cNvSpPr>
            <a:spLocks noGrp="1"/>
          </p:cNvSpPr>
          <p:nvPr>
            <p:ph type="sldNum" sz="quarter" idx="12"/>
          </p:nvPr>
        </p:nvSpPr>
        <p:spPr/>
        <p:txBody>
          <a:bodyPr/>
          <a:lstStyle/>
          <a:p>
            <a:fld id="{C6E213E2-BEB1-429E-A29F-1043622576EC}" type="slidenum">
              <a:rPr lang="en-US" smtClean="0"/>
              <a:t>‹#›</a:t>
            </a:fld>
            <a:endParaRPr lang="en-US"/>
          </a:p>
        </p:txBody>
      </p:sp>
    </p:spTree>
    <p:extLst>
      <p:ext uri="{BB962C8B-B14F-4D97-AF65-F5344CB8AC3E}">
        <p14:creationId xmlns:p14="http://schemas.microsoft.com/office/powerpoint/2010/main" val="270267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3D983-968B-4CDC-93B0-954730F609CA}" type="datetime1">
              <a:rPr lang="en-US" smtClean="0"/>
              <a:t>6/6/2018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M.Rizwan Ali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213E2-BEB1-429E-A29F-1043622576EC}" type="slidenum">
              <a:rPr lang="en-US" smtClean="0"/>
              <a:t>‹#›</a:t>
            </a:fld>
            <a:endParaRPr lang="en-US"/>
          </a:p>
        </p:txBody>
      </p:sp>
    </p:spTree>
    <p:extLst>
      <p:ext uri="{BB962C8B-B14F-4D97-AF65-F5344CB8AC3E}">
        <p14:creationId xmlns:p14="http://schemas.microsoft.com/office/powerpoint/2010/main" val="392444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Design Patterns</a:t>
            </a:r>
            <a:endParaRPr lang="en-US" sz="6600" b="1" dirty="0"/>
          </a:p>
        </p:txBody>
      </p:sp>
      <p:sp>
        <p:nvSpPr>
          <p:cNvPr id="3" name="Footer Placeholder 2"/>
          <p:cNvSpPr>
            <a:spLocks noGrp="1"/>
          </p:cNvSpPr>
          <p:nvPr>
            <p:ph type="ftr" sz="quarter" idx="11"/>
          </p:nvPr>
        </p:nvSpPr>
        <p:spPr/>
        <p:txBody>
          <a:bodyPr/>
          <a:lstStyle/>
          <a:p>
            <a:r>
              <a:rPr lang="en-US" dirty="0" err="1" smtClean="0"/>
              <a:t>M.Rizwan</a:t>
            </a:r>
            <a:r>
              <a:rPr lang="en-US" dirty="0" smtClean="0"/>
              <a:t> Ali</a:t>
            </a:r>
            <a:endParaRPr lang="en-US" dirty="0"/>
          </a:p>
        </p:txBody>
      </p:sp>
    </p:spTree>
    <p:extLst>
      <p:ext uri="{BB962C8B-B14F-4D97-AF65-F5344CB8AC3E}">
        <p14:creationId xmlns:p14="http://schemas.microsoft.com/office/powerpoint/2010/main" val="396546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Patterns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Design patterns represent the best practices used by experienced object-oriented software developers. </a:t>
            </a:r>
          </a:p>
          <a:p>
            <a:pPr algn="just"/>
            <a:r>
              <a:rPr lang="en-US" dirty="0" smtClean="0"/>
              <a:t>Design patterns are solutions to general problems that software developers faced during software development. </a:t>
            </a:r>
          </a:p>
          <a:p>
            <a:pPr algn="just"/>
            <a:r>
              <a:rPr lang="en-US" dirty="0" smtClean="0"/>
              <a:t>These solutions were obtained by trial and error by numerous software developers over quite a substantial period of time.</a:t>
            </a:r>
            <a:endParaRPr lang="en-US" dirty="0"/>
          </a:p>
        </p:txBody>
      </p:sp>
      <p:sp>
        <p:nvSpPr>
          <p:cNvPr id="4" name="Footer Placeholder 3"/>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314141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Usage of Design Pattern</a:t>
            </a:r>
            <a:endParaRPr lang="en-US" b="1" dirty="0"/>
          </a:p>
        </p:txBody>
      </p:sp>
      <p:sp>
        <p:nvSpPr>
          <p:cNvPr id="3" name="Content Placeholder 2"/>
          <p:cNvSpPr>
            <a:spLocks noGrp="1"/>
          </p:cNvSpPr>
          <p:nvPr>
            <p:ph idx="1"/>
          </p:nvPr>
        </p:nvSpPr>
        <p:spPr/>
        <p:txBody>
          <a:bodyPr/>
          <a:lstStyle/>
          <a:p>
            <a:pPr algn="just"/>
            <a:r>
              <a:rPr lang="en-US" b="1" dirty="0" smtClean="0"/>
              <a:t>Common platform for developers</a:t>
            </a:r>
          </a:p>
          <a:p>
            <a:pPr lvl="1" algn="just"/>
            <a:r>
              <a:rPr lang="en-US" dirty="0" smtClean="0"/>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lang="en-US" dirty="0"/>
          </a:p>
        </p:txBody>
      </p:sp>
      <p:sp>
        <p:nvSpPr>
          <p:cNvPr id="4" name="Footer Placeholder 3"/>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3434638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Usage of Design Pattern</a:t>
            </a:r>
            <a:endParaRPr lang="en-US" dirty="0"/>
          </a:p>
        </p:txBody>
      </p:sp>
      <p:sp>
        <p:nvSpPr>
          <p:cNvPr id="3" name="Content Placeholder 2"/>
          <p:cNvSpPr>
            <a:spLocks noGrp="1"/>
          </p:cNvSpPr>
          <p:nvPr>
            <p:ph idx="1"/>
          </p:nvPr>
        </p:nvSpPr>
        <p:spPr/>
        <p:txBody>
          <a:bodyPr/>
          <a:lstStyle/>
          <a:p>
            <a:pPr algn="just"/>
            <a:r>
              <a:rPr lang="en-US" b="1" dirty="0" smtClean="0"/>
              <a:t>Best Practices</a:t>
            </a:r>
          </a:p>
          <a:p>
            <a:pPr lvl="1" algn="just"/>
            <a:r>
              <a:rPr lang="en-US" dirty="0" smtClean="0"/>
              <a:t>Design patterns have been evolved over a long period of time and they provide best solutions to certain problems faced during software development. Learning these patterns helps inexperienced developers to learn software design in an easy and faster way.</a:t>
            </a:r>
            <a:endParaRPr lang="en-US" dirty="0"/>
          </a:p>
        </p:txBody>
      </p:sp>
      <p:sp>
        <p:nvSpPr>
          <p:cNvPr id="4" name="Footer Placeholder 3"/>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3052172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Design Patterns</a:t>
            </a:r>
            <a:endParaRPr lang="en-US" dirty="0"/>
          </a:p>
        </p:txBody>
      </p:sp>
      <p:sp>
        <p:nvSpPr>
          <p:cNvPr id="3" name="Content Placeholder 2"/>
          <p:cNvSpPr>
            <a:spLocks noGrp="1"/>
          </p:cNvSpPr>
          <p:nvPr>
            <p:ph idx="1"/>
          </p:nvPr>
        </p:nvSpPr>
        <p:spPr/>
        <p:txBody>
          <a:bodyPr/>
          <a:lstStyle/>
          <a:p>
            <a:pPr algn="just"/>
            <a:r>
              <a:rPr lang="en-US" dirty="0" smtClean="0"/>
              <a:t>As per the design pattern reference book </a:t>
            </a:r>
            <a:r>
              <a:rPr lang="en-US" b="1" dirty="0" smtClean="0"/>
              <a:t>Design Patterns - Elements of Reusable Object-Oriented Software</a:t>
            </a:r>
            <a:r>
              <a:rPr lang="en-US" dirty="0" smtClean="0"/>
              <a:t> , there are 23 design patterns which can be classified in three categories: Creational, Structural and Behavioral patterns.</a:t>
            </a:r>
            <a:endParaRPr lang="en-US" dirty="0"/>
          </a:p>
        </p:txBody>
      </p:sp>
      <p:sp>
        <p:nvSpPr>
          <p:cNvPr id="4" name="Footer Placeholder 3"/>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609043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Design Patterns</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7" y="1600200"/>
            <a:ext cx="825083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1494031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work</a:t>
            </a:r>
            <a:endParaRPr lang="en-US" b="1" dirty="0"/>
          </a:p>
        </p:txBody>
      </p:sp>
      <p:sp>
        <p:nvSpPr>
          <p:cNvPr id="3" name="Content Placeholder 2"/>
          <p:cNvSpPr>
            <a:spLocks noGrp="1"/>
          </p:cNvSpPr>
          <p:nvPr>
            <p:ph idx="1"/>
          </p:nvPr>
        </p:nvSpPr>
        <p:spPr/>
        <p:txBody>
          <a:bodyPr/>
          <a:lstStyle/>
          <a:p>
            <a:r>
              <a:rPr lang="en-US" dirty="0" smtClean="0"/>
              <a:t>Implement the following scenario.</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799"/>
            <a:ext cx="8153400" cy="430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M.Rizwan Ali</a:t>
            </a:r>
            <a:endParaRPr lang="en-US"/>
          </a:p>
        </p:txBody>
      </p:sp>
    </p:spTree>
    <p:extLst>
      <p:ext uri="{BB962C8B-B14F-4D97-AF65-F5344CB8AC3E}">
        <p14:creationId xmlns:p14="http://schemas.microsoft.com/office/powerpoint/2010/main" val="143529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226</Words>
  <Application>Microsoft Office PowerPoint</Application>
  <PresentationFormat>On-screen Show (4:3)</PresentationFormat>
  <Paragraphs>24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Design Patterns</vt:lpstr>
      <vt:lpstr>Design Patterns</vt:lpstr>
      <vt:lpstr>Usage of Design Pattern</vt:lpstr>
      <vt:lpstr>Usage of Design Pattern</vt:lpstr>
      <vt:lpstr>Types of Design Patterns</vt:lpstr>
      <vt:lpstr>Types of Design Patterns</vt:lpstr>
      <vt:lpstr>Home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razi</dc:creator>
  <cp:lastModifiedBy>m.rizwanali</cp:lastModifiedBy>
  <cp:revision>9</cp:revision>
  <dcterms:created xsi:type="dcterms:W3CDTF">2018-05-15T18:33:53Z</dcterms:created>
  <dcterms:modified xsi:type="dcterms:W3CDTF">2018-06-06T08:29:05Z</dcterms:modified>
</cp:coreProperties>
</file>