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4" r:id="rId9"/>
    <p:sldId id="265" r:id="rId10"/>
    <p:sldId id="266" r:id="rId11"/>
    <p:sldId id="262"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B1AFDD-661B-4CC6-9CF6-528C2AFE667E}"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EFDF0-4398-4C3B-A489-CAC5A915BB7F}" type="slidenum">
              <a:rPr lang="en-US" smtClean="0"/>
              <a:t>‹#›</a:t>
            </a:fld>
            <a:endParaRPr lang="en-US"/>
          </a:p>
        </p:txBody>
      </p:sp>
    </p:spTree>
    <p:extLst>
      <p:ext uri="{BB962C8B-B14F-4D97-AF65-F5344CB8AC3E}">
        <p14:creationId xmlns:p14="http://schemas.microsoft.com/office/powerpoint/2010/main" val="1871813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B1AFDD-661B-4CC6-9CF6-528C2AFE667E}"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EFDF0-4398-4C3B-A489-CAC5A915BB7F}" type="slidenum">
              <a:rPr lang="en-US" smtClean="0"/>
              <a:t>‹#›</a:t>
            </a:fld>
            <a:endParaRPr lang="en-US"/>
          </a:p>
        </p:txBody>
      </p:sp>
    </p:spTree>
    <p:extLst>
      <p:ext uri="{BB962C8B-B14F-4D97-AF65-F5344CB8AC3E}">
        <p14:creationId xmlns:p14="http://schemas.microsoft.com/office/powerpoint/2010/main" val="2393136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B1AFDD-661B-4CC6-9CF6-528C2AFE667E}"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EFDF0-4398-4C3B-A489-CAC5A915BB7F}" type="slidenum">
              <a:rPr lang="en-US" smtClean="0"/>
              <a:t>‹#›</a:t>
            </a:fld>
            <a:endParaRPr lang="en-US"/>
          </a:p>
        </p:txBody>
      </p:sp>
    </p:spTree>
    <p:extLst>
      <p:ext uri="{BB962C8B-B14F-4D97-AF65-F5344CB8AC3E}">
        <p14:creationId xmlns:p14="http://schemas.microsoft.com/office/powerpoint/2010/main" val="377150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B1AFDD-661B-4CC6-9CF6-528C2AFE667E}"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EFDF0-4398-4C3B-A489-CAC5A915BB7F}" type="slidenum">
              <a:rPr lang="en-US" smtClean="0"/>
              <a:t>‹#›</a:t>
            </a:fld>
            <a:endParaRPr lang="en-US"/>
          </a:p>
        </p:txBody>
      </p:sp>
    </p:spTree>
    <p:extLst>
      <p:ext uri="{BB962C8B-B14F-4D97-AF65-F5344CB8AC3E}">
        <p14:creationId xmlns:p14="http://schemas.microsoft.com/office/powerpoint/2010/main" val="358158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B1AFDD-661B-4CC6-9CF6-528C2AFE667E}"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EFDF0-4398-4C3B-A489-CAC5A915BB7F}" type="slidenum">
              <a:rPr lang="en-US" smtClean="0"/>
              <a:t>‹#›</a:t>
            </a:fld>
            <a:endParaRPr lang="en-US"/>
          </a:p>
        </p:txBody>
      </p:sp>
    </p:spTree>
    <p:extLst>
      <p:ext uri="{BB962C8B-B14F-4D97-AF65-F5344CB8AC3E}">
        <p14:creationId xmlns:p14="http://schemas.microsoft.com/office/powerpoint/2010/main" val="784972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B1AFDD-661B-4CC6-9CF6-528C2AFE667E}"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EFDF0-4398-4C3B-A489-CAC5A915BB7F}" type="slidenum">
              <a:rPr lang="en-US" smtClean="0"/>
              <a:t>‹#›</a:t>
            </a:fld>
            <a:endParaRPr lang="en-US"/>
          </a:p>
        </p:txBody>
      </p:sp>
    </p:spTree>
    <p:extLst>
      <p:ext uri="{BB962C8B-B14F-4D97-AF65-F5344CB8AC3E}">
        <p14:creationId xmlns:p14="http://schemas.microsoft.com/office/powerpoint/2010/main" val="3189291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B1AFDD-661B-4CC6-9CF6-528C2AFE667E}" type="datetimeFigureOut">
              <a:rPr lang="en-US" smtClean="0"/>
              <a:t>4/12/2018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AEFDF0-4398-4C3B-A489-CAC5A915BB7F}" type="slidenum">
              <a:rPr lang="en-US" smtClean="0"/>
              <a:t>‹#›</a:t>
            </a:fld>
            <a:endParaRPr lang="en-US"/>
          </a:p>
        </p:txBody>
      </p:sp>
    </p:spTree>
    <p:extLst>
      <p:ext uri="{BB962C8B-B14F-4D97-AF65-F5344CB8AC3E}">
        <p14:creationId xmlns:p14="http://schemas.microsoft.com/office/powerpoint/2010/main" val="1360893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B1AFDD-661B-4CC6-9CF6-528C2AFE667E}" type="datetimeFigureOut">
              <a:rPr lang="en-US" smtClean="0"/>
              <a:t>4/12/2018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AEFDF0-4398-4C3B-A489-CAC5A915BB7F}" type="slidenum">
              <a:rPr lang="en-US" smtClean="0"/>
              <a:t>‹#›</a:t>
            </a:fld>
            <a:endParaRPr lang="en-US"/>
          </a:p>
        </p:txBody>
      </p:sp>
    </p:spTree>
    <p:extLst>
      <p:ext uri="{BB962C8B-B14F-4D97-AF65-F5344CB8AC3E}">
        <p14:creationId xmlns:p14="http://schemas.microsoft.com/office/powerpoint/2010/main" val="88408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B1AFDD-661B-4CC6-9CF6-528C2AFE667E}" type="datetimeFigureOut">
              <a:rPr lang="en-US" smtClean="0"/>
              <a:t>4/12/2018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AEFDF0-4398-4C3B-A489-CAC5A915BB7F}" type="slidenum">
              <a:rPr lang="en-US" smtClean="0"/>
              <a:t>‹#›</a:t>
            </a:fld>
            <a:endParaRPr lang="en-US"/>
          </a:p>
        </p:txBody>
      </p:sp>
    </p:spTree>
    <p:extLst>
      <p:ext uri="{BB962C8B-B14F-4D97-AF65-F5344CB8AC3E}">
        <p14:creationId xmlns:p14="http://schemas.microsoft.com/office/powerpoint/2010/main" val="422957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B1AFDD-661B-4CC6-9CF6-528C2AFE667E}"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EFDF0-4398-4C3B-A489-CAC5A915BB7F}" type="slidenum">
              <a:rPr lang="en-US" smtClean="0"/>
              <a:t>‹#›</a:t>
            </a:fld>
            <a:endParaRPr lang="en-US"/>
          </a:p>
        </p:txBody>
      </p:sp>
    </p:spTree>
    <p:extLst>
      <p:ext uri="{BB962C8B-B14F-4D97-AF65-F5344CB8AC3E}">
        <p14:creationId xmlns:p14="http://schemas.microsoft.com/office/powerpoint/2010/main" val="4152064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B1AFDD-661B-4CC6-9CF6-528C2AFE667E}"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EFDF0-4398-4C3B-A489-CAC5A915BB7F}" type="slidenum">
              <a:rPr lang="en-US" smtClean="0"/>
              <a:t>‹#›</a:t>
            </a:fld>
            <a:endParaRPr lang="en-US"/>
          </a:p>
        </p:txBody>
      </p:sp>
    </p:spTree>
    <p:extLst>
      <p:ext uri="{BB962C8B-B14F-4D97-AF65-F5344CB8AC3E}">
        <p14:creationId xmlns:p14="http://schemas.microsoft.com/office/powerpoint/2010/main" val="49652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B1AFDD-661B-4CC6-9CF6-528C2AFE667E}" type="datetimeFigureOut">
              <a:rPr lang="en-US" smtClean="0"/>
              <a:t>4/12/2018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EFDF0-4398-4C3B-A489-CAC5A915BB7F}" type="slidenum">
              <a:rPr lang="en-US" smtClean="0"/>
              <a:t>‹#›</a:t>
            </a:fld>
            <a:endParaRPr lang="en-US"/>
          </a:p>
        </p:txBody>
      </p:sp>
    </p:spTree>
    <p:extLst>
      <p:ext uri="{BB962C8B-B14F-4D97-AF65-F5344CB8AC3E}">
        <p14:creationId xmlns:p14="http://schemas.microsoft.com/office/powerpoint/2010/main" val="1710552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Multiple Inheritance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4639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33400"/>
            <a:ext cx="7162800" cy="603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1123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diamond problem</a:t>
            </a:r>
            <a:endParaRPr lang="en-US" dirty="0"/>
          </a:p>
        </p:txBody>
      </p:sp>
      <p:sp>
        <p:nvSpPr>
          <p:cNvPr id="3" name="Content Placeholder 2"/>
          <p:cNvSpPr>
            <a:spLocks noGrp="1"/>
          </p:cNvSpPr>
          <p:nvPr>
            <p:ph idx="1"/>
          </p:nvPr>
        </p:nvSpPr>
        <p:spPr/>
        <p:txBody>
          <a:bodyPr/>
          <a:lstStyle/>
          <a:p>
            <a:r>
              <a:rPr lang="en-US" dirty="0" smtClean="0"/>
              <a:t>The diamond problem occurs when two super-classes of a class have a common base class.</a:t>
            </a:r>
          </a:p>
          <a:p>
            <a:r>
              <a:rPr lang="en-US" dirty="0" smtClean="0"/>
              <a:t>Constructor of ‘Person’ is called two times. Destructor of ‘Person’ will also be called two times when object ‘ta1’ is destructed. So object ‘ta1’ has two copies of all members of ‘Person’, this causes ambiguities.</a:t>
            </a:r>
          </a:p>
          <a:p>
            <a:endParaRPr lang="en-US" dirty="0"/>
          </a:p>
        </p:txBody>
      </p:sp>
    </p:spTree>
    <p:extLst>
      <p:ext uri="{BB962C8B-B14F-4D97-AF65-F5344CB8AC3E}">
        <p14:creationId xmlns:p14="http://schemas.microsoft.com/office/powerpoint/2010/main" val="3558819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a:t>
            </a:r>
            <a:endParaRPr lang="en-US" b="1" dirty="0"/>
          </a:p>
        </p:txBody>
      </p:sp>
      <p:sp>
        <p:nvSpPr>
          <p:cNvPr id="3" name="Content Placeholder 2"/>
          <p:cNvSpPr>
            <a:spLocks noGrp="1"/>
          </p:cNvSpPr>
          <p:nvPr>
            <p:ph idx="1"/>
          </p:nvPr>
        </p:nvSpPr>
        <p:spPr/>
        <p:txBody>
          <a:bodyPr/>
          <a:lstStyle/>
          <a:p>
            <a:r>
              <a:rPr lang="en-US" i="1" dirty="0" smtClean="0"/>
              <a:t>The solution to this problem is ‘</a:t>
            </a:r>
            <a:r>
              <a:rPr lang="en-US" b="1" i="1" dirty="0" smtClean="0">
                <a:solidFill>
                  <a:srgbClr val="FF0000"/>
                </a:solidFill>
              </a:rPr>
              <a:t>virtual</a:t>
            </a:r>
            <a:r>
              <a:rPr lang="en-US" i="1" dirty="0" smtClean="0"/>
              <a:t>’ keyword</a:t>
            </a:r>
            <a:r>
              <a:rPr lang="en-US" dirty="0" smtClean="0"/>
              <a:t>. We make the classes ‘</a:t>
            </a:r>
            <a:r>
              <a:rPr lang="en-US" b="1" dirty="0" smtClean="0"/>
              <a:t>Faculty</a:t>
            </a:r>
            <a:r>
              <a:rPr lang="en-US" dirty="0" smtClean="0"/>
              <a:t>’ and ‘</a:t>
            </a:r>
            <a:r>
              <a:rPr lang="en-US" b="1" dirty="0" smtClean="0"/>
              <a:t>Student</a:t>
            </a:r>
            <a:r>
              <a:rPr lang="en-US" dirty="0" smtClean="0"/>
              <a:t>’ as </a:t>
            </a:r>
            <a:r>
              <a:rPr lang="en-US" b="1" dirty="0" smtClean="0">
                <a:solidFill>
                  <a:srgbClr val="FF0000"/>
                </a:solidFill>
              </a:rPr>
              <a:t>virtual base classes </a:t>
            </a:r>
            <a:r>
              <a:rPr lang="en-US" dirty="0" smtClean="0"/>
              <a:t>to avoid two copies of ‘Person’ in ‘TA’ class.</a:t>
            </a:r>
            <a:endParaRPr lang="en-US" dirty="0"/>
          </a:p>
        </p:txBody>
      </p:sp>
    </p:spTree>
    <p:extLst>
      <p:ext uri="{BB962C8B-B14F-4D97-AF65-F5344CB8AC3E}">
        <p14:creationId xmlns:p14="http://schemas.microsoft.com/office/powerpoint/2010/main" val="238403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 y="76200"/>
            <a:ext cx="9001125"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3686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14400"/>
            <a:ext cx="803295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53383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lstStyle/>
          <a:p>
            <a:r>
              <a:rPr lang="en-US" dirty="0" smtClean="0"/>
              <a:t>When we use ‘virtual’ keyword, the default constructor of grandparent class is called by default even if the parent classes explicitly call parameterized constructor. </a:t>
            </a:r>
          </a:p>
          <a:p>
            <a:r>
              <a:rPr lang="en-US" dirty="0" smtClean="0"/>
              <a:t>One important thing to note in the above output is, </a:t>
            </a:r>
            <a:r>
              <a:rPr lang="en-US" i="1" dirty="0" smtClean="0"/>
              <a:t>the default constructor of ‘Person’ is called</a:t>
            </a:r>
            <a:r>
              <a:rPr lang="en-US" dirty="0" smtClean="0"/>
              <a:t>. </a:t>
            </a:r>
            <a:endParaRPr lang="en-US" dirty="0"/>
          </a:p>
        </p:txBody>
      </p:sp>
    </p:spTree>
    <p:extLst>
      <p:ext uri="{BB962C8B-B14F-4D97-AF65-F5344CB8AC3E}">
        <p14:creationId xmlns:p14="http://schemas.microsoft.com/office/powerpoint/2010/main" val="7953863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782"/>
            <a:ext cx="8924925" cy="673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1522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90600"/>
            <a:ext cx="7766844"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4629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a:t>
            </a:r>
            <a:endParaRPr lang="en-US" dirty="0"/>
          </a:p>
        </p:txBody>
      </p:sp>
      <p:sp>
        <p:nvSpPr>
          <p:cNvPr id="3" name="Content Placeholder 2"/>
          <p:cNvSpPr>
            <a:spLocks noGrp="1"/>
          </p:cNvSpPr>
          <p:nvPr>
            <p:ph idx="1"/>
          </p:nvPr>
        </p:nvSpPr>
        <p:spPr/>
        <p:txBody>
          <a:bodyPr/>
          <a:lstStyle/>
          <a:p>
            <a:r>
              <a:rPr lang="en-US" dirty="0" smtClean="0"/>
              <a:t>Multiple Inheritance is a feature of C++ where a class can inherit from more than one classes.</a:t>
            </a:r>
            <a:endParaRPr lang="en-US" dirty="0"/>
          </a:p>
        </p:txBody>
      </p:sp>
    </p:spTree>
    <p:extLst>
      <p:ext uri="{BB962C8B-B14F-4D97-AF65-F5344CB8AC3E}">
        <p14:creationId xmlns:p14="http://schemas.microsoft.com/office/powerpoint/2010/main" val="3639983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228600"/>
            <a:ext cx="8466541"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715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90600"/>
            <a:ext cx="7620000" cy="3098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4364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88" y="1014413"/>
            <a:ext cx="8124825"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6475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1000"/>
            <a:ext cx="7432766"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6403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14338"/>
            <a:ext cx="7162800" cy="602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8196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913"/>
            <a:ext cx="9210675" cy="673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5988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66800"/>
            <a:ext cx="7636213"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65536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180</Words>
  <Application>Microsoft Office PowerPoint</Application>
  <PresentationFormat>On-screen Show (4:3)</PresentationFormat>
  <Paragraphs>10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Multiple Inheritance</vt:lpstr>
      <vt:lpstr>Multiple Inheritance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diamond problem</vt:lpstr>
      <vt:lpstr>Solution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Inheritance</dc:title>
  <dc:creator>m.rizwanali</dc:creator>
  <cp:lastModifiedBy>m.rizwanali</cp:lastModifiedBy>
  <cp:revision>4</cp:revision>
  <dcterms:created xsi:type="dcterms:W3CDTF">2018-04-12T12:34:55Z</dcterms:created>
  <dcterms:modified xsi:type="dcterms:W3CDTF">2018-04-12T13:09:35Z</dcterms:modified>
</cp:coreProperties>
</file>