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A339A5-285B-49DA-BAF0-383AA65BA683}">
  <a:tblStyle styleId="{C9A339A5-285B-49DA-BAF0-383AA65BA6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8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edf83f895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edf83f895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df83f89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edf83f89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edf83f895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edf83f895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edf83f895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edf83f895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edf83f895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edf83f895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edf83f895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edf83f895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edf83f895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edf83f895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edf83f895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edf83f895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ec03b023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ec03b023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df83f8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df83f89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edf83f89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edf83f89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edf83f895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edf83f895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edf83f89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edf83f895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edf83f895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edf83f895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df83f895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edf83f895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edf83f89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edf83f89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Selenium</a:t>
            </a:r>
            <a:endParaRPr b="1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UI level functional testing</a:t>
            </a:r>
            <a:endParaRPr b="1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750" y="3676950"/>
            <a:ext cx="987592" cy="10319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outcome Leave_approve</a:t>
            </a:r>
            <a:endParaRPr/>
          </a:p>
        </p:txBody>
      </p:sp>
      <p:graphicFrame>
        <p:nvGraphicFramePr>
          <p:cNvPr id="164" name="Google Shape;164;p23"/>
          <p:cNvGraphicFramePr/>
          <p:nvPr/>
        </p:nvGraphicFramePr>
        <p:xfrm>
          <a:off x="468413" y="1017800"/>
          <a:ext cx="7663450" cy="3853400"/>
        </p:xfrm>
        <a:graphic>
          <a:graphicData uri="http://schemas.openxmlformats.org/drawingml/2006/table">
            <a:tbl>
              <a:tblPr>
                <a:noFill/>
                <a:tableStyleId>{C9A339A5-285B-49DA-BAF0-383AA65BA683}</a:tableStyleId>
              </a:tblPr>
              <a:tblGrid>
                <a:gridCol w="141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Types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Expected 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Comment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Test Failure Reason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_valid</a:t>
                      </a:r>
                      <a:endParaRPr sz="6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Leave Approve  (success)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Leave Apply successful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_NoComment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Success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Leave Apply successful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_TodateLessFromdate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 date should be after from date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Error but no new data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Previously Existing data is still shown.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_NoLeaveStatus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Leave Status Required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Error but no new data</a:t>
                      </a: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Previously Existing data is still shown.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_NonExistentLeaveStatus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 no Record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Records Found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_NonExistingEmployeeName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Invalid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_InvalidDate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 no Record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Records Found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75250" y="367200"/>
            <a:ext cx="89037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/>
              <a:t>Test case design and purpose</a:t>
            </a:r>
            <a:endParaRPr sz="3800" b="1"/>
          </a:p>
        </p:txBody>
      </p:sp>
      <p:sp>
        <p:nvSpPr>
          <p:cNvPr id="171" name="Google Shape;171;p24"/>
          <p:cNvSpPr txBox="1"/>
          <p:nvPr/>
        </p:nvSpPr>
        <p:spPr>
          <a:xfrm>
            <a:off x="681750" y="1949525"/>
            <a:ext cx="3335400" cy="24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Design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 Admin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Side panel Recruitment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vacancy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 Vacancy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 vacancy name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Job Title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 Description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 and select Hiring manager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 Number of positions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311700" y="1118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Add_vacancy 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572000" y="1949525"/>
            <a:ext cx="3247200" cy="2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Purpose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test will add vacancy for applying in the job.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Add_vacancy </a:t>
            </a:r>
            <a:endParaRPr/>
          </a:p>
        </p:txBody>
      </p:sp>
      <p:graphicFrame>
        <p:nvGraphicFramePr>
          <p:cNvPr id="180" name="Google Shape;180;p25"/>
          <p:cNvGraphicFramePr/>
          <p:nvPr/>
        </p:nvGraphicFramePr>
        <p:xfrm>
          <a:off x="392213" y="1238800"/>
          <a:ext cx="7306075" cy="3108750"/>
        </p:xfrm>
        <a:graphic>
          <a:graphicData uri="http://schemas.openxmlformats.org/drawingml/2006/table">
            <a:tbl>
              <a:tblPr>
                <a:noFill/>
                <a:tableStyleId>{C9A339A5-285B-49DA-BAF0-383AA65BA683}</a:tableStyleId>
              </a:tblPr>
              <a:tblGrid>
                <a:gridCol w="13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Types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Expected 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Comment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Test Failure Reason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_valid</a:t>
                      </a:r>
                      <a:endParaRPr sz="6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Adds vacancies (success)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Vacancy add successful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_NoDescription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Without any job description it should the jobs should not be added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Job Description Should Be a Mandatory field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_ExistingVacancyName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Already exists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_NoJobtitle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Job Title Required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_NegetiveNoOfPosition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Should be a numeric value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_NonExistingHiringManger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Hiring Manager Invalid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" name="Google Shape;181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175250" y="367200"/>
            <a:ext cx="89037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/>
              <a:t>Test case design and purpose</a:t>
            </a:r>
            <a:endParaRPr sz="3800" b="1"/>
          </a:p>
        </p:txBody>
      </p:sp>
      <p:sp>
        <p:nvSpPr>
          <p:cNvPr id="187" name="Google Shape;187;p26"/>
          <p:cNvSpPr txBox="1"/>
          <p:nvPr/>
        </p:nvSpPr>
        <p:spPr>
          <a:xfrm>
            <a:off x="681750" y="1949525"/>
            <a:ext cx="3335400" cy="27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Design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 Admin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Side PIM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Nav Add Employee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Enter Employee full name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Employee Id will be given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Create Login Details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Status Enabled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Enter Password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Enter Confirm Password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Click Save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311700" y="1118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Add_employee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4572000" y="1949525"/>
            <a:ext cx="3247200" cy="2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Purpose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Employees need to be added in a management application. And add employee does that.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outcome Add_employee</a:t>
            </a:r>
            <a:endParaRPr/>
          </a:p>
        </p:txBody>
      </p:sp>
      <p:graphicFrame>
        <p:nvGraphicFramePr>
          <p:cNvPr id="196" name="Google Shape;196;p27"/>
          <p:cNvGraphicFramePr/>
          <p:nvPr/>
        </p:nvGraphicFramePr>
        <p:xfrm>
          <a:off x="468413" y="1081175"/>
          <a:ext cx="7563600" cy="3108750"/>
        </p:xfrm>
        <a:graphic>
          <a:graphicData uri="http://schemas.openxmlformats.org/drawingml/2006/table">
            <a:tbl>
              <a:tblPr>
                <a:noFill/>
                <a:tableStyleId>{C9A339A5-285B-49DA-BAF0-383AA65BA683}</a:tableStyleId>
              </a:tblPr>
              <a:tblGrid>
                <a:gridCol w="14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Types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Expected 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Comment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Test Failure Reason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_valid</a:t>
                      </a:r>
                      <a:endParaRPr sz="6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Employee Created (success)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Successfully saved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_EmployeeNameAsNumber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Successfully saved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 Should not be a number/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_WeekPassword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Your password meets the minimum requirements, but it could be guessable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__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_WrongConfirmPassword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Passwords do not match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__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_NegetiveEmployeeId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Successfully saved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Employee Id should not be negative integer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_ExistingEmployeeId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IEmployee Id already exists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175250" y="367200"/>
            <a:ext cx="89037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/>
              <a:t>Test case design and purpose</a:t>
            </a:r>
            <a:endParaRPr sz="3800" b="1"/>
          </a:p>
        </p:txBody>
      </p:sp>
      <p:sp>
        <p:nvSpPr>
          <p:cNvPr id="203" name="Google Shape;203;p28"/>
          <p:cNvSpPr txBox="1"/>
          <p:nvPr/>
        </p:nvSpPr>
        <p:spPr>
          <a:xfrm>
            <a:off x="636025" y="1949525"/>
            <a:ext cx="3335400" cy="27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Design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 User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Side PIM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Nav Attendance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punch In/Out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Time &amp; Date auto load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Click In/Out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311700" y="1118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Employee_attendance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4572000" y="1949525"/>
            <a:ext cx="3247200" cy="2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Purpose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Employees attendance is a mandatory part for a management site.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outcome Add_employee</a:t>
            </a:r>
            <a:endParaRPr/>
          </a:p>
        </p:txBody>
      </p:sp>
      <p:graphicFrame>
        <p:nvGraphicFramePr>
          <p:cNvPr id="212" name="Google Shape;212;p29"/>
          <p:cNvGraphicFramePr/>
          <p:nvPr/>
        </p:nvGraphicFramePr>
        <p:xfrm>
          <a:off x="468413" y="1081175"/>
          <a:ext cx="7563600" cy="1750400"/>
        </p:xfrm>
        <a:graphic>
          <a:graphicData uri="http://schemas.openxmlformats.org/drawingml/2006/table">
            <a:tbl>
              <a:tblPr>
                <a:noFill/>
                <a:tableStyleId>{C9A339A5-285B-49DA-BAF0-383AA65BA683}</a:tableStyleId>
              </a:tblPr>
              <a:tblGrid>
                <a:gridCol w="14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Types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Expected 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Comment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Test Failure Reason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_valid</a:t>
                      </a:r>
                      <a:endParaRPr sz="6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Attendance (success)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Successfully saved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_NotinWorkingHours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Successfully saved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Employee should not be able to punch in at a non working hour then working hour will still be counted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_PunchOutAnytime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Successful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Successfully saved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__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504075" y="1382050"/>
            <a:ext cx="6732900" cy="29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 have tested some features of Orangehrm Unit and Functions.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outcome of this entire project is that I have found some bug in the system that may be improved.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But the result may vary from more testing or from client, stakeholders and from testers perspective.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/>
              <a:t>Selenium</a:t>
            </a:r>
            <a:endParaRPr sz="3800" b="1"/>
          </a:p>
        </p:txBody>
      </p:sp>
      <p:sp>
        <p:nvSpPr>
          <p:cNvPr id="103" name="Google Shape;103;p15"/>
          <p:cNvSpPr txBox="1"/>
          <p:nvPr/>
        </p:nvSpPr>
        <p:spPr>
          <a:xfrm>
            <a:off x="384225" y="1123225"/>
            <a:ext cx="3768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An Automated Testing Framework</a:t>
            </a: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775" y="1996775"/>
            <a:ext cx="2221548" cy="23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Feedback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Test in localhost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Show the test in comparative table</a:t>
            </a:r>
            <a:endParaRPr b="1"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321300"/>
            <a:ext cx="85206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/>
              <a:t>Test Suit composition</a:t>
            </a:r>
            <a:endParaRPr sz="3800" b="1"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484925" y="1224200"/>
          <a:ext cx="7861175" cy="2834490"/>
        </p:xfrm>
        <a:graphic>
          <a:graphicData uri="http://schemas.openxmlformats.org/drawingml/2006/table">
            <a:tbl>
              <a:tblPr>
                <a:noFill/>
                <a:tableStyleId>{C9A339A5-285B-49DA-BAF0-383AA65BA683}</a:tableStyleId>
              </a:tblPr>
              <a:tblGrid>
                <a:gridCol w="182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 Test cases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Description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Comment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Expected Result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Add_vacancies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vacancy for the company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 needs to create </a:t>
                      </a:r>
                      <a:r>
                        <a:rPr lang="en" b="1"/>
                        <a:t>Job Title</a:t>
                      </a:r>
                      <a:r>
                        <a:rPr lang="en"/>
                        <a:t> from admin page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Vacancy added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Add_employee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an employee id with proper information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Cannot be added manually has to be added by admin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added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Assign_leave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Give leaves to employee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Assigned by admin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Leave assigned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Apply_leave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 for leave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Employee’s can apply for themselves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Leave applied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321300"/>
            <a:ext cx="85206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/>
              <a:t>Test Suit composition</a:t>
            </a:r>
            <a:endParaRPr sz="3800" b="1"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484925" y="1224200"/>
          <a:ext cx="7861175" cy="3047850"/>
        </p:xfrm>
        <a:graphic>
          <a:graphicData uri="http://schemas.openxmlformats.org/drawingml/2006/table">
            <a:tbl>
              <a:tblPr>
                <a:noFill/>
                <a:tableStyleId>{C9A339A5-285B-49DA-BAF0-383AA65BA683}</a:tableStyleId>
              </a:tblPr>
              <a:tblGrid>
                <a:gridCol w="169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 Test cases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Description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Comment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Expected Result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Admin_adimistration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 for admins and delete or edit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can search  for Admins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admins delete &amp; edit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Create_Admin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Promotes users to admin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can Admin can promote user to admin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Promote admin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Create_entities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Creates entities like (job titles , pay grade etc)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creating job, pay grade, skills etc users can use them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Creates_entities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Search_employee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Searches for employee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 for employees and edits employee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found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321300"/>
            <a:ext cx="85206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/>
              <a:t>Test Suit composition</a:t>
            </a:r>
            <a:endParaRPr sz="3800" b="1"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484925" y="1224200"/>
          <a:ext cx="7861175" cy="2438280"/>
        </p:xfrm>
        <a:graphic>
          <a:graphicData uri="http://schemas.openxmlformats.org/drawingml/2006/table">
            <a:tbl>
              <a:tblPr>
                <a:noFill/>
                <a:tableStyleId>{C9A339A5-285B-49DA-BAF0-383AA65BA683}</a:tableStyleId>
              </a:tblPr>
              <a:tblGrid>
                <a:gridCol w="182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Group Test cases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Description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Comment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Expected Result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Employee_attendance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Give attendance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Employees need to punch in and punch out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successful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Leave_entiltlements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Gives entitlements to leave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 can give entitlements with leave types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Leave assigned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Leave_approve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leave apply leave is approved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Leave approve is assigned by admin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Leave approved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75250" y="367200"/>
            <a:ext cx="89037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/>
              <a:t>Test case design and purpose</a:t>
            </a:r>
            <a:endParaRPr sz="3800" b="1"/>
          </a:p>
        </p:txBody>
      </p:sp>
      <p:sp>
        <p:nvSpPr>
          <p:cNvPr id="139" name="Google Shape;139;p20"/>
          <p:cNvSpPr txBox="1"/>
          <p:nvPr/>
        </p:nvSpPr>
        <p:spPr>
          <a:xfrm>
            <a:off x="681750" y="1949525"/>
            <a:ext cx="3335400" cy="24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Design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 User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Side panel Leave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Apply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Leave Type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from date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to date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 Comments if necessary;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Click Apply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1118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Apply_leave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572000" y="1949525"/>
            <a:ext cx="3247200" cy="2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Purpose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All Employees might need leave and this will ensure that they can apply for leave.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outcome Apply_leave 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468413" y="1319325"/>
          <a:ext cx="7306075" cy="1885450"/>
        </p:xfrm>
        <a:graphic>
          <a:graphicData uri="http://schemas.openxmlformats.org/drawingml/2006/table">
            <a:tbl>
              <a:tblPr>
                <a:noFill/>
                <a:tableStyleId>{C9A339A5-285B-49DA-BAF0-383AA65BA683}</a:tableStyleId>
              </a:tblPr>
              <a:tblGrid>
                <a:gridCol w="13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Types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Expected 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Result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Comment 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Test Failure Reason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_valid</a:t>
                      </a:r>
                      <a:endParaRPr sz="6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Apply leave  (success)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Leave Apply successful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_NoComment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Success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Leave Apply successful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_Todate 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 date should be after from date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_NoLeaveType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Leave Type Required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—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75250" y="367200"/>
            <a:ext cx="89037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 b="1"/>
              <a:t>Test case design and purpose</a:t>
            </a:r>
            <a:endParaRPr sz="3800" b="1"/>
          </a:p>
        </p:txBody>
      </p:sp>
      <p:sp>
        <p:nvSpPr>
          <p:cNvPr id="155" name="Google Shape;155;p22"/>
          <p:cNvSpPr txBox="1"/>
          <p:nvPr/>
        </p:nvSpPr>
        <p:spPr>
          <a:xfrm>
            <a:off x="681750" y="1949525"/>
            <a:ext cx="3335400" cy="27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Design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 Admin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Side panel Leave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Leave list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from date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to date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Status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Leave Type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Employee name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necessary Sub Units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Click Search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Click Approve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1118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Leave_approve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4572000" y="1949525"/>
            <a:ext cx="3247200" cy="2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Purpose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leaves employees ask for leave, and these need to reviewed.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Microsoft Office PowerPoint</Application>
  <PresentationFormat>On-screen Show (16:9)</PresentationFormat>
  <Paragraphs>332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Geometric</vt:lpstr>
      <vt:lpstr>Selenium</vt:lpstr>
      <vt:lpstr>Selenium</vt:lpstr>
      <vt:lpstr>Initial Feedback</vt:lpstr>
      <vt:lpstr>Test Suit composition</vt:lpstr>
      <vt:lpstr>Test Suit composition</vt:lpstr>
      <vt:lpstr>Test Suit composition</vt:lpstr>
      <vt:lpstr>Test case design and purpose</vt:lpstr>
      <vt:lpstr>Test outcome Apply_leave </vt:lpstr>
      <vt:lpstr>Test case design and purpose</vt:lpstr>
      <vt:lpstr>Test outcome Leave_approve</vt:lpstr>
      <vt:lpstr>Test case design and purpose</vt:lpstr>
      <vt:lpstr>Test Add_vacancy </vt:lpstr>
      <vt:lpstr>Test case design and purpose</vt:lpstr>
      <vt:lpstr>Test outcome Add_employee</vt:lpstr>
      <vt:lpstr>Test case design and purpose</vt:lpstr>
      <vt:lpstr>Test outcome Add_employee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Asif Al Zawad</cp:lastModifiedBy>
  <cp:revision>1</cp:revision>
  <dcterms:modified xsi:type="dcterms:W3CDTF">2024-08-19T20:24:11Z</dcterms:modified>
</cp:coreProperties>
</file>