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0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6FEDF-1AF9-40E7-A726-B4631C8289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1C29A-7576-834F-926A-55B299D99D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90F9-F277-766E-2C96-FA2302DB2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22B14-C302-44C7-86D1-7E24540D6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59F67-477C-47CD-5D9C-40025B26A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29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F1A79-D28D-77C4-519B-038009D5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B5CBAF-FFD7-682B-FCED-6BCC5C460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E31C4-6AAA-61DF-8EF9-66B24A60F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073BD-D391-2295-010E-49B796F15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6F5905-3A00-BA7E-5BCF-2C882732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369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C600C8-B426-E188-0E69-ECB830904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FEA462-D37F-B166-95BF-B7973C7510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42B29-A3E5-E86E-A5A7-998055F2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1BC4-F961-84E5-B0FA-675FD086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C360D-D05C-5DFC-FCFA-7D572EB4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75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AA152-461C-34E8-423E-76B1B215B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A7BC7-3365-161F-78D1-C2A970F19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98A77-0EC9-9831-AFAB-99B758A00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9A1CF-6B89-BB0A-2BA4-44DFD53C7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7D738-AF2F-A9A6-C99F-9863D214C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208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592C-3AB6-11CA-C15D-2D4A2F0FC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C0E57-DA28-EFCD-A9D7-380ED895A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F23C-3B9F-415E-E55C-002B60B6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1950-4337-148E-5307-729711B42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B4C96-3732-E16D-0D57-D17D2A61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897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BA8CD-0D85-43DD-3E00-3E153BAFA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84F8-3D42-56F2-B65E-B0868BE151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363DE-D639-5CBC-2816-7B252B9D9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B18EBF-914C-B0AC-85E2-7798A0762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F645C-F7E7-66DB-8FD1-D3B17A3CA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D263F-F164-FBA7-1352-FE6BB504C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6283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D0EF-EE77-912B-93A7-B3E6EF46D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D9BC5-C7CD-FAE1-3E2E-9FF752777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0FBB6-2BD3-55BD-11DF-DD5F344FD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5157DE-CD4B-2ACD-F1DF-B7655DBC10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A1382-890E-BB71-4E82-5B5C607C7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12097-A32F-1BBF-BDB5-B67C76AA4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19FBA0-0575-C8EC-FE13-6A32DE39B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16E95-C76C-8DE9-C174-30EEFF87E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82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7EC6-2B02-D036-35D1-841050B4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167105-78BA-D0E3-6B0F-C50508151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2305C-D97C-6C9A-0253-43905E5A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A5F1E5-F4C3-3DE3-74CB-9092AE39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6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697352-D925-BA3A-C55D-18D314381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98B4B8-4B17-4CC3-2E26-0FE18E876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B908C-E485-6674-F6F1-33B17B7B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9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0F12-4F47-450A-AB14-33F6EAAD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C3CE8-4D03-EE32-1A5C-372D0DAD6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AF43C-55F1-AB6A-9662-21CEA9EC24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EDAB3B-4750-B8C7-15DB-D8AD4BD6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0684A-C75C-9C50-47A4-5A2672298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C83AE-DE9A-B45D-3E3D-373F1566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91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D8A6A-53CA-46D3-C672-5638862E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08EE92-89C6-BA28-F5FB-F16B823C4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D9445E-8369-39C8-213B-71055A749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148C0-289C-3E5C-A30F-ED0BC3962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1E07A-EFD0-1AC1-47F5-A2A47FB5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67327-1266-4CF4-437D-01FC837E5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05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099BA8-200A-6F5D-3B9E-05CCBF50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8841BE-8315-1D8C-27F0-977D6ED3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3BC63E-E978-ADD4-714F-C327B1B10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AB5F8-32DD-470A-B587-32C062AD13DD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F13C5-706E-1E80-3229-7CE0F80F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E0F3B-39CB-7EF7-9BBB-730E096ADC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EE91B-8DFA-43EF-ADD6-0AFB96A595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699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0A94398-97C4-1BB8-12DC-127FD480ED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933059-E783-9CA4-DB0E-E90D13C41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1086" y="173038"/>
            <a:ext cx="933968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5D5DE66-0D9D-4451-5539-E4C022B7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65838" y="491957"/>
            <a:ext cx="8592065" cy="2764005"/>
          </a:xfrm>
        </p:spPr>
        <p:txBody>
          <a:bodyPr>
            <a:normAutofit/>
          </a:bodyPr>
          <a:lstStyle/>
          <a:p>
            <a:r>
              <a:rPr lang="en-US" sz="1800" dirty="0"/>
              <a:t>1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.Create a new branch datacenter in /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</a:rPr>
              <a:t>usr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</a:rPr>
              <a:t>src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/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</a:rPr>
              <a:t>kodekloudrepos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/cluster repo from master and copy the /</a:t>
            </a:r>
            <a:r>
              <a:rPr lang="en-US" sz="1800" dirty="0" err="1">
                <a:solidFill>
                  <a:srgbClr val="FF0000"/>
                </a:solidFill>
                <a:highlight>
                  <a:srgbClr val="FFFF00"/>
                </a:highlight>
              </a:rPr>
              <a:t>tmp</a:t>
            </a: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/index.html file (present on storage server itself) into the repo.</a:t>
            </a:r>
            <a:b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2. Further, add/commit this file in the new branch and merge back that branch into master branch.</a:t>
            </a:r>
            <a:b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</a:br>
            <a:r>
              <a:rPr lang="en-US" sz="1800" dirty="0">
                <a:solidFill>
                  <a:srgbClr val="FF0000"/>
                </a:solidFill>
                <a:highlight>
                  <a:srgbClr val="FFFF00"/>
                </a:highlight>
              </a:rPr>
              <a:t>3.  Finally, push the changes to the origin for both of the branches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24770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F015-4CC7-E58B-0EFD-5B258C1DD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30F69-5136-2EF7-C0FA-516F4006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CD428-8288-B50E-DADC-3DDEFF884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58" y="280736"/>
            <a:ext cx="84098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59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817A-9613-E361-FC55-BC8CB0E0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154D3-32E6-5EED-7B81-DB4BEDA32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FFF03-3219-9CBE-A2D8-A498CB0EC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711" y="2303703"/>
            <a:ext cx="10039350" cy="425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975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7585D-FD9B-53BC-B5E1-F53246BDB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4B9C9B-1989-DE65-15BC-B40052FF7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7919" y="548760"/>
            <a:ext cx="8581805" cy="4351338"/>
          </a:xfrm>
        </p:spPr>
      </p:pic>
    </p:spTree>
    <p:extLst>
      <p:ext uri="{BB962C8B-B14F-4D97-AF65-F5344CB8AC3E}">
        <p14:creationId xmlns:p14="http://schemas.microsoft.com/office/powerpoint/2010/main" val="126131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1.Create a new branch datacenter in /usr/src/kodekloudrepos/cluster repo from master and copy the /tmp/index.html file (present on storage server itself) into the repo. 2. Further, add/commit this file in the new branch and merge back that branch into master branch. 3.  Finally, push the changes to the origin for both of the branches.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Abdullah Mohammed</dc:creator>
  <cp:lastModifiedBy>Abdullah Mohammed</cp:lastModifiedBy>
  <cp:revision>1</cp:revision>
  <dcterms:created xsi:type="dcterms:W3CDTF">2025-09-07T09:19:33Z</dcterms:created>
  <dcterms:modified xsi:type="dcterms:W3CDTF">2025-09-07T09:19:46Z</dcterms:modified>
</cp:coreProperties>
</file>