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lah Mohammed" userId="045acca24c6a6ce7" providerId="LiveId" clId="{ED880D80-3E9A-4E56-81A0-8CE369D78744}"/>
    <pc:docChg chg="modSld">
      <pc:chgData name="Abdullah Mohammed" userId="045acca24c6a6ce7" providerId="LiveId" clId="{ED880D80-3E9A-4E56-81A0-8CE369D78744}" dt="2025-09-10T14:38:42.603" v="1" actId="1076"/>
      <pc:docMkLst>
        <pc:docMk/>
      </pc:docMkLst>
      <pc:sldChg chg="addSp modSp mod">
        <pc:chgData name="Abdullah Mohammed" userId="045acca24c6a6ce7" providerId="LiveId" clId="{ED880D80-3E9A-4E56-81A0-8CE369D78744}" dt="2025-09-10T14:38:42.603" v="1" actId="1076"/>
        <pc:sldMkLst>
          <pc:docMk/>
          <pc:sldMk cId="1531810848" sldId="256"/>
        </pc:sldMkLst>
        <pc:picChg chg="add mod">
          <ac:chgData name="Abdullah Mohammed" userId="045acca24c6a6ce7" providerId="LiveId" clId="{ED880D80-3E9A-4E56-81A0-8CE369D78744}" dt="2025-09-10T14:38:42.603" v="1" actId="1076"/>
          <ac:picMkLst>
            <pc:docMk/>
            <pc:sldMk cId="1531810848" sldId="256"/>
            <ac:picMk id="4" creationId="{755B92F3-45BF-C6E1-7DF7-870A0A1261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5AC2-A57D-A3D1-BC08-F68AF5A43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AB3D5-F9D8-46DE-88CD-C342A495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EA2D-F2D5-CEF5-C958-310A6001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BC80F-45EF-0561-57F0-659471DB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2F526-AAC2-5556-0ED6-DFAE01050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80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610C-DA0C-2FBA-A94B-1B9312E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8F78-D53E-408E-2147-A401F2BC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12A24-C9A7-1940-DA1B-94B4BF73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054F-8FF0-E3E8-35C0-1C7C06B6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B5094-EB27-0BAC-A7D9-286003F0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28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AC422-2FB5-3EE4-911B-993FC5626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C66DB-D851-B90C-DEE5-2DBA12F59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BA91-4BE4-9D89-1231-F49620A2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24A1-62B3-CAEF-81FE-A2375E5BF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46C2-A12A-BE1D-0EDF-68DD4DAA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6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B723-142A-A548-CD1A-9CE53DDBE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4DCF-1B93-72E6-9F02-4CD7D690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46824-774D-B424-542E-036826853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248-64EA-2B8D-AADC-61F16EB4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0926-B8C1-0737-2FD7-52A0F16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31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F4419-5910-3A80-1EB1-E31596419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54AE-E176-0954-F7EC-DE17892BF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2F27-C6F7-055A-DBA1-6367771E6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8C299-773E-3889-BF14-A8257EBA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E8309-DE15-FCBF-1BAA-BECEF580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9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B359-6AC0-496E-C2A7-2CF2A01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84A3-85E1-AAD1-5742-CCBD199D0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969CE-DD7D-1196-5573-58BE7221D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061E0-8F03-F0AB-1E65-DE951D64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D2D03-296A-2AE9-9EA4-204EB319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8128-11E3-7C09-1FF0-1EE49B4E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36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42BB-9BD7-EFC1-FCDC-454945B4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CFA7-20C6-263E-4C6C-B012EAD09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07EF-93D3-9C02-072F-F794D4FF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9E297-2A90-612D-3C5E-3AF1466C6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E90BDF-4B59-4C96-396F-86CA075DF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834D-5FF2-0A20-A6A4-C3B93D4A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005A8-143F-6935-0A97-9A820C77F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9519-EA60-CFEC-D1E6-7F1E2D2D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3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26F8-20D6-4B9A-8BFF-66BF6171A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68272-5D92-396D-8FE1-1AB4D20D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0350-538E-549B-93D6-CEFACB36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253C4-BF33-1317-2818-B8A1EC0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9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19880-74CB-2E29-4452-6EBF9D1A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D8AC0-4A27-5D38-5CE1-67639FB7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5D81-9CEC-9B58-547A-027C2A56E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35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E6D12-91F6-98FC-01B8-8D34A3FD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B3358-3B56-DCF2-AF2A-171AF82B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5FD0-63A7-ADC9-A50B-3917FB942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F5E5-9CE8-E38D-E542-27AD4B079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E5DA-D3DD-2ECB-E151-059DB66C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3CDF4-644E-462A-B73B-D12FCDD6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D83F3-4114-395A-3EFB-4291423C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127E5-7B5A-72F4-C42D-C3C1487D9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A3A8-232A-6C38-1B99-5340E2B2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034D6-EBC1-A44E-25A6-7BBC243D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4F200-9E24-CE9C-9472-9E4EE5F0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4EE93-ED78-F389-038E-086F6F0D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1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DE8C5-2383-BAD9-E162-FDA27C8C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CBCC-E8D5-0E31-E0AD-CB07BACCE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7FE7-E49E-1F1A-D1A0-52BC456EC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EDDA8-6048-4C16-9B8B-38A47F5C22A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36D6-513A-51D9-8D05-0DF3DA1A3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ACCE-4744-CA87-E6DA-3B67ED318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3A273-7A2E-4EB7-9773-490D58DC58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2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5C2B-AF95-855A-931F-B3D1270DD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E3BD-AB31-0B61-1436-93AD48587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BE59DF-817F-ED20-971F-2F4C1D3BE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02" y="908250"/>
            <a:ext cx="12192000" cy="17117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B92F3-45BF-C6E1-7DF7-870A0A12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37" y="2731309"/>
            <a:ext cx="106108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8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D148-AEAB-0059-D8D2-83BC897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271731-8803-2AA5-EBD2-2DD83CDE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155" y="595298"/>
            <a:ext cx="9725025" cy="19812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0634B0-EEF8-68E8-5288-68AB44D6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30" y="3285316"/>
            <a:ext cx="121824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FA39-F6C4-0DA1-9ACE-A36C2F64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0AB8B-0885-9A18-2CA8-9B9249FCA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4345C7-0BBA-7BB7-5C4F-DAAE10DA1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3902" y="244941"/>
            <a:ext cx="12192000" cy="15806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89FBC4-0D7F-05F8-FF8A-5808060AF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53683" y="2113505"/>
            <a:ext cx="12192000" cy="395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0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A510-BC99-BE55-8911-05875992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EAC8-2802-47A0-CEF5-9605C7C27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B36AF-15B2-68F3-55AF-B516CADAD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978"/>
            <a:ext cx="12192000" cy="625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3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Mohammed</dc:creator>
  <cp:lastModifiedBy>Abdullah Mohammed</cp:lastModifiedBy>
  <cp:revision>1</cp:revision>
  <dcterms:created xsi:type="dcterms:W3CDTF">2025-09-09T11:01:52Z</dcterms:created>
  <dcterms:modified xsi:type="dcterms:W3CDTF">2025-09-10T14:38:44Z</dcterms:modified>
</cp:coreProperties>
</file>