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1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50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2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0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6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0000">
              <a:schemeClr val="accent5">
                <a:lumMod val="60000"/>
                <a:lumOff val="40000"/>
              </a:schemeClr>
            </a:gs>
            <a:gs pos="83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B177-06FD-434D-947E-AF2C2DD2EB7E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5F33-DEA8-40A1-AD79-34600C09A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0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3360" y="1701482"/>
            <a:ext cx="9245600" cy="2535237"/>
          </a:xfrm>
        </p:spPr>
        <p:txBody>
          <a:bodyPr>
            <a:normAutofit/>
          </a:bodyPr>
          <a:lstStyle/>
          <a:p>
            <a:r>
              <a:rPr lang="ru-RU" sz="8800" dirty="0" smtClean="0"/>
              <a:t>Проект </a:t>
            </a:r>
            <a:r>
              <a:rPr lang="en-US" sz="8800" dirty="0" err="1" smtClean="0"/>
              <a:t>pygame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200" y="5202238"/>
            <a:ext cx="4409440" cy="1655762"/>
          </a:xfrm>
        </p:spPr>
        <p:txBody>
          <a:bodyPr/>
          <a:lstStyle/>
          <a:p>
            <a:r>
              <a:rPr lang="ru-RU" dirty="0" smtClean="0"/>
              <a:t>Подготовили: </a:t>
            </a:r>
            <a:r>
              <a:rPr lang="ru-RU" dirty="0" err="1" smtClean="0"/>
              <a:t>Мацков</a:t>
            </a:r>
            <a:r>
              <a:rPr lang="ru-RU" dirty="0" smtClean="0"/>
              <a:t> </a:t>
            </a:r>
            <a:r>
              <a:rPr lang="ru-RU" u="sng" dirty="0" smtClean="0"/>
              <a:t>Михаил</a:t>
            </a:r>
            <a:r>
              <a:rPr lang="ru-RU" dirty="0" smtClean="0"/>
              <a:t>, Скуратов Кирилл, Шмелев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4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суть?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146" y="1896745"/>
            <a:ext cx="5085080" cy="4351338"/>
          </a:xfrm>
        </p:spPr>
        <p:txBody>
          <a:bodyPr/>
          <a:lstStyle/>
          <a:p>
            <a:r>
              <a:rPr lang="en-US" dirty="0" err="1" smtClean="0"/>
              <a:t>Flydodge</a:t>
            </a:r>
            <a:r>
              <a:rPr lang="en-US" dirty="0" smtClean="0"/>
              <a:t> – </a:t>
            </a:r>
            <a:r>
              <a:rPr lang="ru-RU" dirty="0" smtClean="0"/>
              <a:t>популярный формат игры, идею которого можно развивать бесконечно. Создание «</a:t>
            </a:r>
            <a:r>
              <a:rPr lang="ru-RU" dirty="0" err="1" smtClean="0"/>
              <a:t>хардкорной</a:t>
            </a:r>
            <a:r>
              <a:rPr lang="ru-RU" dirty="0" smtClean="0"/>
              <a:t>» версии игры – основная задача нашей команды.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79" y="1027906"/>
            <a:ext cx="5977409" cy="45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вышло?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840" y="1825624"/>
            <a:ext cx="5247640" cy="4351338"/>
          </a:xfrm>
        </p:spPr>
        <p:txBody>
          <a:bodyPr/>
          <a:lstStyle/>
          <a:p>
            <a:r>
              <a:rPr lang="ru-RU" dirty="0" smtClean="0"/>
              <a:t>Игра с простым приятным дизайном, который не режет глаз и не отвлекает от игры. Достаточно сложный игровой процесс с наличием уровней сложности, повышающихся каждые 10 секунд, а так же набором бонусов, которые помогут продлить </a:t>
            </a:r>
            <a:r>
              <a:rPr lang="ru-RU" dirty="0" err="1" smtClean="0"/>
              <a:t>выживние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23" y="1612677"/>
            <a:ext cx="6084038" cy="47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6000" y="1825625"/>
            <a:ext cx="3987800" cy="4351338"/>
          </a:xfrm>
        </p:spPr>
        <p:txBody>
          <a:bodyPr/>
          <a:lstStyle/>
          <a:p>
            <a:r>
              <a:rPr lang="ru-RU" dirty="0" smtClean="0"/>
              <a:t>Проект представляет набор исполняемых файлов, каждый из которых отвечает за отдельную часть игрового процесса, а так же набор папок с файлами, необходимыми для работы игры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2" y="1690688"/>
            <a:ext cx="6943162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1" y="2308066"/>
            <a:ext cx="5922099" cy="33864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1" y="1907128"/>
            <a:ext cx="5527040" cy="41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паузы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409" y="1825625"/>
            <a:ext cx="5563071" cy="41765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29" y="2423863"/>
            <a:ext cx="5384800" cy="29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1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проигрыша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00" y="1825625"/>
            <a:ext cx="5281340" cy="41663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805700"/>
            <a:ext cx="618962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7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120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pygame</vt:lpstr>
      <vt:lpstr>В чём суть?</vt:lpstr>
      <vt:lpstr>Что же вышло?</vt:lpstr>
      <vt:lpstr>Структура проекта</vt:lpstr>
      <vt:lpstr>Стартовое окно</vt:lpstr>
      <vt:lpstr>Окно паузы</vt:lpstr>
      <vt:lpstr>Окно проигрыша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Учетная запись Майкрософт</dc:creator>
  <cp:lastModifiedBy>Учетная запись Майкрософт</cp:lastModifiedBy>
  <cp:revision>4</cp:revision>
  <dcterms:created xsi:type="dcterms:W3CDTF">2024-02-05T14:42:28Z</dcterms:created>
  <dcterms:modified xsi:type="dcterms:W3CDTF">2024-02-05T15:15:59Z</dcterms:modified>
</cp:coreProperties>
</file>