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-Automation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Aravinda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4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Automation?</a:t>
            </a:r>
          </a:p>
          <a:p>
            <a:r>
              <a:rPr lang="en-US" dirty="0" smtClean="0"/>
              <a:t>Why Automation is required??</a:t>
            </a:r>
          </a:p>
          <a:p>
            <a:r>
              <a:rPr lang="en-US" dirty="0" smtClean="0"/>
              <a:t>Tools Available</a:t>
            </a:r>
          </a:p>
          <a:p>
            <a:r>
              <a:rPr lang="en-US" dirty="0" smtClean="0"/>
              <a:t>Why Selenium?</a:t>
            </a:r>
          </a:p>
          <a:p>
            <a:r>
              <a:rPr lang="en-US" dirty="0" err="1" smtClean="0"/>
              <a:t>SeleniumIDE</a:t>
            </a:r>
            <a:endParaRPr lang="en-US" dirty="0" smtClean="0"/>
          </a:p>
          <a:p>
            <a:pPr lvl="1"/>
            <a:r>
              <a:rPr lang="en-US" dirty="0" smtClean="0"/>
              <a:t>Tests Record and play back</a:t>
            </a:r>
          </a:p>
          <a:p>
            <a:pPr lvl="1"/>
            <a:r>
              <a:rPr lang="en-US" dirty="0" smtClean="0"/>
              <a:t>Creating Suite</a:t>
            </a:r>
          </a:p>
          <a:p>
            <a:pPr lvl="1"/>
            <a:r>
              <a:rPr lang="en-US" dirty="0" smtClean="0"/>
              <a:t>Validations in IDE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Writing CSS Selector</a:t>
            </a:r>
          </a:p>
          <a:p>
            <a:r>
              <a:rPr lang="en-US" dirty="0" smtClean="0"/>
              <a:t>Writing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 smtClean="0"/>
              <a:t>Traversing from parent to child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using functions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using Regular Expressions</a:t>
            </a:r>
          </a:p>
          <a:p>
            <a:pPr lvl="1"/>
            <a:r>
              <a:rPr lang="en-US" dirty="0" smtClean="0"/>
              <a:t>Traversing from child to parent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using axes Functions</a:t>
            </a:r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79788"/>
              </p:ext>
            </p:extLst>
          </p:nvPr>
        </p:nvGraphicFramePr>
        <p:xfrm>
          <a:off x="2178756" y="4614332"/>
          <a:ext cx="60056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845">
                  <a:extLst>
                    <a:ext uri="{9D8B030D-6E8A-4147-A177-3AD203B41FA5}">
                      <a16:colId xmlns:a16="http://schemas.microsoft.com/office/drawing/2014/main" val="1623025636"/>
                    </a:ext>
                  </a:extLst>
                </a:gridCol>
                <a:gridCol w="3002845">
                  <a:extLst>
                    <a:ext uri="{9D8B030D-6E8A-4147-A177-3AD203B41FA5}">
                      <a16:colId xmlns:a16="http://schemas.microsoft.com/office/drawing/2014/main" val="286260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8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en-US" dirty="0" smtClean="0"/>
                        <a:t>Following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9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Preceding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4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Following-sibling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3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Preceding-sibling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6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7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60631"/>
          </a:xfrm>
        </p:spPr>
        <p:txBody>
          <a:bodyPr/>
          <a:lstStyle/>
          <a:p>
            <a:r>
              <a:rPr lang="en-US" dirty="0" smtClean="0"/>
              <a:t>Installing Java/Eclipse</a:t>
            </a:r>
          </a:p>
          <a:p>
            <a:r>
              <a:rPr lang="en-US" dirty="0" smtClean="0"/>
              <a:t>Configuring Eclipse with selenium</a:t>
            </a:r>
          </a:p>
          <a:p>
            <a:r>
              <a:rPr lang="en-US" dirty="0" smtClean="0"/>
              <a:t>Basic operations using webdriver</a:t>
            </a:r>
          </a:p>
          <a:p>
            <a:r>
              <a:rPr lang="en-US" dirty="0" smtClean="0"/>
              <a:t>Automating </a:t>
            </a:r>
          </a:p>
          <a:p>
            <a:pPr lvl="1"/>
            <a:r>
              <a:rPr lang="en-US" dirty="0" smtClean="0"/>
              <a:t>1. Login Page</a:t>
            </a:r>
          </a:p>
          <a:p>
            <a:pPr lvl="1"/>
            <a:r>
              <a:rPr lang="en-US" dirty="0" smtClean="0"/>
              <a:t>2. Handling Tooltip</a:t>
            </a:r>
          </a:p>
          <a:p>
            <a:pPr lvl="1"/>
            <a:r>
              <a:rPr lang="en-US" dirty="0" smtClean="0"/>
              <a:t>3. Autosuggestions</a:t>
            </a:r>
          </a:p>
          <a:p>
            <a:r>
              <a:rPr lang="en-US" dirty="0" smtClean="0"/>
              <a:t>Handling Sync issues in selenium</a:t>
            </a:r>
          </a:p>
          <a:p>
            <a:pPr lvl="1"/>
            <a:r>
              <a:rPr lang="en-US" dirty="0" smtClean="0"/>
              <a:t>Sleep</a:t>
            </a:r>
          </a:p>
          <a:p>
            <a:pPr lvl="1"/>
            <a:r>
              <a:rPr lang="en-US" dirty="0" smtClean="0"/>
              <a:t>Implicit wait</a:t>
            </a:r>
          </a:p>
          <a:p>
            <a:pPr lvl="1"/>
            <a:r>
              <a:rPr lang="en-US" smtClean="0"/>
              <a:t>Explicit wait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9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Waits in Selenium</a:t>
            </a:r>
          </a:p>
          <a:p>
            <a:pPr lvl="1"/>
            <a:r>
              <a:rPr lang="en-US" dirty="0" smtClean="0"/>
              <a:t>Implicit Wait</a:t>
            </a:r>
          </a:p>
          <a:p>
            <a:pPr lvl="1"/>
            <a:r>
              <a:rPr lang="en-US" dirty="0" smtClean="0"/>
              <a:t>Explicit Wait</a:t>
            </a:r>
          </a:p>
          <a:p>
            <a:pPr lvl="2"/>
            <a:r>
              <a:rPr lang="en-US" dirty="0" smtClean="0"/>
              <a:t>WebDriver Wait</a:t>
            </a:r>
          </a:p>
          <a:p>
            <a:pPr lvl="2"/>
            <a:r>
              <a:rPr lang="en-US" dirty="0" smtClean="0"/>
              <a:t>Fluent Wait</a:t>
            </a:r>
          </a:p>
          <a:p>
            <a:pPr lvl="1"/>
            <a:r>
              <a:rPr lang="en-US" dirty="0" smtClean="0"/>
              <a:t>Handling Drop Down elements in selenium</a:t>
            </a:r>
          </a:p>
          <a:p>
            <a:pPr lvl="1"/>
            <a:r>
              <a:rPr lang="en-US" dirty="0" smtClean="0"/>
              <a:t>Working With Browser Operations</a:t>
            </a:r>
          </a:p>
          <a:p>
            <a:pPr lvl="1"/>
            <a:r>
              <a:rPr lang="en-US" dirty="0" smtClean="0"/>
              <a:t>Validation Functions in selenium</a:t>
            </a:r>
          </a:p>
          <a:p>
            <a:pPr lvl="1"/>
            <a:r>
              <a:rPr lang="en-US" dirty="0" err="1" smtClean="0"/>
              <a:t>SwitchTo</a:t>
            </a:r>
            <a:r>
              <a:rPr lang="en-US" dirty="0" smtClean="0"/>
              <a:t> in selenium</a:t>
            </a:r>
          </a:p>
          <a:p>
            <a:pPr lvl="1"/>
            <a:r>
              <a:rPr lang="en-US" dirty="0" smtClean="0"/>
              <a:t>Action in Selenium</a:t>
            </a:r>
          </a:p>
          <a:p>
            <a:pPr lvl="2"/>
            <a:r>
              <a:rPr lang="en-US" dirty="0" smtClean="0"/>
              <a:t>Keyboard Operation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4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operation</a:t>
            </a:r>
          </a:p>
          <a:p>
            <a:r>
              <a:rPr lang="en-US" dirty="0" smtClean="0"/>
              <a:t>Drag and drop operation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1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Popup in selenium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70" y="2160589"/>
            <a:ext cx="10677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Driven Testing in Selenium</a:t>
            </a:r>
          </a:p>
          <a:p>
            <a:pPr lvl="1"/>
            <a:r>
              <a:rPr lang="en-US" dirty="0" smtClean="0"/>
              <a:t>Using Text Files</a:t>
            </a:r>
          </a:p>
          <a:p>
            <a:pPr lvl="1"/>
            <a:r>
              <a:rPr lang="en-US" dirty="0" smtClean="0"/>
              <a:t>Using Excel Files</a:t>
            </a:r>
          </a:p>
          <a:p>
            <a:pPr lvl="1"/>
            <a:r>
              <a:rPr lang="en-US" dirty="0" smtClean="0"/>
              <a:t>Using Properties Files</a:t>
            </a:r>
          </a:p>
          <a:p>
            <a:r>
              <a:rPr lang="en-US" dirty="0" smtClean="0"/>
              <a:t>Taking </a:t>
            </a:r>
            <a:r>
              <a:rPr lang="en-US" dirty="0" err="1" smtClean="0"/>
              <a:t>ScreenShots</a:t>
            </a:r>
            <a:r>
              <a:rPr lang="en-US" dirty="0" smtClean="0"/>
              <a:t> in Selenium</a:t>
            </a:r>
          </a:p>
          <a:p>
            <a:r>
              <a:rPr lang="en-US" dirty="0" smtClean="0"/>
              <a:t>Executing java Script code in selenium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7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endParaRPr lang="en-US" dirty="0" smtClean="0"/>
          </a:p>
          <a:p>
            <a:r>
              <a:rPr lang="en-US" dirty="0" smtClean="0"/>
              <a:t>Selenium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72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185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Selenium -Automation</vt:lpstr>
      <vt:lpstr>Day-1</vt:lpstr>
      <vt:lpstr>Cont…</vt:lpstr>
      <vt:lpstr>Cont..,</vt:lpstr>
      <vt:lpstr>Day 2…</vt:lpstr>
      <vt:lpstr>Cont..,</vt:lpstr>
      <vt:lpstr>Day 3</vt:lpstr>
      <vt:lpstr>Cont,</vt:lpstr>
      <vt:lpstr>Day 4</vt:lpstr>
      <vt:lpstr>Day 5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-Automation</dc:title>
  <dc:creator>Aravinda HB</dc:creator>
  <cp:lastModifiedBy>Aravinda HB</cp:lastModifiedBy>
  <cp:revision>13</cp:revision>
  <dcterms:created xsi:type="dcterms:W3CDTF">2019-01-07T08:44:04Z</dcterms:created>
  <dcterms:modified xsi:type="dcterms:W3CDTF">2019-01-08T02:49:16Z</dcterms:modified>
</cp:coreProperties>
</file>