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260" r:id="rId3"/>
    <p:sldId id="259" r:id="rId4"/>
    <p:sldId id="312" r:id="rId5"/>
    <p:sldId id="313" r:id="rId6"/>
    <p:sldId id="314" r:id="rId7"/>
    <p:sldId id="315" r:id="rId8"/>
    <p:sldId id="316" r:id="rId9"/>
    <p:sldId id="288" r:id="rId10"/>
    <p:sldId id="264" r:id="rId11"/>
    <p:sldId id="317" r:id="rId12"/>
    <p:sldId id="318" r:id="rId13"/>
    <p:sldId id="319" r:id="rId14"/>
    <p:sldId id="320" r:id="rId15"/>
    <p:sldId id="322" r:id="rId16"/>
    <p:sldId id="321" r:id="rId17"/>
    <p:sldId id="267" r:id="rId18"/>
  </p:sldIdLst>
  <p:sldSz cx="9144000" cy="5143500" type="screen16x9"/>
  <p:notesSz cx="6858000" cy="9144000"/>
  <p:embeddedFontLst>
    <p:embeddedFont>
      <p:font typeface="Source Sans Pro" panose="020B0604020202020204" charset="0"/>
      <p:regular r:id="rId20"/>
      <p:bold r:id="rId21"/>
      <p:italic r:id="rId22"/>
      <p:boldItalic r:id="rId23"/>
    </p:embeddedFont>
    <p:embeddedFont>
      <p:font typeface="Play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AD0E9B-5A37-421B-87F3-DF11C3B27DB8}">
  <a:tblStyle styleId="{6BAD0E9B-5A37-421B-87F3-DF11C3B27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2" y="67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20302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2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95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729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671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42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10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63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64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60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71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47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32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72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5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18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g10a9ee379fb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4" name="Google Shape;3414;g10a9ee379fb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34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4" r:id="rId6"/>
    <p:sldLayoutId id="2147483671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BASE DE DATOS II: </a:t>
            </a:r>
            <a:br>
              <a:rPr lang="en" sz="4400" dirty="0" smtClean="0"/>
            </a:br>
            <a:r>
              <a:rPr lang="en" sz="6000" dirty="0" smtClean="0">
                <a:solidFill>
                  <a:schemeClr val="lt2"/>
                </a:solidFill>
              </a:rPr>
              <a:t>DEFENSA HITO 3</a:t>
            </a:r>
            <a:endParaRPr sz="6000"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4176963" y="255612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33695" y="4447757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—PARTE PRÁCTICA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4119081" y="416140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12</a:t>
            </a:r>
            <a:endParaRPr sz="40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33843" y="4312167"/>
            <a:ext cx="56460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598543" y="4244517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759" name="Google Shape;2759;p48"/>
          <p:cNvSpPr txBox="1">
            <a:spLocks noGrp="1"/>
          </p:cNvSpPr>
          <p:nvPr>
            <p:ph type="subTitle" idx="1"/>
          </p:nvPr>
        </p:nvSpPr>
        <p:spPr>
          <a:xfrm>
            <a:off x="1289804" y="1246946"/>
            <a:ext cx="6520500" cy="294405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/>
            <a:r>
              <a:rPr lang="es-ES" sz="2400" dirty="0"/>
              <a:t>Crear una función que genere la serie </a:t>
            </a:r>
            <a:r>
              <a:rPr lang="es-ES" sz="2400" dirty="0" smtClean="0"/>
              <a:t>Fibonacci.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s-ES" sz="2400" dirty="0" smtClean="0"/>
              <a:t>La </a:t>
            </a:r>
            <a:r>
              <a:rPr lang="es-ES" sz="2400" dirty="0"/>
              <a:t>función recibe un límite(</a:t>
            </a:r>
            <a:r>
              <a:rPr lang="es-ES" sz="2400" dirty="0" err="1"/>
              <a:t>number</a:t>
            </a:r>
            <a:r>
              <a:rPr lang="es-ES" sz="2400" dirty="0"/>
              <a:t>) </a:t>
            </a:r>
            <a:endParaRPr lang="es-ES" sz="2400" dirty="0" smtClean="0"/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s-ES" sz="2400" dirty="0" smtClean="0"/>
              <a:t>La </a:t>
            </a:r>
            <a:r>
              <a:rPr lang="es-ES" sz="2400" dirty="0"/>
              <a:t>función debe de retornar una </a:t>
            </a:r>
            <a:r>
              <a:rPr lang="es-ES" sz="2400" dirty="0" smtClean="0"/>
              <a:t>cadena. 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s-ES" sz="2400" dirty="0" smtClean="0"/>
              <a:t>Ejemplo </a:t>
            </a:r>
            <a:r>
              <a:rPr lang="es-ES" sz="2400" dirty="0"/>
              <a:t>para n=7. OUTPUT: 0, 1, 1, 2, 3, 5, 8, 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s-ES" sz="2400" dirty="0" smtClean="0"/>
              <a:t>Adjuntar </a:t>
            </a:r>
            <a:r>
              <a:rPr lang="es-ES" sz="2400" dirty="0"/>
              <a:t>el código SQL generado y una imagen de su correcto funcionamiento. 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4176963" y="255612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33695" y="4447757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—PARTE PRÁCTICA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4119081" y="416140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13</a:t>
            </a:r>
            <a:endParaRPr sz="40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33843" y="4312167"/>
            <a:ext cx="56460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598543" y="4244517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311750" y="1120140"/>
            <a:ext cx="6520500" cy="3223260"/>
          </a:xfrm>
        </p:spPr>
        <p:txBody>
          <a:bodyPr/>
          <a:lstStyle/>
          <a:p>
            <a:pPr algn="l"/>
            <a:r>
              <a:rPr lang="es-ES" sz="2400" dirty="0"/>
              <a:t>Crear una variable global a nivel BASE </a:t>
            </a:r>
            <a:r>
              <a:rPr lang="es-ES" sz="2400" dirty="0" smtClean="0"/>
              <a:t>DE DATOS</a:t>
            </a:r>
            <a:r>
              <a:rPr lang="es-ES" sz="2400" dirty="0"/>
              <a:t>. </a:t>
            </a:r>
          </a:p>
          <a:p>
            <a:pPr marL="596900" indent="-457200" algn="l">
              <a:buFont typeface="Courier New" panose="02070309020205020404" pitchFamily="49" charset="0"/>
              <a:buChar char="o"/>
            </a:pPr>
            <a:r>
              <a:rPr lang="es-ES" sz="2400" dirty="0" smtClean="0"/>
              <a:t>Crear </a:t>
            </a:r>
            <a:r>
              <a:rPr lang="es-ES" sz="2400" dirty="0"/>
              <a:t>una función cualquiera. </a:t>
            </a:r>
          </a:p>
          <a:p>
            <a:pPr marL="596900" indent="-457200" algn="l">
              <a:buFont typeface="Courier New" panose="02070309020205020404" pitchFamily="49" charset="0"/>
              <a:buChar char="o"/>
            </a:pPr>
            <a:r>
              <a:rPr lang="es-ES" sz="2400" dirty="0" smtClean="0"/>
              <a:t>La </a:t>
            </a:r>
            <a:r>
              <a:rPr lang="es-ES" sz="2400" dirty="0"/>
              <a:t>función debe retornar la variable global. </a:t>
            </a:r>
          </a:p>
          <a:p>
            <a:pPr marL="596900" indent="-457200" algn="l">
              <a:buFont typeface="Courier New" panose="02070309020205020404" pitchFamily="49" charset="0"/>
              <a:buChar char="o"/>
            </a:pPr>
            <a:r>
              <a:rPr lang="es-ES" sz="2400" dirty="0" smtClean="0"/>
              <a:t>Adjuntar </a:t>
            </a:r>
            <a:r>
              <a:rPr lang="es-ES" sz="2400" dirty="0"/>
              <a:t>el código SQL generado y una imagen de su correcto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329666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661603" y="265772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33695" y="4447757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—PARTE PRÁCTICA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603721" y="426300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14</a:t>
            </a:r>
            <a:endParaRPr sz="40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33843" y="4312167"/>
            <a:ext cx="56460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598543" y="4244517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8" y="121919"/>
            <a:ext cx="4262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592515" y="284873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33695" y="4447757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—PARTE PRÁCTICA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534633" y="445401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15</a:t>
            </a:r>
            <a:endParaRPr sz="40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33843" y="4312167"/>
            <a:ext cx="56460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598543" y="4244517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06" y="124359"/>
            <a:ext cx="5917996" cy="40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671763" y="270852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33695" y="4447757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—PARTE PRÁCTICA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613881" y="431380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16</a:t>
            </a:r>
            <a:endParaRPr sz="40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33843" y="4312167"/>
            <a:ext cx="56460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598543" y="4244517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723230" y="182880"/>
            <a:ext cx="6520500" cy="4023360"/>
          </a:xfrm>
        </p:spPr>
        <p:txBody>
          <a:bodyPr/>
          <a:lstStyle/>
          <a:p>
            <a:pPr algn="l"/>
            <a:r>
              <a:rPr lang="es-ES" sz="2000" dirty="0"/>
              <a:t>Crear una función que recibe un parámetro INTEGER. </a:t>
            </a:r>
            <a:endParaRPr lang="es-ES" sz="2000" dirty="0" smtClean="0"/>
          </a:p>
          <a:p>
            <a:pPr marL="482600" indent="-342900" algn="l">
              <a:buFont typeface="Courier New" panose="02070309020205020404" pitchFamily="49" charset="0"/>
              <a:buChar char="o"/>
            </a:pPr>
            <a:r>
              <a:rPr lang="es-ES" sz="2000" dirty="0" smtClean="0"/>
              <a:t>La </a:t>
            </a:r>
            <a:r>
              <a:rPr lang="es-ES" sz="2000" dirty="0"/>
              <a:t>función debe de retornar un texto(TEXT) como respuesta. </a:t>
            </a:r>
          </a:p>
          <a:p>
            <a:pPr marL="482600" indent="-342900" algn="l">
              <a:buFont typeface="Courier New" panose="02070309020205020404" pitchFamily="49" charset="0"/>
              <a:buChar char="o"/>
            </a:pPr>
            <a:r>
              <a:rPr lang="es-ES" sz="2000" dirty="0" smtClean="0"/>
              <a:t>El </a:t>
            </a:r>
            <a:r>
              <a:rPr lang="es-ES" sz="2000" dirty="0"/>
              <a:t>parámetro es un valor numérico </a:t>
            </a:r>
            <a:r>
              <a:rPr lang="es-ES" sz="2000" dirty="0" err="1"/>
              <a:t>credit_number</a:t>
            </a:r>
            <a:r>
              <a:rPr lang="es-ES" sz="2000" dirty="0"/>
              <a:t>. </a:t>
            </a:r>
          </a:p>
          <a:p>
            <a:pPr marL="482600" indent="-342900" algn="l">
              <a:buFont typeface="Courier New" panose="02070309020205020404" pitchFamily="49" charset="0"/>
              <a:buChar char="o"/>
            </a:pPr>
            <a:r>
              <a:rPr lang="es-ES" sz="2000" dirty="0" smtClean="0"/>
              <a:t>Si </a:t>
            </a:r>
            <a:r>
              <a:rPr lang="es-ES" sz="2000" dirty="0"/>
              <a:t>es mayor a 50000 es PLATINIUM. </a:t>
            </a:r>
          </a:p>
          <a:p>
            <a:pPr marL="482600" indent="-342900" algn="l">
              <a:buFont typeface="Courier New" panose="02070309020205020404" pitchFamily="49" charset="0"/>
              <a:buChar char="o"/>
            </a:pPr>
            <a:r>
              <a:rPr lang="es-ES" sz="2000" dirty="0" smtClean="0"/>
              <a:t>Si </a:t>
            </a:r>
            <a:r>
              <a:rPr lang="es-ES" sz="2000" dirty="0"/>
              <a:t>es mayor igual a 10000 y menor igual a 50000 es GOLD. </a:t>
            </a:r>
          </a:p>
          <a:p>
            <a:pPr marL="482600" indent="-342900" algn="l">
              <a:buFont typeface="Courier New" panose="02070309020205020404" pitchFamily="49" charset="0"/>
              <a:buChar char="o"/>
            </a:pPr>
            <a:r>
              <a:rPr lang="es-ES" sz="2000" dirty="0" smtClean="0"/>
              <a:t>Si </a:t>
            </a:r>
            <a:r>
              <a:rPr lang="es-ES" sz="2000" dirty="0"/>
              <a:t>es menor a 10000 es </a:t>
            </a:r>
            <a:r>
              <a:rPr lang="es-ES" sz="2000" dirty="0" smtClean="0"/>
              <a:t>SILVER</a:t>
            </a:r>
          </a:p>
          <a:p>
            <a:pPr marL="482600" indent="-342900" algn="l">
              <a:buFont typeface="Courier New" panose="02070309020205020404" pitchFamily="49" charset="0"/>
              <a:buChar char="o"/>
            </a:pPr>
            <a:r>
              <a:rPr lang="es-ES" sz="2000" dirty="0"/>
              <a:t>La función debe retornar indicando si ese cliente es PLATINUM, GOLD o SILVER en base al valor del </a:t>
            </a:r>
            <a:r>
              <a:rPr lang="es-ES" sz="2000" dirty="0" err="1"/>
              <a:t>credit_number</a:t>
            </a:r>
            <a:r>
              <a:rPr lang="es-ES" sz="2000" dirty="0"/>
              <a:t>.</a:t>
            </a:r>
          </a:p>
          <a:p>
            <a:pPr marL="139700" indent="0" algn="l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1247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671763" y="270852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33695" y="4447757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—PARTE PRÁCTICA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613881" y="431380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16</a:t>
            </a:r>
            <a:endParaRPr sz="40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33843" y="4312167"/>
            <a:ext cx="56460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598543" y="4244517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723230" y="182880"/>
            <a:ext cx="6520500" cy="4023360"/>
          </a:xfrm>
        </p:spPr>
        <p:txBody>
          <a:bodyPr/>
          <a:lstStyle/>
          <a:p>
            <a:pPr marL="482600" indent="-342900" algn="l">
              <a:buFont typeface="Courier New" panose="02070309020205020404" pitchFamily="49" charset="0"/>
              <a:buChar char="o"/>
            </a:pPr>
            <a:r>
              <a:rPr lang="es-BO" sz="2400" dirty="0" smtClean="0"/>
              <a:t>Considere </a:t>
            </a:r>
            <a:r>
              <a:rPr lang="es-BO" sz="2400" dirty="0"/>
              <a:t>la imagen siguiente</a:t>
            </a: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87" y="640397"/>
            <a:ext cx="5153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4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610803" y="336892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33695" y="4447757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—PARTE PRÁCTICA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552921" y="497420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17</a:t>
            </a:r>
            <a:endParaRPr sz="40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33843" y="4312167"/>
            <a:ext cx="56460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598543" y="4244517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484470" y="172720"/>
            <a:ext cx="6520500" cy="3911600"/>
          </a:xfrm>
        </p:spPr>
        <p:txBody>
          <a:bodyPr/>
          <a:lstStyle/>
          <a:p>
            <a:pPr algn="l"/>
            <a:r>
              <a:rPr lang="es-ES" sz="2000" dirty="0"/>
              <a:t>En donde este parámetro deberá de recibir una cadena cualquiera y retorna un TEXT de </a:t>
            </a:r>
            <a:r>
              <a:rPr lang="es-ES" sz="2000" dirty="0" smtClean="0"/>
              <a:t>respuesta.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Concatenar </a:t>
            </a:r>
            <a:r>
              <a:rPr lang="es-ES" sz="2000" dirty="0"/>
              <a:t>N veces la misma cadena reduciendo en uno en cada iteración hasta llegar a una sola letra. 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Utilizar </a:t>
            </a:r>
            <a:r>
              <a:rPr lang="es-ES" sz="2000" dirty="0"/>
              <a:t>REPEAT y retornar la nueva cadena concatenada. 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Considerar </a:t>
            </a:r>
            <a:r>
              <a:rPr lang="es-ES" sz="2000" dirty="0"/>
              <a:t>la siguiente imagen</a:t>
            </a:r>
            <a:r>
              <a:rPr lang="es-ES" sz="2000" dirty="0" smtClean="0"/>
              <a:t>: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5969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596900" indent="-457200" algn="l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5969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 </a:t>
            </a:r>
            <a:r>
              <a:rPr lang="es-ES" sz="2000" dirty="0"/>
              <a:t>Adjuntar el código SQL generado y una imagen de su correcto funcionamiento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90" y="2505075"/>
            <a:ext cx="3162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2" name="Google Shape;2872;p51"/>
          <p:cNvGrpSpPr/>
          <p:nvPr/>
        </p:nvGrpSpPr>
        <p:grpSpPr>
          <a:xfrm>
            <a:off x="5226610" y="1702886"/>
            <a:ext cx="795537" cy="795537"/>
            <a:chOff x="851175" y="1582401"/>
            <a:chExt cx="964872" cy="964872"/>
          </a:xfrm>
        </p:grpSpPr>
        <p:sp>
          <p:nvSpPr>
            <p:cNvPr id="2873" name="Google Shape;2873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5" name="Google Shape;2875;p51"/>
          <p:cNvSpPr/>
          <p:nvPr/>
        </p:nvSpPr>
        <p:spPr>
          <a:xfrm>
            <a:off x="5226610" y="3304174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GRACIAS POR SU ATENCIÓN</a:t>
            </a:r>
            <a:endParaRPr dirty="0"/>
          </a:p>
        </p:txBody>
      </p:sp>
      <p:sp>
        <p:nvSpPr>
          <p:cNvPr id="2877" name="Google Shape;2877;p51"/>
          <p:cNvSpPr txBox="1"/>
          <p:nvPr/>
        </p:nvSpPr>
        <p:spPr>
          <a:xfrm>
            <a:off x="6169075" y="1571000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CAMPUS A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79" name="Google Shape;2879;p51"/>
          <p:cNvSpPr txBox="1"/>
          <p:nvPr/>
        </p:nvSpPr>
        <p:spPr>
          <a:xfrm>
            <a:off x="6169075" y="3172200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CAMPUS B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81" name="Google Shape;2881;p51"/>
          <p:cNvSpPr txBox="1">
            <a:spLocks noGrp="1"/>
          </p:cNvSpPr>
          <p:nvPr>
            <p:ph type="title" idx="4294967295"/>
          </p:nvPr>
        </p:nvSpPr>
        <p:spPr>
          <a:xfrm>
            <a:off x="5222377" y="1821354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82" name="Google Shape;2882;p51"/>
          <p:cNvSpPr txBox="1">
            <a:spLocks noGrp="1"/>
          </p:cNvSpPr>
          <p:nvPr>
            <p:ph type="title" idx="4294967295"/>
          </p:nvPr>
        </p:nvSpPr>
        <p:spPr>
          <a:xfrm>
            <a:off x="5222377" y="3422554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883" name="Google Shape;2883;p51"/>
          <p:cNvGrpSpPr/>
          <p:nvPr/>
        </p:nvGrpSpPr>
        <p:grpSpPr>
          <a:xfrm>
            <a:off x="923541" y="1759889"/>
            <a:ext cx="3821013" cy="2282731"/>
            <a:chOff x="923541" y="1759889"/>
            <a:chExt cx="3821013" cy="2282731"/>
          </a:xfrm>
        </p:grpSpPr>
        <p:sp>
          <p:nvSpPr>
            <p:cNvPr id="2884" name="Google Shape;2884;p51"/>
            <p:cNvSpPr/>
            <p:nvPr/>
          </p:nvSpPr>
          <p:spPr>
            <a:xfrm>
              <a:off x="1455083" y="3407807"/>
              <a:ext cx="667115" cy="614063"/>
            </a:xfrm>
            <a:custGeom>
              <a:avLst/>
              <a:gdLst/>
              <a:ahLst/>
              <a:cxnLst/>
              <a:rect l="l" t="t" r="r" b="b"/>
              <a:pathLst>
                <a:path w="36781" h="33856" extrusionOk="0">
                  <a:moveTo>
                    <a:pt x="16356" y="1"/>
                  </a:moveTo>
                  <a:cubicBezTo>
                    <a:pt x="16346" y="1"/>
                    <a:pt x="16336" y="1"/>
                    <a:pt x="16326" y="3"/>
                  </a:cubicBezTo>
                  <a:cubicBezTo>
                    <a:pt x="16033" y="35"/>
                    <a:pt x="16098" y="295"/>
                    <a:pt x="15838" y="295"/>
                  </a:cubicBezTo>
                  <a:cubicBezTo>
                    <a:pt x="15578" y="328"/>
                    <a:pt x="15090" y="783"/>
                    <a:pt x="14732" y="783"/>
                  </a:cubicBezTo>
                  <a:cubicBezTo>
                    <a:pt x="14342" y="783"/>
                    <a:pt x="14635" y="686"/>
                    <a:pt x="14439" y="425"/>
                  </a:cubicBezTo>
                  <a:cubicBezTo>
                    <a:pt x="14366" y="308"/>
                    <a:pt x="14313" y="257"/>
                    <a:pt x="14240" y="257"/>
                  </a:cubicBezTo>
                  <a:cubicBezTo>
                    <a:pt x="14152" y="257"/>
                    <a:pt x="14036" y="333"/>
                    <a:pt x="13822" y="458"/>
                  </a:cubicBezTo>
                  <a:cubicBezTo>
                    <a:pt x="13431" y="686"/>
                    <a:pt x="13626" y="653"/>
                    <a:pt x="13009" y="718"/>
                  </a:cubicBezTo>
                  <a:cubicBezTo>
                    <a:pt x="12358" y="783"/>
                    <a:pt x="11025" y="1108"/>
                    <a:pt x="10635" y="1596"/>
                  </a:cubicBezTo>
                  <a:cubicBezTo>
                    <a:pt x="10244" y="2084"/>
                    <a:pt x="10472" y="2312"/>
                    <a:pt x="10309" y="2312"/>
                  </a:cubicBezTo>
                  <a:cubicBezTo>
                    <a:pt x="10114" y="2312"/>
                    <a:pt x="9952" y="2572"/>
                    <a:pt x="9789" y="2604"/>
                  </a:cubicBezTo>
                  <a:cubicBezTo>
                    <a:pt x="9639" y="2604"/>
                    <a:pt x="9412" y="2893"/>
                    <a:pt x="9271" y="2893"/>
                  </a:cubicBezTo>
                  <a:cubicBezTo>
                    <a:pt x="9228" y="2893"/>
                    <a:pt x="9194" y="2867"/>
                    <a:pt x="9171" y="2799"/>
                  </a:cubicBezTo>
                  <a:cubicBezTo>
                    <a:pt x="9041" y="2474"/>
                    <a:pt x="8781" y="2442"/>
                    <a:pt x="8683" y="2442"/>
                  </a:cubicBezTo>
                  <a:cubicBezTo>
                    <a:pt x="8676" y="2444"/>
                    <a:pt x="8668" y="2444"/>
                    <a:pt x="8660" y="2444"/>
                  </a:cubicBezTo>
                  <a:cubicBezTo>
                    <a:pt x="8537" y="2444"/>
                    <a:pt x="8404" y="2214"/>
                    <a:pt x="8098" y="2214"/>
                  </a:cubicBezTo>
                  <a:cubicBezTo>
                    <a:pt x="7740" y="2214"/>
                    <a:pt x="7838" y="2734"/>
                    <a:pt x="7610" y="3027"/>
                  </a:cubicBezTo>
                  <a:cubicBezTo>
                    <a:pt x="7383" y="3320"/>
                    <a:pt x="7188" y="3320"/>
                    <a:pt x="7383" y="3677"/>
                  </a:cubicBezTo>
                  <a:cubicBezTo>
                    <a:pt x="7578" y="4035"/>
                    <a:pt x="8651" y="4588"/>
                    <a:pt x="8521" y="5238"/>
                  </a:cubicBezTo>
                  <a:cubicBezTo>
                    <a:pt x="8391" y="5856"/>
                    <a:pt x="8261" y="6149"/>
                    <a:pt x="8261" y="6149"/>
                  </a:cubicBezTo>
                  <a:lnTo>
                    <a:pt x="8813" y="6669"/>
                  </a:lnTo>
                  <a:lnTo>
                    <a:pt x="8944" y="6474"/>
                  </a:lnTo>
                  <a:cubicBezTo>
                    <a:pt x="8944" y="6474"/>
                    <a:pt x="8962" y="6467"/>
                    <a:pt x="8992" y="6467"/>
                  </a:cubicBezTo>
                  <a:cubicBezTo>
                    <a:pt x="9052" y="6467"/>
                    <a:pt x="9160" y="6496"/>
                    <a:pt x="9269" y="6669"/>
                  </a:cubicBezTo>
                  <a:cubicBezTo>
                    <a:pt x="9399" y="6962"/>
                    <a:pt x="10049" y="7027"/>
                    <a:pt x="9854" y="7190"/>
                  </a:cubicBezTo>
                  <a:cubicBezTo>
                    <a:pt x="9830" y="7219"/>
                    <a:pt x="9794" y="7231"/>
                    <a:pt x="9751" y="7231"/>
                  </a:cubicBezTo>
                  <a:cubicBezTo>
                    <a:pt x="9584" y="7231"/>
                    <a:pt x="9303" y="7052"/>
                    <a:pt x="9128" y="7052"/>
                  </a:cubicBezTo>
                  <a:cubicBezTo>
                    <a:pt x="9050" y="7052"/>
                    <a:pt x="8993" y="7087"/>
                    <a:pt x="8976" y="7190"/>
                  </a:cubicBezTo>
                  <a:cubicBezTo>
                    <a:pt x="8911" y="7580"/>
                    <a:pt x="8911" y="8295"/>
                    <a:pt x="9399" y="8295"/>
                  </a:cubicBezTo>
                  <a:cubicBezTo>
                    <a:pt x="9887" y="8295"/>
                    <a:pt x="9984" y="8653"/>
                    <a:pt x="9757" y="9076"/>
                  </a:cubicBezTo>
                  <a:cubicBezTo>
                    <a:pt x="9654" y="9266"/>
                    <a:pt x="9598" y="9351"/>
                    <a:pt x="9567" y="9351"/>
                  </a:cubicBezTo>
                  <a:cubicBezTo>
                    <a:pt x="9529" y="9351"/>
                    <a:pt x="9529" y="9225"/>
                    <a:pt x="9529" y="9011"/>
                  </a:cubicBezTo>
                  <a:cubicBezTo>
                    <a:pt x="9529" y="8747"/>
                    <a:pt x="9466" y="8636"/>
                    <a:pt x="9371" y="8636"/>
                  </a:cubicBezTo>
                  <a:cubicBezTo>
                    <a:pt x="9314" y="8636"/>
                    <a:pt x="9245" y="8677"/>
                    <a:pt x="9171" y="8750"/>
                  </a:cubicBezTo>
                  <a:cubicBezTo>
                    <a:pt x="9039" y="8863"/>
                    <a:pt x="8875" y="8955"/>
                    <a:pt x="8754" y="8955"/>
                  </a:cubicBezTo>
                  <a:cubicBezTo>
                    <a:pt x="8665" y="8955"/>
                    <a:pt x="8600" y="8906"/>
                    <a:pt x="8586" y="8783"/>
                  </a:cubicBezTo>
                  <a:cubicBezTo>
                    <a:pt x="8553" y="8490"/>
                    <a:pt x="8781" y="8588"/>
                    <a:pt x="8228" y="8328"/>
                  </a:cubicBezTo>
                  <a:cubicBezTo>
                    <a:pt x="7675" y="8068"/>
                    <a:pt x="7318" y="7905"/>
                    <a:pt x="7610" y="7547"/>
                  </a:cubicBezTo>
                  <a:cubicBezTo>
                    <a:pt x="7870" y="7190"/>
                    <a:pt x="7935" y="6799"/>
                    <a:pt x="7935" y="6799"/>
                  </a:cubicBezTo>
                  <a:lnTo>
                    <a:pt x="5659" y="6767"/>
                  </a:lnTo>
                  <a:cubicBezTo>
                    <a:pt x="5659" y="6767"/>
                    <a:pt x="5204" y="6897"/>
                    <a:pt x="5074" y="6929"/>
                  </a:cubicBezTo>
                  <a:cubicBezTo>
                    <a:pt x="4944" y="6994"/>
                    <a:pt x="4001" y="7059"/>
                    <a:pt x="3838" y="7059"/>
                  </a:cubicBezTo>
                  <a:cubicBezTo>
                    <a:pt x="3675" y="7092"/>
                    <a:pt x="3480" y="7547"/>
                    <a:pt x="4066" y="7937"/>
                  </a:cubicBezTo>
                  <a:cubicBezTo>
                    <a:pt x="4683" y="8328"/>
                    <a:pt x="4976" y="8685"/>
                    <a:pt x="4976" y="8685"/>
                  </a:cubicBezTo>
                  <a:cubicBezTo>
                    <a:pt x="4976" y="8685"/>
                    <a:pt x="4261" y="8555"/>
                    <a:pt x="4131" y="8555"/>
                  </a:cubicBezTo>
                  <a:cubicBezTo>
                    <a:pt x="4001" y="8555"/>
                    <a:pt x="4131" y="9824"/>
                    <a:pt x="4131" y="9824"/>
                  </a:cubicBezTo>
                  <a:cubicBezTo>
                    <a:pt x="4131" y="9824"/>
                    <a:pt x="4521" y="10702"/>
                    <a:pt x="5106" y="10702"/>
                  </a:cubicBezTo>
                  <a:cubicBezTo>
                    <a:pt x="5659" y="10702"/>
                    <a:pt x="5984" y="10962"/>
                    <a:pt x="5984" y="10962"/>
                  </a:cubicBezTo>
                  <a:cubicBezTo>
                    <a:pt x="5984" y="10962"/>
                    <a:pt x="6267" y="11578"/>
                    <a:pt x="6467" y="11578"/>
                  </a:cubicBezTo>
                  <a:cubicBezTo>
                    <a:pt x="6492" y="11578"/>
                    <a:pt x="6515" y="11569"/>
                    <a:pt x="6537" y="11547"/>
                  </a:cubicBezTo>
                  <a:lnTo>
                    <a:pt x="6732" y="11352"/>
                  </a:lnTo>
                  <a:cubicBezTo>
                    <a:pt x="6732" y="11352"/>
                    <a:pt x="6893" y="11755"/>
                    <a:pt x="6947" y="11755"/>
                  </a:cubicBezTo>
                  <a:cubicBezTo>
                    <a:pt x="6953" y="11755"/>
                    <a:pt x="6957" y="11751"/>
                    <a:pt x="6960" y="11742"/>
                  </a:cubicBezTo>
                  <a:cubicBezTo>
                    <a:pt x="7025" y="11612"/>
                    <a:pt x="7220" y="11287"/>
                    <a:pt x="7220" y="11287"/>
                  </a:cubicBezTo>
                  <a:cubicBezTo>
                    <a:pt x="7220" y="11287"/>
                    <a:pt x="7448" y="11027"/>
                    <a:pt x="7513" y="11027"/>
                  </a:cubicBezTo>
                  <a:cubicBezTo>
                    <a:pt x="7578" y="11027"/>
                    <a:pt x="7805" y="10929"/>
                    <a:pt x="7805" y="10929"/>
                  </a:cubicBezTo>
                  <a:lnTo>
                    <a:pt x="8423" y="10539"/>
                  </a:lnTo>
                  <a:cubicBezTo>
                    <a:pt x="8423" y="10539"/>
                    <a:pt x="8430" y="10538"/>
                    <a:pt x="8440" y="10538"/>
                  </a:cubicBezTo>
                  <a:cubicBezTo>
                    <a:pt x="8493" y="10538"/>
                    <a:pt x="8651" y="10561"/>
                    <a:pt x="8651" y="10832"/>
                  </a:cubicBezTo>
                  <a:cubicBezTo>
                    <a:pt x="8651" y="11157"/>
                    <a:pt x="8293" y="11189"/>
                    <a:pt x="8293" y="11189"/>
                  </a:cubicBezTo>
                  <a:cubicBezTo>
                    <a:pt x="8293" y="11189"/>
                    <a:pt x="8196" y="11547"/>
                    <a:pt x="7838" y="11612"/>
                  </a:cubicBezTo>
                  <a:cubicBezTo>
                    <a:pt x="7537" y="11667"/>
                    <a:pt x="7466" y="11974"/>
                    <a:pt x="7683" y="11974"/>
                  </a:cubicBezTo>
                  <a:cubicBezTo>
                    <a:pt x="7724" y="11974"/>
                    <a:pt x="7776" y="11963"/>
                    <a:pt x="7838" y="11937"/>
                  </a:cubicBezTo>
                  <a:cubicBezTo>
                    <a:pt x="7938" y="11883"/>
                    <a:pt x="8020" y="11859"/>
                    <a:pt x="8084" y="11859"/>
                  </a:cubicBezTo>
                  <a:cubicBezTo>
                    <a:pt x="8251" y="11859"/>
                    <a:pt x="8298" y="12019"/>
                    <a:pt x="8228" y="12230"/>
                  </a:cubicBezTo>
                  <a:cubicBezTo>
                    <a:pt x="8131" y="12523"/>
                    <a:pt x="7773" y="12750"/>
                    <a:pt x="7968" y="12945"/>
                  </a:cubicBezTo>
                  <a:cubicBezTo>
                    <a:pt x="8163" y="13141"/>
                    <a:pt x="8066" y="13466"/>
                    <a:pt x="7643" y="13628"/>
                  </a:cubicBezTo>
                  <a:cubicBezTo>
                    <a:pt x="7347" y="13734"/>
                    <a:pt x="7024" y="13867"/>
                    <a:pt x="6744" y="13867"/>
                  </a:cubicBezTo>
                  <a:cubicBezTo>
                    <a:pt x="6594" y="13867"/>
                    <a:pt x="6456" y="13828"/>
                    <a:pt x="6342" y="13726"/>
                  </a:cubicBezTo>
                  <a:cubicBezTo>
                    <a:pt x="6169" y="13572"/>
                    <a:pt x="6042" y="13475"/>
                    <a:pt x="5899" y="13475"/>
                  </a:cubicBezTo>
                  <a:cubicBezTo>
                    <a:pt x="5801" y="13475"/>
                    <a:pt x="5695" y="13522"/>
                    <a:pt x="5562" y="13628"/>
                  </a:cubicBezTo>
                  <a:cubicBezTo>
                    <a:pt x="5375" y="13773"/>
                    <a:pt x="5215" y="13800"/>
                    <a:pt x="5124" y="13800"/>
                  </a:cubicBezTo>
                  <a:cubicBezTo>
                    <a:pt x="5071" y="13800"/>
                    <a:pt x="5041" y="13791"/>
                    <a:pt x="5041" y="13791"/>
                  </a:cubicBezTo>
                  <a:lnTo>
                    <a:pt x="4879" y="15937"/>
                  </a:lnTo>
                  <a:cubicBezTo>
                    <a:pt x="4879" y="15937"/>
                    <a:pt x="4586" y="14734"/>
                    <a:pt x="4293" y="14344"/>
                  </a:cubicBezTo>
                  <a:cubicBezTo>
                    <a:pt x="4082" y="14069"/>
                    <a:pt x="3912" y="13932"/>
                    <a:pt x="3819" y="13932"/>
                  </a:cubicBezTo>
                  <a:cubicBezTo>
                    <a:pt x="3768" y="13932"/>
                    <a:pt x="3740" y="13971"/>
                    <a:pt x="3740" y="14051"/>
                  </a:cubicBezTo>
                  <a:cubicBezTo>
                    <a:pt x="3740" y="14279"/>
                    <a:pt x="3643" y="14311"/>
                    <a:pt x="3578" y="14474"/>
                  </a:cubicBezTo>
                  <a:cubicBezTo>
                    <a:pt x="3558" y="14575"/>
                    <a:pt x="3450" y="14676"/>
                    <a:pt x="3371" y="14676"/>
                  </a:cubicBezTo>
                  <a:cubicBezTo>
                    <a:pt x="3323" y="14676"/>
                    <a:pt x="3285" y="14638"/>
                    <a:pt x="3285" y="14539"/>
                  </a:cubicBezTo>
                  <a:cubicBezTo>
                    <a:pt x="3285" y="14279"/>
                    <a:pt x="3415" y="14149"/>
                    <a:pt x="3188" y="14149"/>
                  </a:cubicBezTo>
                  <a:cubicBezTo>
                    <a:pt x="2960" y="14149"/>
                    <a:pt x="2862" y="14571"/>
                    <a:pt x="2862" y="14571"/>
                  </a:cubicBezTo>
                  <a:cubicBezTo>
                    <a:pt x="2862" y="14571"/>
                    <a:pt x="2796" y="14737"/>
                    <a:pt x="2723" y="14737"/>
                  </a:cubicBezTo>
                  <a:cubicBezTo>
                    <a:pt x="2693" y="14737"/>
                    <a:pt x="2663" y="14711"/>
                    <a:pt x="2635" y="14636"/>
                  </a:cubicBezTo>
                  <a:cubicBezTo>
                    <a:pt x="2543" y="14453"/>
                    <a:pt x="2435" y="14269"/>
                    <a:pt x="2333" y="14269"/>
                  </a:cubicBezTo>
                  <a:cubicBezTo>
                    <a:pt x="2291" y="14269"/>
                    <a:pt x="2250" y="14300"/>
                    <a:pt x="2212" y="14376"/>
                  </a:cubicBezTo>
                  <a:cubicBezTo>
                    <a:pt x="2102" y="14596"/>
                    <a:pt x="1946" y="14677"/>
                    <a:pt x="1802" y="14677"/>
                  </a:cubicBezTo>
                  <a:cubicBezTo>
                    <a:pt x="1775" y="14677"/>
                    <a:pt x="1749" y="14674"/>
                    <a:pt x="1724" y="14669"/>
                  </a:cubicBezTo>
                  <a:cubicBezTo>
                    <a:pt x="1654" y="14655"/>
                    <a:pt x="1578" y="14635"/>
                    <a:pt x="1514" y="14635"/>
                  </a:cubicBezTo>
                  <a:cubicBezTo>
                    <a:pt x="1430" y="14635"/>
                    <a:pt x="1366" y="14670"/>
                    <a:pt x="1366" y="14799"/>
                  </a:cubicBezTo>
                  <a:cubicBezTo>
                    <a:pt x="1366" y="14994"/>
                    <a:pt x="1464" y="15222"/>
                    <a:pt x="1269" y="15222"/>
                  </a:cubicBezTo>
                  <a:cubicBezTo>
                    <a:pt x="1074" y="15254"/>
                    <a:pt x="1366" y="15645"/>
                    <a:pt x="1497" y="15677"/>
                  </a:cubicBezTo>
                  <a:cubicBezTo>
                    <a:pt x="1659" y="15710"/>
                    <a:pt x="1497" y="15970"/>
                    <a:pt x="1497" y="15970"/>
                  </a:cubicBezTo>
                  <a:cubicBezTo>
                    <a:pt x="1497" y="15970"/>
                    <a:pt x="1497" y="16067"/>
                    <a:pt x="1627" y="16230"/>
                  </a:cubicBezTo>
                  <a:cubicBezTo>
                    <a:pt x="1757" y="16425"/>
                    <a:pt x="1822" y="16620"/>
                    <a:pt x="2082" y="16913"/>
                  </a:cubicBezTo>
                  <a:cubicBezTo>
                    <a:pt x="2310" y="17238"/>
                    <a:pt x="2505" y="17466"/>
                    <a:pt x="2310" y="17563"/>
                  </a:cubicBezTo>
                  <a:cubicBezTo>
                    <a:pt x="2196" y="17596"/>
                    <a:pt x="2090" y="17604"/>
                    <a:pt x="2013" y="17604"/>
                  </a:cubicBezTo>
                  <a:cubicBezTo>
                    <a:pt x="1936" y="17604"/>
                    <a:pt x="1887" y="17596"/>
                    <a:pt x="1887" y="17596"/>
                  </a:cubicBezTo>
                  <a:lnTo>
                    <a:pt x="1887" y="17596"/>
                  </a:lnTo>
                  <a:cubicBezTo>
                    <a:pt x="1887" y="17596"/>
                    <a:pt x="2028" y="17794"/>
                    <a:pt x="1809" y="17794"/>
                  </a:cubicBezTo>
                  <a:cubicBezTo>
                    <a:pt x="1794" y="17794"/>
                    <a:pt x="1776" y="17793"/>
                    <a:pt x="1757" y="17791"/>
                  </a:cubicBezTo>
                  <a:cubicBezTo>
                    <a:pt x="1582" y="17752"/>
                    <a:pt x="1372" y="17667"/>
                    <a:pt x="1246" y="17667"/>
                  </a:cubicBezTo>
                  <a:cubicBezTo>
                    <a:pt x="1160" y="17667"/>
                    <a:pt x="1113" y="17706"/>
                    <a:pt x="1139" y="17823"/>
                  </a:cubicBezTo>
                  <a:cubicBezTo>
                    <a:pt x="1171" y="18116"/>
                    <a:pt x="1334" y="18441"/>
                    <a:pt x="1594" y="18474"/>
                  </a:cubicBezTo>
                  <a:cubicBezTo>
                    <a:pt x="1822" y="18474"/>
                    <a:pt x="1984" y="18311"/>
                    <a:pt x="2147" y="18311"/>
                  </a:cubicBezTo>
                  <a:cubicBezTo>
                    <a:pt x="2277" y="18311"/>
                    <a:pt x="2537" y="18571"/>
                    <a:pt x="2537" y="18734"/>
                  </a:cubicBezTo>
                  <a:cubicBezTo>
                    <a:pt x="2537" y="18897"/>
                    <a:pt x="2277" y="18962"/>
                    <a:pt x="2147" y="18962"/>
                  </a:cubicBezTo>
                  <a:cubicBezTo>
                    <a:pt x="2049" y="18962"/>
                    <a:pt x="2147" y="19222"/>
                    <a:pt x="2049" y="19352"/>
                  </a:cubicBezTo>
                  <a:cubicBezTo>
                    <a:pt x="1919" y="19514"/>
                    <a:pt x="1789" y="19644"/>
                    <a:pt x="1984" y="19710"/>
                  </a:cubicBezTo>
                  <a:cubicBezTo>
                    <a:pt x="2179" y="19775"/>
                    <a:pt x="2440" y="19872"/>
                    <a:pt x="2570" y="20035"/>
                  </a:cubicBezTo>
                  <a:cubicBezTo>
                    <a:pt x="2682" y="20125"/>
                    <a:pt x="2811" y="20262"/>
                    <a:pt x="2965" y="20262"/>
                  </a:cubicBezTo>
                  <a:cubicBezTo>
                    <a:pt x="3034" y="20262"/>
                    <a:pt x="3108" y="20235"/>
                    <a:pt x="3188" y="20165"/>
                  </a:cubicBezTo>
                  <a:cubicBezTo>
                    <a:pt x="3448" y="19970"/>
                    <a:pt x="3903" y="19970"/>
                    <a:pt x="3903" y="19905"/>
                  </a:cubicBezTo>
                  <a:lnTo>
                    <a:pt x="3903" y="20262"/>
                  </a:lnTo>
                  <a:cubicBezTo>
                    <a:pt x="3903" y="20262"/>
                    <a:pt x="3090" y="21205"/>
                    <a:pt x="3513" y="21693"/>
                  </a:cubicBezTo>
                  <a:cubicBezTo>
                    <a:pt x="3513" y="21693"/>
                    <a:pt x="3220" y="21758"/>
                    <a:pt x="3188" y="22018"/>
                  </a:cubicBezTo>
                  <a:cubicBezTo>
                    <a:pt x="3155" y="22311"/>
                    <a:pt x="2862" y="22441"/>
                    <a:pt x="2862" y="22441"/>
                  </a:cubicBezTo>
                  <a:cubicBezTo>
                    <a:pt x="2862" y="22441"/>
                    <a:pt x="2602" y="22376"/>
                    <a:pt x="2472" y="22376"/>
                  </a:cubicBezTo>
                  <a:cubicBezTo>
                    <a:pt x="2342" y="22376"/>
                    <a:pt x="2147" y="22604"/>
                    <a:pt x="2472" y="22636"/>
                  </a:cubicBezTo>
                  <a:lnTo>
                    <a:pt x="2797" y="22669"/>
                  </a:lnTo>
                  <a:cubicBezTo>
                    <a:pt x="2797" y="22669"/>
                    <a:pt x="3155" y="22766"/>
                    <a:pt x="3318" y="22766"/>
                  </a:cubicBezTo>
                  <a:cubicBezTo>
                    <a:pt x="3480" y="22766"/>
                    <a:pt x="3643" y="22831"/>
                    <a:pt x="3643" y="22831"/>
                  </a:cubicBezTo>
                  <a:cubicBezTo>
                    <a:pt x="3643" y="22831"/>
                    <a:pt x="3578" y="22344"/>
                    <a:pt x="3871" y="22344"/>
                  </a:cubicBezTo>
                  <a:cubicBezTo>
                    <a:pt x="3968" y="22344"/>
                    <a:pt x="4048" y="22347"/>
                    <a:pt x="4115" y="22347"/>
                  </a:cubicBezTo>
                  <a:cubicBezTo>
                    <a:pt x="4250" y="22347"/>
                    <a:pt x="4337" y="22333"/>
                    <a:pt x="4423" y="22246"/>
                  </a:cubicBezTo>
                  <a:cubicBezTo>
                    <a:pt x="4553" y="22116"/>
                    <a:pt x="4683" y="22116"/>
                    <a:pt x="4683" y="22116"/>
                  </a:cubicBezTo>
                  <a:cubicBezTo>
                    <a:pt x="4683" y="22116"/>
                    <a:pt x="4683" y="22701"/>
                    <a:pt x="5041" y="22766"/>
                  </a:cubicBezTo>
                  <a:cubicBezTo>
                    <a:pt x="5399" y="22831"/>
                    <a:pt x="5919" y="23417"/>
                    <a:pt x="5854" y="23905"/>
                  </a:cubicBezTo>
                  <a:cubicBezTo>
                    <a:pt x="5812" y="24218"/>
                    <a:pt x="5959" y="24505"/>
                    <a:pt x="6078" y="24505"/>
                  </a:cubicBezTo>
                  <a:cubicBezTo>
                    <a:pt x="6143" y="24505"/>
                    <a:pt x="6200" y="24417"/>
                    <a:pt x="6212" y="24197"/>
                  </a:cubicBezTo>
                  <a:cubicBezTo>
                    <a:pt x="6277" y="23579"/>
                    <a:pt x="6212" y="23384"/>
                    <a:pt x="6505" y="23254"/>
                  </a:cubicBezTo>
                  <a:cubicBezTo>
                    <a:pt x="6584" y="23228"/>
                    <a:pt x="6628" y="23218"/>
                    <a:pt x="6649" y="23218"/>
                  </a:cubicBezTo>
                  <a:cubicBezTo>
                    <a:pt x="6705" y="23218"/>
                    <a:pt x="6602" y="23287"/>
                    <a:pt x="6602" y="23287"/>
                  </a:cubicBezTo>
                  <a:cubicBezTo>
                    <a:pt x="6602" y="23287"/>
                    <a:pt x="6375" y="24165"/>
                    <a:pt x="6732" y="24165"/>
                  </a:cubicBezTo>
                  <a:cubicBezTo>
                    <a:pt x="7090" y="24165"/>
                    <a:pt x="7220" y="23807"/>
                    <a:pt x="7350" y="23807"/>
                  </a:cubicBezTo>
                  <a:cubicBezTo>
                    <a:pt x="7480" y="23807"/>
                    <a:pt x="7545" y="23774"/>
                    <a:pt x="7773" y="23579"/>
                  </a:cubicBezTo>
                  <a:cubicBezTo>
                    <a:pt x="8000" y="23417"/>
                    <a:pt x="8586" y="23222"/>
                    <a:pt x="8683" y="23222"/>
                  </a:cubicBezTo>
                  <a:cubicBezTo>
                    <a:pt x="8813" y="23222"/>
                    <a:pt x="8033" y="23352"/>
                    <a:pt x="7935" y="23872"/>
                  </a:cubicBezTo>
                  <a:cubicBezTo>
                    <a:pt x="7838" y="24360"/>
                    <a:pt x="7513" y="24490"/>
                    <a:pt x="7285" y="24522"/>
                  </a:cubicBezTo>
                  <a:cubicBezTo>
                    <a:pt x="7057" y="24587"/>
                    <a:pt x="7318" y="24815"/>
                    <a:pt x="7220" y="24945"/>
                  </a:cubicBezTo>
                  <a:cubicBezTo>
                    <a:pt x="7122" y="25075"/>
                    <a:pt x="6830" y="24945"/>
                    <a:pt x="6700" y="25140"/>
                  </a:cubicBezTo>
                  <a:cubicBezTo>
                    <a:pt x="6537" y="25335"/>
                    <a:pt x="6277" y="25596"/>
                    <a:pt x="6277" y="25596"/>
                  </a:cubicBezTo>
                  <a:lnTo>
                    <a:pt x="6082" y="26246"/>
                  </a:lnTo>
                  <a:cubicBezTo>
                    <a:pt x="6082" y="26246"/>
                    <a:pt x="5909" y="26150"/>
                    <a:pt x="5799" y="26150"/>
                  </a:cubicBezTo>
                  <a:cubicBezTo>
                    <a:pt x="5766" y="26150"/>
                    <a:pt x="5739" y="26158"/>
                    <a:pt x="5724" y="26181"/>
                  </a:cubicBezTo>
                  <a:cubicBezTo>
                    <a:pt x="5659" y="26311"/>
                    <a:pt x="5171" y="26669"/>
                    <a:pt x="4846" y="26734"/>
                  </a:cubicBezTo>
                  <a:cubicBezTo>
                    <a:pt x="4553" y="26799"/>
                    <a:pt x="4651" y="27157"/>
                    <a:pt x="4781" y="27157"/>
                  </a:cubicBezTo>
                  <a:cubicBezTo>
                    <a:pt x="4797" y="27161"/>
                    <a:pt x="4801" y="27162"/>
                    <a:pt x="4795" y="27162"/>
                  </a:cubicBezTo>
                  <a:cubicBezTo>
                    <a:pt x="4775" y="27162"/>
                    <a:pt x="4660" y="27148"/>
                    <a:pt x="4492" y="27148"/>
                  </a:cubicBezTo>
                  <a:cubicBezTo>
                    <a:pt x="4269" y="27148"/>
                    <a:pt x="3952" y="27173"/>
                    <a:pt x="3643" y="27287"/>
                  </a:cubicBezTo>
                  <a:cubicBezTo>
                    <a:pt x="3058" y="27514"/>
                    <a:pt x="2895" y="27969"/>
                    <a:pt x="2732" y="27969"/>
                  </a:cubicBezTo>
                  <a:lnTo>
                    <a:pt x="2407" y="27969"/>
                  </a:lnTo>
                  <a:cubicBezTo>
                    <a:pt x="2407" y="27969"/>
                    <a:pt x="2090" y="27652"/>
                    <a:pt x="1772" y="27652"/>
                  </a:cubicBezTo>
                  <a:cubicBezTo>
                    <a:pt x="1723" y="27652"/>
                    <a:pt x="1674" y="27659"/>
                    <a:pt x="1627" y="27677"/>
                  </a:cubicBezTo>
                  <a:cubicBezTo>
                    <a:pt x="1269" y="27807"/>
                    <a:pt x="1497" y="28035"/>
                    <a:pt x="1497" y="28035"/>
                  </a:cubicBezTo>
                  <a:cubicBezTo>
                    <a:pt x="1497" y="28035"/>
                    <a:pt x="1464" y="28018"/>
                    <a:pt x="1358" y="28018"/>
                  </a:cubicBezTo>
                  <a:cubicBezTo>
                    <a:pt x="1253" y="28018"/>
                    <a:pt x="1074" y="28035"/>
                    <a:pt x="781" y="28100"/>
                  </a:cubicBezTo>
                  <a:cubicBezTo>
                    <a:pt x="163" y="28197"/>
                    <a:pt x="1" y="28295"/>
                    <a:pt x="131" y="28652"/>
                  </a:cubicBezTo>
                  <a:cubicBezTo>
                    <a:pt x="197" y="28895"/>
                    <a:pt x="323" y="29108"/>
                    <a:pt x="458" y="29108"/>
                  </a:cubicBezTo>
                  <a:cubicBezTo>
                    <a:pt x="522" y="29108"/>
                    <a:pt x="588" y="29060"/>
                    <a:pt x="651" y="28945"/>
                  </a:cubicBezTo>
                  <a:cubicBezTo>
                    <a:pt x="838" y="28651"/>
                    <a:pt x="1113" y="28423"/>
                    <a:pt x="1241" y="28423"/>
                  </a:cubicBezTo>
                  <a:cubicBezTo>
                    <a:pt x="1269" y="28423"/>
                    <a:pt x="1290" y="28434"/>
                    <a:pt x="1301" y="28457"/>
                  </a:cubicBezTo>
                  <a:cubicBezTo>
                    <a:pt x="1334" y="28587"/>
                    <a:pt x="944" y="29010"/>
                    <a:pt x="1497" y="29010"/>
                  </a:cubicBezTo>
                  <a:cubicBezTo>
                    <a:pt x="2049" y="29010"/>
                    <a:pt x="2082" y="28815"/>
                    <a:pt x="2082" y="28815"/>
                  </a:cubicBezTo>
                  <a:cubicBezTo>
                    <a:pt x="2082" y="28815"/>
                    <a:pt x="2277" y="28880"/>
                    <a:pt x="2472" y="28880"/>
                  </a:cubicBezTo>
                  <a:cubicBezTo>
                    <a:pt x="2626" y="28880"/>
                    <a:pt x="3004" y="28534"/>
                    <a:pt x="3172" y="28534"/>
                  </a:cubicBezTo>
                  <a:cubicBezTo>
                    <a:pt x="3216" y="28534"/>
                    <a:pt x="3246" y="28559"/>
                    <a:pt x="3253" y="28620"/>
                  </a:cubicBezTo>
                  <a:cubicBezTo>
                    <a:pt x="3253" y="28880"/>
                    <a:pt x="3025" y="29335"/>
                    <a:pt x="3253" y="29335"/>
                  </a:cubicBezTo>
                  <a:cubicBezTo>
                    <a:pt x="3448" y="29335"/>
                    <a:pt x="3675" y="28782"/>
                    <a:pt x="3675" y="28782"/>
                  </a:cubicBezTo>
                  <a:cubicBezTo>
                    <a:pt x="3675" y="28782"/>
                    <a:pt x="3714" y="28686"/>
                    <a:pt x="3806" y="28686"/>
                  </a:cubicBezTo>
                  <a:cubicBezTo>
                    <a:pt x="3833" y="28686"/>
                    <a:pt x="3865" y="28695"/>
                    <a:pt x="3903" y="28717"/>
                  </a:cubicBezTo>
                  <a:cubicBezTo>
                    <a:pt x="3942" y="28737"/>
                    <a:pt x="3999" y="28745"/>
                    <a:pt x="4068" y="28745"/>
                  </a:cubicBezTo>
                  <a:cubicBezTo>
                    <a:pt x="4343" y="28745"/>
                    <a:pt x="4801" y="28620"/>
                    <a:pt x="5009" y="28620"/>
                  </a:cubicBezTo>
                  <a:cubicBezTo>
                    <a:pt x="5236" y="28620"/>
                    <a:pt x="5594" y="28490"/>
                    <a:pt x="5334" y="28295"/>
                  </a:cubicBezTo>
                  <a:cubicBezTo>
                    <a:pt x="5126" y="28117"/>
                    <a:pt x="5000" y="27831"/>
                    <a:pt x="5201" y="27831"/>
                  </a:cubicBezTo>
                  <a:cubicBezTo>
                    <a:pt x="5220" y="27831"/>
                    <a:pt x="5243" y="27834"/>
                    <a:pt x="5269" y="27839"/>
                  </a:cubicBezTo>
                  <a:cubicBezTo>
                    <a:pt x="5524" y="27868"/>
                    <a:pt x="5631" y="28118"/>
                    <a:pt x="5740" y="28118"/>
                  </a:cubicBezTo>
                  <a:cubicBezTo>
                    <a:pt x="5756" y="28118"/>
                    <a:pt x="5772" y="28112"/>
                    <a:pt x="5789" y="28100"/>
                  </a:cubicBezTo>
                  <a:cubicBezTo>
                    <a:pt x="5952" y="28035"/>
                    <a:pt x="6049" y="27969"/>
                    <a:pt x="6049" y="27969"/>
                  </a:cubicBezTo>
                  <a:cubicBezTo>
                    <a:pt x="6049" y="27969"/>
                    <a:pt x="6150" y="28013"/>
                    <a:pt x="6218" y="28013"/>
                  </a:cubicBezTo>
                  <a:cubicBezTo>
                    <a:pt x="6252" y="28013"/>
                    <a:pt x="6277" y="28002"/>
                    <a:pt x="6277" y="27969"/>
                  </a:cubicBezTo>
                  <a:cubicBezTo>
                    <a:pt x="6309" y="27904"/>
                    <a:pt x="6342" y="27612"/>
                    <a:pt x="6342" y="27612"/>
                  </a:cubicBezTo>
                  <a:cubicBezTo>
                    <a:pt x="6342" y="27612"/>
                    <a:pt x="6399" y="27596"/>
                    <a:pt x="6464" y="27596"/>
                  </a:cubicBezTo>
                  <a:cubicBezTo>
                    <a:pt x="6529" y="27596"/>
                    <a:pt x="6602" y="27612"/>
                    <a:pt x="6635" y="27677"/>
                  </a:cubicBezTo>
                  <a:cubicBezTo>
                    <a:pt x="6732" y="27839"/>
                    <a:pt x="6862" y="27872"/>
                    <a:pt x="6862" y="27872"/>
                  </a:cubicBezTo>
                  <a:cubicBezTo>
                    <a:pt x="6862" y="27872"/>
                    <a:pt x="6992" y="27579"/>
                    <a:pt x="7155" y="27547"/>
                  </a:cubicBezTo>
                  <a:cubicBezTo>
                    <a:pt x="7285" y="27547"/>
                    <a:pt x="7285" y="27254"/>
                    <a:pt x="7285" y="27254"/>
                  </a:cubicBezTo>
                  <a:lnTo>
                    <a:pt x="7610" y="27222"/>
                  </a:lnTo>
                  <a:lnTo>
                    <a:pt x="7838" y="26896"/>
                  </a:lnTo>
                  <a:lnTo>
                    <a:pt x="7935" y="27026"/>
                  </a:lnTo>
                  <a:lnTo>
                    <a:pt x="8586" y="26799"/>
                  </a:lnTo>
                  <a:lnTo>
                    <a:pt x="8651" y="27026"/>
                  </a:lnTo>
                  <a:cubicBezTo>
                    <a:pt x="8651" y="27026"/>
                    <a:pt x="8911" y="26344"/>
                    <a:pt x="8618" y="26344"/>
                  </a:cubicBezTo>
                  <a:cubicBezTo>
                    <a:pt x="8293" y="26344"/>
                    <a:pt x="8131" y="26018"/>
                    <a:pt x="8586" y="26018"/>
                  </a:cubicBezTo>
                  <a:cubicBezTo>
                    <a:pt x="8795" y="26018"/>
                    <a:pt x="8956" y="26000"/>
                    <a:pt x="9054" y="26000"/>
                  </a:cubicBezTo>
                  <a:cubicBezTo>
                    <a:pt x="9185" y="26000"/>
                    <a:pt x="9204" y="26032"/>
                    <a:pt x="9074" y="26181"/>
                  </a:cubicBezTo>
                  <a:cubicBezTo>
                    <a:pt x="8925" y="26354"/>
                    <a:pt x="8927" y="26583"/>
                    <a:pt x="9037" y="26583"/>
                  </a:cubicBezTo>
                  <a:cubicBezTo>
                    <a:pt x="9071" y="26583"/>
                    <a:pt x="9117" y="26561"/>
                    <a:pt x="9171" y="26506"/>
                  </a:cubicBezTo>
                  <a:cubicBezTo>
                    <a:pt x="9399" y="26278"/>
                    <a:pt x="9692" y="25791"/>
                    <a:pt x="9692" y="25791"/>
                  </a:cubicBezTo>
                  <a:cubicBezTo>
                    <a:pt x="9692" y="25791"/>
                    <a:pt x="9718" y="26296"/>
                    <a:pt x="9940" y="26296"/>
                  </a:cubicBezTo>
                  <a:cubicBezTo>
                    <a:pt x="9963" y="26296"/>
                    <a:pt x="9989" y="26291"/>
                    <a:pt x="10017" y="26278"/>
                  </a:cubicBezTo>
                  <a:cubicBezTo>
                    <a:pt x="10277" y="26148"/>
                    <a:pt x="10147" y="25791"/>
                    <a:pt x="10147" y="25791"/>
                  </a:cubicBezTo>
                  <a:cubicBezTo>
                    <a:pt x="10147" y="25791"/>
                    <a:pt x="10265" y="25496"/>
                    <a:pt x="10473" y="25496"/>
                  </a:cubicBezTo>
                  <a:cubicBezTo>
                    <a:pt x="10483" y="25496"/>
                    <a:pt x="10494" y="25496"/>
                    <a:pt x="10505" y="25498"/>
                  </a:cubicBezTo>
                  <a:cubicBezTo>
                    <a:pt x="10520" y="25501"/>
                    <a:pt x="10534" y="25502"/>
                    <a:pt x="10547" y="25502"/>
                  </a:cubicBezTo>
                  <a:cubicBezTo>
                    <a:pt x="10710" y="25502"/>
                    <a:pt x="10777" y="25335"/>
                    <a:pt x="10927" y="25335"/>
                  </a:cubicBezTo>
                  <a:cubicBezTo>
                    <a:pt x="11057" y="25335"/>
                    <a:pt x="11252" y="25270"/>
                    <a:pt x="11252" y="25270"/>
                  </a:cubicBezTo>
                  <a:cubicBezTo>
                    <a:pt x="11252" y="25270"/>
                    <a:pt x="11291" y="25283"/>
                    <a:pt x="11337" y="25283"/>
                  </a:cubicBezTo>
                  <a:cubicBezTo>
                    <a:pt x="11394" y="25283"/>
                    <a:pt x="11462" y="25263"/>
                    <a:pt x="11480" y="25173"/>
                  </a:cubicBezTo>
                  <a:cubicBezTo>
                    <a:pt x="11480" y="24978"/>
                    <a:pt x="11545" y="24848"/>
                    <a:pt x="11805" y="24848"/>
                  </a:cubicBezTo>
                  <a:cubicBezTo>
                    <a:pt x="12033" y="24848"/>
                    <a:pt x="11968" y="24587"/>
                    <a:pt x="11610" y="24587"/>
                  </a:cubicBezTo>
                  <a:cubicBezTo>
                    <a:pt x="11252" y="24587"/>
                    <a:pt x="11513" y="24295"/>
                    <a:pt x="11285" y="24132"/>
                  </a:cubicBezTo>
                  <a:cubicBezTo>
                    <a:pt x="11057" y="24002"/>
                    <a:pt x="11025" y="23840"/>
                    <a:pt x="11057" y="23579"/>
                  </a:cubicBezTo>
                  <a:cubicBezTo>
                    <a:pt x="11122" y="23319"/>
                    <a:pt x="11480" y="23417"/>
                    <a:pt x="11480" y="23222"/>
                  </a:cubicBezTo>
                  <a:cubicBezTo>
                    <a:pt x="11480" y="23056"/>
                    <a:pt x="11643" y="22914"/>
                    <a:pt x="11852" y="22914"/>
                  </a:cubicBezTo>
                  <a:cubicBezTo>
                    <a:pt x="11889" y="22914"/>
                    <a:pt x="11928" y="22919"/>
                    <a:pt x="11968" y="22929"/>
                  </a:cubicBezTo>
                  <a:cubicBezTo>
                    <a:pt x="12044" y="22951"/>
                    <a:pt x="12188" y="22958"/>
                    <a:pt x="12347" y="22958"/>
                  </a:cubicBezTo>
                  <a:cubicBezTo>
                    <a:pt x="12665" y="22958"/>
                    <a:pt x="13041" y="22929"/>
                    <a:pt x="13041" y="22929"/>
                  </a:cubicBezTo>
                  <a:cubicBezTo>
                    <a:pt x="13041" y="22929"/>
                    <a:pt x="12976" y="22701"/>
                    <a:pt x="13106" y="22409"/>
                  </a:cubicBezTo>
                  <a:cubicBezTo>
                    <a:pt x="13204" y="22148"/>
                    <a:pt x="13464" y="21986"/>
                    <a:pt x="13594" y="21693"/>
                  </a:cubicBezTo>
                  <a:cubicBezTo>
                    <a:pt x="13738" y="21434"/>
                    <a:pt x="13831" y="21124"/>
                    <a:pt x="14121" y="21124"/>
                  </a:cubicBezTo>
                  <a:cubicBezTo>
                    <a:pt x="14159" y="21124"/>
                    <a:pt x="14200" y="21129"/>
                    <a:pt x="14244" y="21140"/>
                  </a:cubicBezTo>
                  <a:cubicBezTo>
                    <a:pt x="14342" y="21176"/>
                    <a:pt x="14403" y="21192"/>
                    <a:pt x="14446" y="21192"/>
                  </a:cubicBezTo>
                  <a:cubicBezTo>
                    <a:pt x="14558" y="21192"/>
                    <a:pt x="14534" y="21078"/>
                    <a:pt x="14700" y="20913"/>
                  </a:cubicBezTo>
                  <a:cubicBezTo>
                    <a:pt x="14960" y="20718"/>
                    <a:pt x="15187" y="20880"/>
                    <a:pt x="15480" y="20620"/>
                  </a:cubicBezTo>
                  <a:cubicBezTo>
                    <a:pt x="15773" y="20360"/>
                    <a:pt x="15968" y="20262"/>
                    <a:pt x="15968" y="20262"/>
                  </a:cubicBezTo>
                  <a:lnTo>
                    <a:pt x="15968" y="20262"/>
                  </a:lnTo>
                  <a:lnTo>
                    <a:pt x="15935" y="20620"/>
                  </a:lnTo>
                  <a:cubicBezTo>
                    <a:pt x="15935" y="20620"/>
                    <a:pt x="16455" y="20281"/>
                    <a:pt x="16703" y="20281"/>
                  </a:cubicBezTo>
                  <a:cubicBezTo>
                    <a:pt x="16753" y="20281"/>
                    <a:pt x="16792" y="20295"/>
                    <a:pt x="16813" y="20327"/>
                  </a:cubicBezTo>
                  <a:cubicBezTo>
                    <a:pt x="16943" y="20490"/>
                    <a:pt x="16163" y="21043"/>
                    <a:pt x="16163" y="21043"/>
                  </a:cubicBezTo>
                  <a:lnTo>
                    <a:pt x="16488" y="21205"/>
                  </a:lnTo>
                  <a:cubicBezTo>
                    <a:pt x="16488" y="21205"/>
                    <a:pt x="17301" y="21661"/>
                    <a:pt x="17073" y="21953"/>
                  </a:cubicBezTo>
                  <a:cubicBezTo>
                    <a:pt x="16989" y="22063"/>
                    <a:pt x="16922" y="22113"/>
                    <a:pt x="16858" y="22113"/>
                  </a:cubicBezTo>
                  <a:cubicBezTo>
                    <a:pt x="16750" y="22113"/>
                    <a:pt x="16651" y="21970"/>
                    <a:pt x="16488" y="21726"/>
                  </a:cubicBezTo>
                  <a:cubicBezTo>
                    <a:pt x="16332" y="21492"/>
                    <a:pt x="16176" y="21445"/>
                    <a:pt x="16076" y="21445"/>
                  </a:cubicBezTo>
                  <a:cubicBezTo>
                    <a:pt x="16009" y="21445"/>
                    <a:pt x="15968" y="21466"/>
                    <a:pt x="15968" y="21466"/>
                  </a:cubicBezTo>
                  <a:cubicBezTo>
                    <a:pt x="15968" y="21466"/>
                    <a:pt x="15675" y="21205"/>
                    <a:pt x="15545" y="21205"/>
                  </a:cubicBezTo>
                  <a:cubicBezTo>
                    <a:pt x="15382" y="21205"/>
                    <a:pt x="15382" y="21368"/>
                    <a:pt x="15057" y="21401"/>
                  </a:cubicBezTo>
                  <a:cubicBezTo>
                    <a:pt x="14765" y="21466"/>
                    <a:pt x="14537" y="21596"/>
                    <a:pt x="14537" y="21596"/>
                  </a:cubicBezTo>
                  <a:cubicBezTo>
                    <a:pt x="14537" y="21596"/>
                    <a:pt x="14765" y="21758"/>
                    <a:pt x="14537" y="21921"/>
                  </a:cubicBezTo>
                  <a:cubicBezTo>
                    <a:pt x="14309" y="22083"/>
                    <a:pt x="13919" y="22474"/>
                    <a:pt x="13691" y="23189"/>
                  </a:cubicBezTo>
                  <a:cubicBezTo>
                    <a:pt x="13596" y="23525"/>
                    <a:pt x="13649" y="23640"/>
                    <a:pt x="13747" y="23640"/>
                  </a:cubicBezTo>
                  <a:cubicBezTo>
                    <a:pt x="13849" y="23640"/>
                    <a:pt x="13999" y="23517"/>
                    <a:pt x="14082" y="23384"/>
                  </a:cubicBezTo>
                  <a:cubicBezTo>
                    <a:pt x="14190" y="23211"/>
                    <a:pt x="14313" y="23066"/>
                    <a:pt x="14441" y="23066"/>
                  </a:cubicBezTo>
                  <a:cubicBezTo>
                    <a:pt x="14504" y="23066"/>
                    <a:pt x="14569" y="23102"/>
                    <a:pt x="14635" y="23189"/>
                  </a:cubicBezTo>
                  <a:cubicBezTo>
                    <a:pt x="14830" y="23482"/>
                    <a:pt x="14472" y="23840"/>
                    <a:pt x="14049" y="23905"/>
                  </a:cubicBezTo>
                  <a:cubicBezTo>
                    <a:pt x="13594" y="23937"/>
                    <a:pt x="13431" y="23970"/>
                    <a:pt x="13431" y="23970"/>
                  </a:cubicBezTo>
                  <a:lnTo>
                    <a:pt x="13236" y="24425"/>
                  </a:lnTo>
                  <a:lnTo>
                    <a:pt x="13724" y="24522"/>
                  </a:lnTo>
                  <a:lnTo>
                    <a:pt x="14179" y="24490"/>
                  </a:lnTo>
                  <a:lnTo>
                    <a:pt x="14472" y="24783"/>
                  </a:lnTo>
                  <a:cubicBezTo>
                    <a:pt x="14472" y="24783"/>
                    <a:pt x="14700" y="24685"/>
                    <a:pt x="14830" y="24425"/>
                  </a:cubicBezTo>
                  <a:cubicBezTo>
                    <a:pt x="14992" y="24165"/>
                    <a:pt x="15057" y="23742"/>
                    <a:pt x="15057" y="23742"/>
                  </a:cubicBezTo>
                  <a:cubicBezTo>
                    <a:pt x="15057" y="23742"/>
                    <a:pt x="15384" y="23536"/>
                    <a:pt x="15500" y="23536"/>
                  </a:cubicBezTo>
                  <a:cubicBezTo>
                    <a:pt x="15543" y="23536"/>
                    <a:pt x="15557" y="23565"/>
                    <a:pt x="15513" y="23644"/>
                  </a:cubicBezTo>
                  <a:cubicBezTo>
                    <a:pt x="15350" y="23970"/>
                    <a:pt x="15447" y="24067"/>
                    <a:pt x="15447" y="24067"/>
                  </a:cubicBezTo>
                  <a:lnTo>
                    <a:pt x="15838" y="23547"/>
                  </a:lnTo>
                  <a:cubicBezTo>
                    <a:pt x="15838" y="23547"/>
                    <a:pt x="15912" y="23744"/>
                    <a:pt x="16052" y="23744"/>
                  </a:cubicBezTo>
                  <a:cubicBezTo>
                    <a:pt x="16139" y="23744"/>
                    <a:pt x="16253" y="23667"/>
                    <a:pt x="16391" y="23417"/>
                  </a:cubicBezTo>
                  <a:lnTo>
                    <a:pt x="16716" y="23352"/>
                  </a:lnTo>
                  <a:lnTo>
                    <a:pt x="16716" y="23352"/>
                  </a:lnTo>
                  <a:cubicBezTo>
                    <a:pt x="16716" y="23352"/>
                    <a:pt x="16683" y="23612"/>
                    <a:pt x="16878" y="23612"/>
                  </a:cubicBezTo>
                  <a:lnTo>
                    <a:pt x="17334" y="23612"/>
                  </a:lnTo>
                  <a:cubicBezTo>
                    <a:pt x="17334" y="23612"/>
                    <a:pt x="17561" y="23352"/>
                    <a:pt x="17724" y="23352"/>
                  </a:cubicBezTo>
                  <a:cubicBezTo>
                    <a:pt x="17919" y="23319"/>
                    <a:pt x="17886" y="23059"/>
                    <a:pt x="17756" y="22929"/>
                  </a:cubicBezTo>
                  <a:cubicBezTo>
                    <a:pt x="17683" y="22856"/>
                    <a:pt x="17793" y="22764"/>
                    <a:pt x="17866" y="22764"/>
                  </a:cubicBezTo>
                  <a:cubicBezTo>
                    <a:pt x="17891" y="22764"/>
                    <a:pt x="17911" y="22774"/>
                    <a:pt x="17919" y="22799"/>
                  </a:cubicBezTo>
                  <a:cubicBezTo>
                    <a:pt x="17943" y="22835"/>
                    <a:pt x="18048" y="22862"/>
                    <a:pt x="18147" y="22862"/>
                  </a:cubicBezTo>
                  <a:cubicBezTo>
                    <a:pt x="18315" y="22862"/>
                    <a:pt x="18465" y="22784"/>
                    <a:pt x="18179" y="22539"/>
                  </a:cubicBezTo>
                  <a:cubicBezTo>
                    <a:pt x="17691" y="22148"/>
                    <a:pt x="17496" y="21953"/>
                    <a:pt x="17496" y="21953"/>
                  </a:cubicBezTo>
                  <a:lnTo>
                    <a:pt x="18472" y="21270"/>
                  </a:lnTo>
                  <a:lnTo>
                    <a:pt x="18472" y="21270"/>
                  </a:lnTo>
                  <a:cubicBezTo>
                    <a:pt x="18472" y="21271"/>
                    <a:pt x="18049" y="21953"/>
                    <a:pt x="18374" y="21953"/>
                  </a:cubicBezTo>
                  <a:cubicBezTo>
                    <a:pt x="18699" y="21953"/>
                    <a:pt x="18830" y="21758"/>
                    <a:pt x="18830" y="21758"/>
                  </a:cubicBezTo>
                  <a:cubicBezTo>
                    <a:pt x="18830" y="21758"/>
                    <a:pt x="18992" y="21921"/>
                    <a:pt x="19122" y="21921"/>
                  </a:cubicBezTo>
                  <a:cubicBezTo>
                    <a:pt x="19273" y="21921"/>
                    <a:pt x="19622" y="21358"/>
                    <a:pt x="19800" y="21358"/>
                  </a:cubicBezTo>
                  <a:cubicBezTo>
                    <a:pt x="19814" y="21358"/>
                    <a:pt x="19826" y="21361"/>
                    <a:pt x="19838" y="21368"/>
                  </a:cubicBezTo>
                  <a:cubicBezTo>
                    <a:pt x="19968" y="21466"/>
                    <a:pt x="19610" y="21823"/>
                    <a:pt x="19708" y="21823"/>
                  </a:cubicBezTo>
                  <a:cubicBezTo>
                    <a:pt x="19714" y="21826"/>
                    <a:pt x="19727" y="21828"/>
                    <a:pt x="19746" y="21828"/>
                  </a:cubicBezTo>
                  <a:cubicBezTo>
                    <a:pt x="19846" y="21828"/>
                    <a:pt x="20104" y="21790"/>
                    <a:pt x="20314" y="21790"/>
                  </a:cubicBezTo>
                  <a:cubicBezTo>
                    <a:pt x="20474" y="21790"/>
                    <a:pt x="20605" y="21812"/>
                    <a:pt x="20618" y="21888"/>
                  </a:cubicBezTo>
                  <a:cubicBezTo>
                    <a:pt x="20618" y="22051"/>
                    <a:pt x="20293" y="22051"/>
                    <a:pt x="20098" y="22181"/>
                  </a:cubicBezTo>
                  <a:cubicBezTo>
                    <a:pt x="19903" y="22279"/>
                    <a:pt x="19447" y="22181"/>
                    <a:pt x="19285" y="22539"/>
                  </a:cubicBezTo>
                  <a:cubicBezTo>
                    <a:pt x="19285" y="22539"/>
                    <a:pt x="19372" y="22524"/>
                    <a:pt x="19516" y="22524"/>
                  </a:cubicBezTo>
                  <a:cubicBezTo>
                    <a:pt x="19588" y="22524"/>
                    <a:pt x="19675" y="22528"/>
                    <a:pt x="19773" y="22539"/>
                  </a:cubicBezTo>
                  <a:cubicBezTo>
                    <a:pt x="20033" y="22539"/>
                    <a:pt x="20488" y="22701"/>
                    <a:pt x="20553" y="22896"/>
                  </a:cubicBezTo>
                  <a:cubicBezTo>
                    <a:pt x="20618" y="23059"/>
                    <a:pt x="20586" y="23384"/>
                    <a:pt x="20878" y="23417"/>
                  </a:cubicBezTo>
                  <a:cubicBezTo>
                    <a:pt x="21171" y="23449"/>
                    <a:pt x="21366" y="23449"/>
                    <a:pt x="21366" y="23709"/>
                  </a:cubicBezTo>
                  <a:cubicBezTo>
                    <a:pt x="21366" y="23970"/>
                    <a:pt x="21431" y="24067"/>
                    <a:pt x="21854" y="24067"/>
                  </a:cubicBezTo>
                  <a:cubicBezTo>
                    <a:pt x="22156" y="24067"/>
                    <a:pt x="22524" y="23984"/>
                    <a:pt x="22793" y="23984"/>
                  </a:cubicBezTo>
                  <a:cubicBezTo>
                    <a:pt x="22900" y="23984"/>
                    <a:pt x="22992" y="23997"/>
                    <a:pt x="23057" y="24035"/>
                  </a:cubicBezTo>
                  <a:cubicBezTo>
                    <a:pt x="23250" y="24117"/>
                    <a:pt x="23116" y="24316"/>
                    <a:pt x="23406" y="24316"/>
                  </a:cubicBezTo>
                  <a:cubicBezTo>
                    <a:pt x="23459" y="24316"/>
                    <a:pt x="23525" y="24310"/>
                    <a:pt x="23610" y="24295"/>
                  </a:cubicBezTo>
                  <a:cubicBezTo>
                    <a:pt x="23668" y="24288"/>
                    <a:pt x="23720" y="24285"/>
                    <a:pt x="23765" y="24285"/>
                  </a:cubicBezTo>
                  <a:cubicBezTo>
                    <a:pt x="24175" y="24285"/>
                    <a:pt x="24107" y="24522"/>
                    <a:pt x="24488" y="24522"/>
                  </a:cubicBezTo>
                  <a:cubicBezTo>
                    <a:pt x="24911" y="24522"/>
                    <a:pt x="24813" y="24750"/>
                    <a:pt x="25203" y="24750"/>
                  </a:cubicBezTo>
                  <a:cubicBezTo>
                    <a:pt x="25594" y="24750"/>
                    <a:pt x="25333" y="24978"/>
                    <a:pt x="25561" y="25238"/>
                  </a:cubicBezTo>
                  <a:cubicBezTo>
                    <a:pt x="25789" y="25465"/>
                    <a:pt x="26081" y="25531"/>
                    <a:pt x="26081" y="25531"/>
                  </a:cubicBezTo>
                  <a:cubicBezTo>
                    <a:pt x="26081" y="25531"/>
                    <a:pt x="26016" y="25596"/>
                    <a:pt x="26504" y="25888"/>
                  </a:cubicBezTo>
                  <a:cubicBezTo>
                    <a:pt x="26903" y="26128"/>
                    <a:pt x="27063" y="26149"/>
                    <a:pt x="27108" y="26149"/>
                  </a:cubicBezTo>
                  <a:cubicBezTo>
                    <a:pt x="27118" y="26149"/>
                    <a:pt x="27122" y="26148"/>
                    <a:pt x="27122" y="26148"/>
                  </a:cubicBezTo>
                  <a:lnTo>
                    <a:pt x="27122" y="26148"/>
                  </a:lnTo>
                  <a:cubicBezTo>
                    <a:pt x="27122" y="26148"/>
                    <a:pt x="26894" y="26344"/>
                    <a:pt x="27220" y="26344"/>
                  </a:cubicBezTo>
                  <a:cubicBezTo>
                    <a:pt x="27328" y="26344"/>
                    <a:pt x="27436" y="26333"/>
                    <a:pt x="27534" y="26333"/>
                  </a:cubicBezTo>
                  <a:cubicBezTo>
                    <a:pt x="27729" y="26333"/>
                    <a:pt x="27881" y="26376"/>
                    <a:pt x="27903" y="26636"/>
                  </a:cubicBezTo>
                  <a:cubicBezTo>
                    <a:pt x="27968" y="27059"/>
                    <a:pt x="28195" y="27352"/>
                    <a:pt x="28195" y="27352"/>
                  </a:cubicBezTo>
                  <a:lnTo>
                    <a:pt x="28813" y="27937"/>
                  </a:lnTo>
                  <a:cubicBezTo>
                    <a:pt x="28813" y="27937"/>
                    <a:pt x="28972" y="28061"/>
                    <a:pt x="29069" y="28061"/>
                  </a:cubicBezTo>
                  <a:cubicBezTo>
                    <a:pt x="29103" y="28061"/>
                    <a:pt x="29130" y="28045"/>
                    <a:pt x="29138" y="28002"/>
                  </a:cubicBezTo>
                  <a:cubicBezTo>
                    <a:pt x="29138" y="27937"/>
                    <a:pt x="29244" y="27921"/>
                    <a:pt x="29350" y="27921"/>
                  </a:cubicBezTo>
                  <a:cubicBezTo>
                    <a:pt x="29455" y="27921"/>
                    <a:pt x="29561" y="27937"/>
                    <a:pt x="29561" y="27937"/>
                  </a:cubicBezTo>
                  <a:cubicBezTo>
                    <a:pt x="29561" y="27937"/>
                    <a:pt x="29633" y="27865"/>
                    <a:pt x="29797" y="27865"/>
                  </a:cubicBezTo>
                  <a:cubicBezTo>
                    <a:pt x="29824" y="27865"/>
                    <a:pt x="29854" y="27867"/>
                    <a:pt x="29886" y="27872"/>
                  </a:cubicBezTo>
                  <a:cubicBezTo>
                    <a:pt x="30114" y="27904"/>
                    <a:pt x="30276" y="27937"/>
                    <a:pt x="30569" y="28100"/>
                  </a:cubicBezTo>
                  <a:cubicBezTo>
                    <a:pt x="30648" y="28143"/>
                    <a:pt x="30701" y="28166"/>
                    <a:pt x="30732" y="28166"/>
                  </a:cubicBezTo>
                  <a:cubicBezTo>
                    <a:pt x="30815" y="28166"/>
                    <a:pt x="30735" y="28001"/>
                    <a:pt x="30569" y="27644"/>
                  </a:cubicBezTo>
                  <a:cubicBezTo>
                    <a:pt x="30374" y="27189"/>
                    <a:pt x="30374" y="27222"/>
                    <a:pt x="30341" y="26766"/>
                  </a:cubicBezTo>
                  <a:cubicBezTo>
                    <a:pt x="30309" y="26278"/>
                    <a:pt x="30146" y="25953"/>
                    <a:pt x="30374" y="25953"/>
                  </a:cubicBezTo>
                  <a:cubicBezTo>
                    <a:pt x="30634" y="25953"/>
                    <a:pt x="30732" y="26539"/>
                    <a:pt x="30732" y="26539"/>
                  </a:cubicBezTo>
                  <a:cubicBezTo>
                    <a:pt x="30732" y="26539"/>
                    <a:pt x="31285" y="27839"/>
                    <a:pt x="31772" y="28197"/>
                  </a:cubicBezTo>
                  <a:cubicBezTo>
                    <a:pt x="32260" y="28555"/>
                    <a:pt x="32423" y="29173"/>
                    <a:pt x="32423" y="29433"/>
                  </a:cubicBezTo>
                  <a:cubicBezTo>
                    <a:pt x="32423" y="29693"/>
                    <a:pt x="32585" y="30083"/>
                    <a:pt x="32715" y="30083"/>
                  </a:cubicBezTo>
                  <a:cubicBezTo>
                    <a:pt x="32802" y="30083"/>
                    <a:pt x="32903" y="30040"/>
                    <a:pt x="32980" y="30040"/>
                  </a:cubicBezTo>
                  <a:cubicBezTo>
                    <a:pt x="33019" y="30040"/>
                    <a:pt x="33051" y="30051"/>
                    <a:pt x="33073" y="30083"/>
                  </a:cubicBezTo>
                  <a:cubicBezTo>
                    <a:pt x="33138" y="30181"/>
                    <a:pt x="34081" y="30343"/>
                    <a:pt x="34081" y="30343"/>
                  </a:cubicBezTo>
                  <a:cubicBezTo>
                    <a:pt x="34081" y="30343"/>
                    <a:pt x="33789" y="30961"/>
                    <a:pt x="34179" y="31221"/>
                  </a:cubicBezTo>
                  <a:cubicBezTo>
                    <a:pt x="34569" y="31482"/>
                    <a:pt x="34699" y="32034"/>
                    <a:pt x="34699" y="32034"/>
                  </a:cubicBezTo>
                  <a:cubicBezTo>
                    <a:pt x="34699" y="32034"/>
                    <a:pt x="34211" y="32717"/>
                    <a:pt x="34471" y="32717"/>
                  </a:cubicBezTo>
                  <a:cubicBezTo>
                    <a:pt x="34674" y="32717"/>
                    <a:pt x="34928" y="32306"/>
                    <a:pt x="35210" y="32306"/>
                  </a:cubicBezTo>
                  <a:cubicBezTo>
                    <a:pt x="35245" y="32306"/>
                    <a:pt x="35281" y="32313"/>
                    <a:pt x="35317" y="32327"/>
                  </a:cubicBezTo>
                  <a:cubicBezTo>
                    <a:pt x="35642" y="32457"/>
                    <a:pt x="35707" y="32912"/>
                    <a:pt x="35707" y="33108"/>
                  </a:cubicBezTo>
                  <a:cubicBezTo>
                    <a:pt x="35707" y="33335"/>
                    <a:pt x="35837" y="33660"/>
                    <a:pt x="35837" y="33660"/>
                  </a:cubicBezTo>
                  <a:cubicBezTo>
                    <a:pt x="35837" y="33660"/>
                    <a:pt x="35902" y="33758"/>
                    <a:pt x="35967" y="33758"/>
                  </a:cubicBezTo>
                  <a:cubicBezTo>
                    <a:pt x="36065" y="33758"/>
                    <a:pt x="36358" y="33856"/>
                    <a:pt x="36358" y="33856"/>
                  </a:cubicBezTo>
                  <a:cubicBezTo>
                    <a:pt x="36358" y="33856"/>
                    <a:pt x="36553" y="33335"/>
                    <a:pt x="36780" y="33335"/>
                  </a:cubicBezTo>
                  <a:cubicBezTo>
                    <a:pt x="36780" y="33335"/>
                    <a:pt x="36455" y="32392"/>
                    <a:pt x="36032" y="32002"/>
                  </a:cubicBezTo>
                  <a:cubicBezTo>
                    <a:pt x="35577" y="31579"/>
                    <a:pt x="35415" y="31579"/>
                    <a:pt x="35382" y="31124"/>
                  </a:cubicBezTo>
                  <a:cubicBezTo>
                    <a:pt x="35382" y="30636"/>
                    <a:pt x="35317" y="29986"/>
                    <a:pt x="34471" y="29986"/>
                  </a:cubicBezTo>
                  <a:cubicBezTo>
                    <a:pt x="33593" y="29986"/>
                    <a:pt x="33593" y="29433"/>
                    <a:pt x="33398" y="28880"/>
                  </a:cubicBezTo>
                  <a:cubicBezTo>
                    <a:pt x="33171" y="28327"/>
                    <a:pt x="32943" y="27839"/>
                    <a:pt x="32455" y="27384"/>
                  </a:cubicBezTo>
                  <a:cubicBezTo>
                    <a:pt x="31967" y="26929"/>
                    <a:pt x="31805" y="26669"/>
                    <a:pt x="31545" y="26213"/>
                  </a:cubicBezTo>
                  <a:cubicBezTo>
                    <a:pt x="31325" y="25805"/>
                    <a:pt x="30862" y="25366"/>
                    <a:pt x="30186" y="25366"/>
                  </a:cubicBezTo>
                  <a:cubicBezTo>
                    <a:pt x="30162" y="25366"/>
                    <a:pt x="30138" y="25367"/>
                    <a:pt x="30114" y="25368"/>
                  </a:cubicBezTo>
                  <a:cubicBezTo>
                    <a:pt x="29398" y="25368"/>
                    <a:pt x="29528" y="25433"/>
                    <a:pt x="29301" y="25921"/>
                  </a:cubicBezTo>
                  <a:cubicBezTo>
                    <a:pt x="29133" y="26281"/>
                    <a:pt x="28983" y="26676"/>
                    <a:pt x="28837" y="26676"/>
                  </a:cubicBezTo>
                  <a:cubicBezTo>
                    <a:pt x="28785" y="26676"/>
                    <a:pt x="28734" y="26626"/>
                    <a:pt x="28683" y="26506"/>
                  </a:cubicBezTo>
                  <a:lnTo>
                    <a:pt x="27675" y="25531"/>
                  </a:lnTo>
                  <a:cubicBezTo>
                    <a:pt x="27675" y="25531"/>
                    <a:pt x="27740" y="25368"/>
                    <a:pt x="27610" y="25043"/>
                  </a:cubicBezTo>
                  <a:cubicBezTo>
                    <a:pt x="27447" y="24685"/>
                    <a:pt x="27480" y="24750"/>
                    <a:pt x="27480" y="24522"/>
                  </a:cubicBezTo>
                  <a:cubicBezTo>
                    <a:pt x="27504" y="24376"/>
                    <a:pt x="27254" y="24303"/>
                    <a:pt x="27045" y="24303"/>
                  </a:cubicBezTo>
                  <a:cubicBezTo>
                    <a:pt x="26976" y="24303"/>
                    <a:pt x="26911" y="24311"/>
                    <a:pt x="26862" y="24327"/>
                  </a:cubicBezTo>
                  <a:cubicBezTo>
                    <a:pt x="26825" y="24335"/>
                    <a:pt x="26776" y="24339"/>
                    <a:pt x="26717" y="24339"/>
                  </a:cubicBezTo>
                  <a:cubicBezTo>
                    <a:pt x="26516" y="24339"/>
                    <a:pt x="26211" y="24291"/>
                    <a:pt x="25984" y="24165"/>
                  </a:cubicBezTo>
                  <a:cubicBezTo>
                    <a:pt x="25869" y="24093"/>
                    <a:pt x="25799" y="24066"/>
                    <a:pt x="25742" y="24066"/>
                  </a:cubicBezTo>
                  <a:cubicBezTo>
                    <a:pt x="25670" y="24066"/>
                    <a:pt x="25620" y="24110"/>
                    <a:pt x="25529" y="24165"/>
                  </a:cubicBezTo>
                  <a:cubicBezTo>
                    <a:pt x="25511" y="24182"/>
                    <a:pt x="25488" y="24190"/>
                    <a:pt x="25461" y="24190"/>
                  </a:cubicBezTo>
                  <a:cubicBezTo>
                    <a:pt x="25304" y="24190"/>
                    <a:pt x="25012" y="23930"/>
                    <a:pt x="24878" y="23930"/>
                  </a:cubicBezTo>
                  <a:cubicBezTo>
                    <a:pt x="24866" y="23930"/>
                    <a:pt x="24855" y="23932"/>
                    <a:pt x="24846" y="23937"/>
                  </a:cubicBezTo>
                  <a:lnTo>
                    <a:pt x="25951" y="5303"/>
                  </a:lnTo>
                  <a:cubicBezTo>
                    <a:pt x="25951" y="5303"/>
                    <a:pt x="25138" y="4588"/>
                    <a:pt x="24618" y="4588"/>
                  </a:cubicBezTo>
                  <a:cubicBezTo>
                    <a:pt x="24618" y="4588"/>
                    <a:pt x="25073" y="4035"/>
                    <a:pt x="24943" y="3970"/>
                  </a:cubicBezTo>
                  <a:cubicBezTo>
                    <a:pt x="24910" y="3950"/>
                    <a:pt x="24862" y="3941"/>
                    <a:pt x="24806" y="3941"/>
                  </a:cubicBezTo>
                  <a:cubicBezTo>
                    <a:pt x="24591" y="3941"/>
                    <a:pt x="24246" y="4075"/>
                    <a:pt x="24065" y="4230"/>
                  </a:cubicBezTo>
                  <a:cubicBezTo>
                    <a:pt x="23934" y="4340"/>
                    <a:pt x="23861" y="4464"/>
                    <a:pt x="23719" y="4464"/>
                  </a:cubicBezTo>
                  <a:cubicBezTo>
                    <a:pt x="23650" y="4464"/>
                    <a:pt x="23564" y="4435"/>
                    <a:pt x="23447" y="4360"/>
                  </a:cubicBezTo>
                  <a:cubicBezTo>
                    <a:pt x="23090" y="4133"/>
                    <a:pt x="22114" y="4035"/>
                    <a:pt x="21724" y="4035"/>
                  </a:cubicBezTo>
                  <a:lnTo>
                    <a:pt x="21529" y="3677"/>
                  </a:lnTo>
                  <a:lnTo>
                    <a:pt x="21269" y="3807"/>
                  </a:lnTo>
                  <a:cubicBezTo>
                    <a:pt x="21269" y="3807"/>
                    <a:pt x="21073" y="3320"/>
                    <a:pt x="20781" y="3060"/>
                  </a:cubicBezTo>
                  <a:cubicBezTo>
                    <a:pt x="20623" y="2933"/>
                    <a:pt x="20480" y="2868"/>
                    <a:pt x="20338" y="2868"/>
                  </a:cubicBezTo>
                  <a:cubicBezTo>
                    <a:pt x="20188" y="2868"/>
                    <a:pt x="20038" y="2941"/>
                    <a:pt x="19870" y="3092"/>
                  </a:cubicBezTo>
                  <a:cubicBezTo>
                    <a:pt x="19779" y="3194"/>
                    <a:pt x="19703" y="3229"/>
                    <a:pt x="19642" y="3229"/>
                  </a:cubicBezTo>
                  <a:cubicBezTo>
                    <a:pt x="19509" y="3229"/>
                    <a:pt x="19447" y="3060"/>
                    <a:pt x="19447" y="3060"/>
                  </a:cubicBezTo>
                  <a:cubicBezTo>
                    <a:pt x="19447" y="3060"/>
                    <a:pt x="19323" y="2885"/>
                    <a:pt x="18965" y="2885"/>
                  </a:cubicBezTo>
                  <a:cubicBezTo>
                    <a:pt x="18914" y="2885"/>
                    <a:pt x="18858" y="2889"/>
                    <a:pt x="18797" y="2897"/>
                  </a:cubicBezTo>
                  <a:cubicBezTo>
                    <a:pt x="18788" y="2897"/>
                    <a:pt x="18780" y="2898"/>
                    <a:pt x="18773" y="2898"/>
                  </a:cubicBezTo>
                  <a:cubicBezTo>
                    <a:pt x="18337" y="2898"/>
                    <a:pt x="19110" y="2019"/>
                    <a:pt x="18407" y="2019"/>
                  </a:cubicBezTo>
                  <a:cubicBezTo>
                    <a:pt x="18317" y="2019"/>
                    <a:pt x="18230" y="2019"/>
                    <a:pt x="18146" y="2019"/>
                  </a:cubicBezTo>
                  <a:cubicBezTo>
                    <a:pt x="17556" y="2019"/>
                    <a:pt x="17122" y="1995"/>
                    <a:pt x="17236" y="1596"/>
                  </a:cubicBezTo>
                  <a:cubicBezTo>
                    <a:pt x="17366" y="1173"/>
                    <a:pt x="17496" y="816"/>
                    <a:pt x="17561" y="816"/>
                  </a:cubicBezTo>
                  <a:cubicBezTo>
                    <a:pt x="17587" y="816"/>
                    <a:pt x="17488" y="805"/>
                    <a:pt x="17340" y="805"/>
                  </a:cubicBezTo>
                  <a:cubicBezTo>
                    <a:pt x="17116" y="805"/>
                    <a:pt x="16781" y="829"/>
                    <a:pt x="16586" y="946"/>
                  </a:cubicBezTo>
                  <a:cubicBezTo>
                    <a:pt x="16586" y="946"/>
                    <a:pt x="16911" y="621"/>
                    <a:pt x="16651" y="490"/>
                  </a:cubicBezTo>
                  <a:cubicBezTo>
                    <a:pt x="16369" y="397"/>
                    <a:pt x="16600" y="1"/>
                    <a:pt x="1635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1996487" y="3952658"/>
              <a:ext cx="33101" cy="37526"/>
            </a:xfrm>
            <a:custGeom>
              <a:avLst/>
              <a:gdLst/>
              <a:ahLst/>
              <a:cxnLst/>
              <a:rect l="l" t="t" r="r" b="b"/>
              <a:pathLst>
                <a:path w="1825" h="2069" extrusionOk="0">
                  <a:moveTo>
                    <a:pt x="1035" y="1"/>
                  </a:moveTo>
                  <a:cubicBezTo>
                    <a:pt x="945" y="1"/>
                    <a:pt x="826" y="43"/>
                    <a:pt x="622" y="43"/>
                  </a:cubicBezTo>
                  <a:cubicBezTo>
                    <a:pt x="296" y="43"/>
                    <a:pt x="361" y="271"/>
                    <a:pt x="134" y="694"/>
                  </a:cubicBezTo>
                  <a:cubicBezTo>
                    <a:pt x="1" y="959"/>
                    <a:pt x="167" y="1015"/>
                    <a:pt x="380" y="1015"/>
                  </a:cubicBezTo>
                  <a:cubicBezTo>
                    <a:pt x="532" y="1015"/>
                    <a:pt x="708" y="986"/>
                    <a:pt x="817" y="986"/>
                  </a:cubicBezTo>
                  <a:cubicBezTo>
                    <a:pt x="1077" y="986"/>
                    <a:pt x="1044" y="1149"/>
                    <a:pt x="1174" y="1409"/>
                  </a:cubicBezTo>
                  <a:cubicBezTo>
                    <a:pt x="1337" y="1702"/>
                    <a:pt x="1435" y="2027"/>
                    <a:pt x="1630" y="2059"/>
                  </a:cubicBezTo>
                  <a:cubicBezTo>
                    <a:pt x="1647" y="2065"/>
                    <a:pt x="1663" y="2068"/>
                    <a:pt x="1677" y="2068"/>
                  </a:cubicBezTo>
                  <a:cubicBezTo>
                    <a:pt x="1814" y="2068"/>
                    <a:pt x="1760" y="1799"/>
                    <a:pt x="1760" y="1799"/>
                  </a:cubicBezTo>
                  <a:lnTo>
                    <a:pt x="1825" y="1799"/>
                  </a:lnTo>
                  <a:cubicBezTo>
                    <a:pt x="1825" y="1799"/>
                    <a:pt x="1727" y="1507"/>
                    <a:pt x="1727" y="1246"/>
                  </a:cubicBezTo>
                  <a:cubicBezTo>
                    <a:pt x="1727" y="986"/>
                    <a:pt x="1500" y="596"/>
                    <a:pt x="1370" y="596"/>
                  </a:cubicBezTo>
                  <a:cubicBezTo>
                    <a:pt x="1272" y="564"/>
                    <a:pt x="1304" y="303"/>
                    <a:pt x="1207" y="108"/>
                  </a:cubicBezTo>
                  <a:cubicBezTo>
                    <a:pt x="1151" y="25"/>
                    <a:pt x="11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2030749" y="3959786"/>
              <a:ext cx="27750" cy="24576"/>
            </a:xfrm>
            <a:custGeom>
              <a:avLst/>
              <a:gdLst/>
              <a:ahLst/>
              <a:cxnLst/>
              <a:rect l="l" t="t" r="r" b="b"/>
              <a:pathLst>
                <a:path w="1530" h="1355" extrusionOk="0">
                  <a:moveTo>
                    <a:pt x="925" y="0"/>
                  </a:moveTo>
                  <a:cubicBezTo>
                    <a:pt x="889" y="0"/>
                    <a:pt x="862" y="3"/>
                    <a:pt x="846" y="8"/>
                  </a:cubicBezTo>
                  <a:cubicBezTo>
                    <a:pt x="716" y="41"/>
                    <a:pt x="521" y="236"/>
                    <a:pt x="521" y="236"/>
                  </a:cubicBezTo>
                  <a:cubicBezTo>
                    <a:pt x="521" y="236"/>
                    <a:pt x="463" y="223"/>
                    <a:pt x="385" y="223"/>
                  </a:cubicBezTo>
                  <a:cubicBezTo>
                    <a:pt x="287" y="223"/>
                    <a:pt x="156" y="243"/>
                    <a:pt x="66" y="333"/>
                  </a:cubicBezTo>
                  <a:cubicBezTo>
                    <a:pt x="33" y="366"/>
                    <a:pt x="33" y="431"/>
                    <a:pt x="33" y="463"/>
                  </a:cubicBezTo>
                  <a:cubicBezTo>
                    <a:pt x="1" y="593"/>
                    <a:pt x="131" y="723"/>
                    <a:pt x="131" y="1146"/>
                  </a:cubicBezTo>
                  <a:cubicBezTo>
                    <a:pt x="121" y="1300"/>
                    <a:pt x="157" y="1355"/>
                    <a:pt x="213" y="1355"/>
                  </a:cubicBezTo>
                  <a:cubicBezTo>
                    <a:pt x="345" y="1355"/>
                    <a:pt x="586" y="1049"/>
                    <a:pt x="586" y="1049"/>
                  </a:cubicBezTo>
                  <a:cubicBezTo>
                    <a:pt x="625" y="972"/>
                    <a:pt x="435" y="781"/>
                    <a:pt x="274" y="638"/>
                  </a:cubicBezTo>
                  <a:lnTo>
                    <a:pt x="274" y="638"/>
                  </a:lnTo>
                  <a:cubicBezTo>
                    <a:pt x="368" y="704"/>
                    <a:pt x="477" y="764"/>
                    <a:pt x="567" y="764"/>
                  </a:cubicBezTo>
                  <a:cubicBezTo>
                    <a:pt x="585" y="764"/>
                    <a:pt x="602" y="761"/>
                    <a:pt x="619" y="756"/>
                  </a:cubicBezTo>
                  <a:cubicBezTo>
                    <a:pt x="814" y="691"/>
                    <a:pt x="521" y="334"/>
                    <a:pt x="521" y="333"/>
                  </a:cubicBezTo>
                  <a:lnTo>
                    <a:pt x="521" y="333"/>
                  </a:lnTo>
                  <a:cubicBezTo>
                    <a:pt x="521" y="333"/>
                    <a:pt x="691" y="531"/>
                    <a:pt x="820" y="531"/>
                  </a:cubicBezTo>
                  <a:cubicBezTo>
                    <a:pt x="829" y="531"/>
                    <a:pt x="838" y="530"/>
                    <a:pt x="846" y="528"/>
                  </a:cubicBezTo>
                  <a:cubicBezTo>
                    <a:pt x="968" y="528"/>
                    <a:pt x="907" y="272"/>
                    <a:pt x="869" y="144"/>
                  </a:cubicBezTo>
                  <a:lnTo>
                    <a:pt x="869" y="144"/>
                  </a:lnTo>
                  <a:cubicBezTo>
                    <a:pt x="890" y="193"/>
                    <a:pt x="931" y="273"/>
                    <a:pt x="1009" y="398"/>
                  </a:cubicBezTo>
                  <a:cubicBezTo>
                    <a:pt x="1068" y="493"/>
                    <a:pt x="1153" y="532"/>
                    <a:pt x="1237" y="532"/>
                  </a:cubicBezTo>
                  <a:cubicBezTo>
                    <a:pt x="1384" y="532"/>
                    <a:pt x="1529" y="413"/>
                    <a:pt x="1529" y="268"/>
                  </a:cubicBezTo>
                  <a:cubicBezTo>
                    <a:pt x="1529" y="77"/>
                    <a:pt x="1115" y="0"/>
                    <a:pt x="925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2039383" y="3968492"/>
              <a:ext cx="16759" cy="14093"/>
            </a:xfrm>
            <a:custGeom>
              <a:avLst/>
              <a:gdLst/>
              <a:ahLst/>
              <a:cxnLst/>
              <a:rect l="l" t="t" r="r" b="b"/>
              <a:pathLst>
                <a:path w="924" h="777" extrusionOk="0">
                  <a:moveTo>
                    <a:pt x="458" y="1"/>
                  </a:moveTo>
                  <a:cubicBezTo>
                    <a:pt x="242" y="1"/>
                    <a:pt x="1" y="350"/>
                    <a:pt x="175" y="699"/>
                  </a:cubicBezTo>
                  <a:cubicBezTo>
                    <a:pt x="175" y="699"/>
                    <a:pt x="330" y="776"/>
                    <a:pt x="485" y="776"/>
                  </a:cubicBezTo>
                  <a:cubicBezTo>
                    <a:pt x="596" y="776"/>
                    <a:pt x="706" y="737"/>
                    <a:pt x="761" y="601"/>
                  </a:cubicBezTo>
                  <a:cubicBezTo>
                    <a:pt x="923" y="276"/>
                    <a:pt x="728" y="113"/>
                    <a:pt x="533" y="16"/>
                  </a:cubicBezTo>
                  <a:cubicBezTo>
                    <a:pt x="509" y="5"/>
                    <a:pt x="484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2046093" y="3986684"/>
              <a:ext cx="43657" cy="55936"/>
            </a:xfrm>
            <a:custGeom>
              <a:avLst/>
              <a:gdLst/>
              <a:ahLst/>
              <a:cxnLst/>
              <a:rect l="l" t="t" r="r" b="b"/>
              <a:pathLst>
                <a:path w="2407" h="3084" extrusionOk="0">
                  <a:moveTo>
                    <a:pt x="183" y="1"/>
                  </a:moveTo>
                  <a:cubicBezTo>
                    <a:pt x="111" y="1"/>
                    <a:pt x="47" y="51"/>
                    <a:pt x="0" y="183"/>
                  </a:cubicBezTo>
                  <a:cubicBezTo>
                    <a:pt x="0" y="183"/>
                    <a:pt x="163" y="834"/>
                    <a:pt x="293" y="1127"/>
                  </a:cubicBezTo>
                  <a:cubicBezTo>
                    <a:pt x="391" y="1387"/>
                    <a:pt x="391" y="1549"/>
                    <a:pt x="391" y="1647"/>
                  </a:cubicBezTo>
                  <a:cubicBezTo>
                    <a:pt x="391" y="1744"/>
                    <a:pt x="748" y="1842"/>
                    <a:pt x="748" y="1842"/>
                  </a:cubicBezTo>
                  <a:lnTo>
                    <a:pt x="846" y="2037"/>
                  </a:lnTo>
                  <a:cubicBezTo>
                    <a:pt x="846" y="2037"/>
                    <a:pt x="423" y="2102"/>
                    <a:pt x="326" y="2232"/>
                  </a:cubicBezTo>
                  <a:cubicBezTo>
                    <a:pt x="260" y="2395"/>
                    <a:pt x="391" y="2330"/>
                    <a:pt x="586" y="2492"/>
                  </a:cubicBezTo>
                  <a:cubicBezTo>
                    <a:pt x="755" y="2662"/>
                    <a:pt x="973" y="3076"/>
                    <a:pt x="1135" y="3076"/>
                  </a:cubicBezTo>
                  <a:cubicBezTo>
                    <a:pt x="1159" y="3076"/>
                    <a:pt x="1182" y="3067"/>
                    <a:pt x="1204" y="3045"/>
                  </a:cubicBezTo>
                  <a:cubicBezTo>
                    <a:pt x="1366" y="2883"/>
                    <a:pt x="1334" y="2818"/>
                    <a:pt x="1171" y="2557"/>
                  </a:cubicBezTo>
                  <a:lnTo>
                    <a:pt x="1008" y="2200"/>
                  </a:lnTo>
                  <a:lnTo>
                    <a:pt x="1008" y="2200"/>
                  </a:lnTo>
                  <a:cubicBezTo>
                    <a:pt x="1009" y="2200"/>
                    <a:pt x="1334" y="2297"/>
                    <a:pt x="1464" y="2492"/>
                  </a:cubicBezTo>
                  <a:cubicBezTo>
                    <a:pt x="1586" y="2645"/>
                    <a:pt x="1851" y="3084"/>
                    <a:pt x="2017" y="3084"/>
                  </a:cubicBezTo>
                  <a:cubicBezTo>
                    <a:pt x="2028" y="3084"/>
                    <a:pt x="2039" y="3082"/>
                    <a:pt x="2049" y="3078"/>
                  </a:cubicBezTo>
                  <a:cubicBezTo>
                    <a:pt x="2212" y="2980"/>
                    <a:pt x="2179" y="2622"/>
                    <a:pt x="2017" y="2460"/>
                  </a:cubicBezTo>
                  <a:cubicBezTo>
                    <a:pt x="1821" y="2297"/>
                    <a:pt x="2212" y="2200"/>
                    <a:pt x="2082" y="2037"/>
                  </a:cubicBezTo>
                  <a:cubicBezTo>
                    <a:pt x="1984" y="1874"/>
                    <a:pt x="1756" y="2005"/>
                    <a:pt x="1724" y="1809"/>
                  </a:cubicBezTo>
                  <a:cubicBezTo>
                    <a:pt x="1691" y="1582"/>
                    <a:pt x="2407" y="1452"/>
                    <a:pt x="2082" y="1192"/>
                  </a:cubicBezTo>
                  <a:cubicBezTo>
                    <a:pt x="1996" y="1115"/>
                    <a:pt x="1899" y="1084"/>
                    <a:pt x="1811" y="1084"/>
                  </a:cubicBezTo>
                  <a:cubicBezTo>
                    <a:pt x="1597" y="1084"/>
                    <a:pt x="1433" y="1268"/>
                    <a:pt x="1594" y="1452"/>
                  </a:cubicBezTo>
                  <a:lnTo>
                    <a:pt x="1691" y="1549"/>
                  </a:lnTo>
                  <a:cubicBezTo>
                    <a:pt x="1691" y="1549"/>
                    <a:pt x="1496" y="1549"/>
                    <a:pt x="1399" y="1517"/>
                  </a:cubicBezTo>
                  <a:cubicBezTo>
                    <a:pt x="1334" y="1484"/>
                    <a:pt x="1171" y="1354"/>
                    <a:pt x="1171" y="1127"/>
                  </a:cubicBezTo>
                  <a:cubicBezTo>
                    <a:pt x="1171" y="899"/>
                    <a:pt x="1073" y="606"/>
                    <a:pt x="1073" y="606"/>
                  </a:cubicBezTo>
                  <a:cubicBezTo>
                    <a:pt x="1073" y="606"/>
                    <a:pt x="1073" y="509"/>
                    <a:pt x="878" y="509"/>
                  </a:cubicBezTo>
                  <a:cubicBezTo>
                    <a:pt x="730" y="509"/>
                    <a:pt x="412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2051408" y="3978395"/>
              <a:ext cx="28313" cy="17231"/>
            </a:xfrm>
            <a:custGeom>
              <a:avLst/>
              <a:gdLst/>
              <a:ahLst/>
              <a:cxnLst/>
              <a:rect l="l" t="t" r="r" b="b"/>
              <a:pathLst>
                <a:path w="1561" h="950" extrusionOk="0">
                  <a:moveTo>
                    <a:pt x="548" y="1"/>
                  </a:moveTo>
                  <a:cubicBezTo>
                    <a:pt x="466" y="1"/>
                    <a:pt x="379" y="33"/>
                    <a:pt x="293" y="120"/>
                  </a:cubicBezTo>
                  <a:cubicBezTo>
                    <a:pt x="0" y="348"/>
                    <a:pt x="715" y="640"/>
                    <a:pt x="715" y="640"/>
                  </a:cubicBezTo>
                  <a:cubicBezTo>
                    <a:pt x="715" y="640"/>
                    <a:pt x="1002" y="949"/>
                    <a:pt x="1230" y="949"/>
                  </a:cubicBezTo>
                  <a:cubicBezTo>
                    <a:pt x="1279" y="949"/>
                    <a:pt x="1326" y="935"/>
                    <a:pt x="1366" y="901"/>
                  </a:cubicBezTo>
                  <a:cubicBezTo>
                    <a:pt x="1561" y="738"/>
                    <a:pt x="1106" y="315"/>
                    <a:pt x="943" y="218"/>
                  </a:cubicBezTo>
                  <a:cubicBezTo>
                    <a:pt x="856" y="131"/>
                    <a:pt x="712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2086195" y="3999580"/>
              <a:ext cx="15943" cy="31722"/>
            </a:xfrm>
            <a:custGeom>
              <a:avLst/>
              <a:gdLst/>
              <a:ahLst/>
              <a:cxnLst/>
              <a:rect l="l" t="t" r="r" b="b"/>
              <a:pathLst>
                <a:path w="879" h="1749" extrusionOk="0">
                  <a:moveTo>
                    <a:pt x="272" y="1"/>
                  </a:moveTo>
                  <a:cubicBezTo>
                    <a:pt x="205" y="1"/>
                    <a:pt x="137" y="41"/>
                    <a:pt x="98" y="155"/>
                  </a:cubicBezTo>
                  <a:lnTo>
                    <a:pt x="98" y="1456"/>
                  </a:lnTo>
                  <a:cubicBezTo>
                    <a:pt x="98" y="1456"/>
                    <a:pt x="1" y="1749"/>
                    <a:pt x="391" y="1749"/>
                  </a:cubicBezTo>
                  <a:cubicBezTo>
                    <a:pt x="749" y="1749"/>
                    <a:pt x="781" y="1619"/>
                    <a:pt x="684" y="1294"/>
                  </a:cubicBezTo>
                  <a:cubicBezTo>
                    <a:pt x="586" y="968"/>
                    <a:pt x="488" y="838"/>
                    <a:pt x="684" y="676"/>
                  </a:cubicBezTo>
                  <a:cubicBezTo>
                    <a:pt x="879" y="513"/>
                    <a:pt x="456" y="285"/>
                    <a:pt x="456" y="155"/>
                  </a:cubicBezTo>
                  <a:cubicBezTo>
                    <a:pt x="476" y="96"/>
                    <a:pt x="375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2110373" y="4026332"/>
              <a:ext cx="8289" cy="9758"/>
            </a:xfrm>
            <a:custGeom>
              <a:avLst/>
              <a:gdLst/>
              <a:ahLst/>
              <a:cxnLst/>
              <a:rect l="l" t="t" r="r" b="b"/>
              <a:pathLst>
                <a:path w="457" h="538" extrusionOk="0">
                  <a:moveTo>
                    <a:pt x="263" y="1"/>
                  </a:moveTo>
                  <a:cubicBezTo>
                    <a:pt x="176" y="1"/>
                    <a:pt x="70" y="21"/>
                    <a:pt x="33" y="111"/>
                  </a:cubicBezTo>
                  <a:lnTo>
                    <a:pt x="1" y="436"/>
                  </a:lnTo>
                  <a:cubicBezTo>
                    <a:pt x="1" y="436"/>
                    <a:pt x="117" y="538"/>
                    <a:pt x="223" y="538"/>
                  </a:cubicBezTo>
                  <a:cubicBezTo>
                    <a:pt x="276" y="538"/>
                    <a:pt x="326" y="512"/>
                    <a:pt x="359" y="436"/>
                  </a:cubicBezTo>
                  <a:cubicBezTo>
                    <a:pt x="456" y="209"/>
                    <a:pt x="391" y="14"/>
                    <a:pt x="391" y="14"/>
                  </a:cubicBezTo>
                  <a:cubicBezTo>
                    <a:pt x="391" y="14"/>
                    <a:pt x="333" y="1"/>
                    <a:pt x="26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86512" y="3920428"/>
              <a:ext cx="31505" cy="28893"/>
            </a:xfrm>
            <a:custGeom>
              <a:avLst/>
              <a:gdLst/>
              <a:ahLst/>
              <a:cxnLst/>
              <a:rect l="l" t="t" r="r" b="b"/>
              <a:pathLst>
                <a:path w="1737" h="1593" extrusionOk="0">
                  <a:moveTo>
                    <a:pt x="837" y="0"/>
                  </a:moveTo>
                  <a:cubicBezTo>
                    <a:pt x="705" y="0"/>
                    <a:pt x="499" y="51"/>
                    <a:pt x="521" y="162"/>
                  </a:cubicBezTo>
                  <a:cubicBezTo>
                    <a:pt x="521" y="357"/>
                    <a:pt x="1" y="324"/>
                    <a:pt x="66" y="552"/>
                  </a:cubicBezTo>
                  <a:cubicBezTo>
                    <a:pt x="106" y="646"/>
                    <a:pt x="130" y="673"/>
                    <a:pt x="144" y="673"/>
                  </a:cubicBezTo>
                  <a:cubicBezTo>
                    <a:pt x="163" y="673"/>
                    <a:pt x="163" y="617"/>
                    <a:pt x="163" y="617"/>
                  </a:cubicBezTo>
                  <a:lnTo>
                    <a:pt x="554" y="910"/>
                  </a:lnTo>
                  <a:lnTo>
                    <a:pt x="944" y="1593"/>
                  </a:lnTo>
                  <a:cubicBezTo>
                    <a:pt x="944" y="1593"/>
                    <a:pt x="1075" y="1397"/>
                    <a:pt x="1229" y="1397"/>
                  </a:cubicBezTo>
                  <a:cubicBezTo>
                    <a:pt x="1263" y="1397"/>
                    <a:pt x="1299" y="1406"/>
                    <a:pt x="1334" y="1430"/>
                  </a:cubicBezTo>
                  <a:cubicBezTo>
                    <a:pt x="1359" y="1442"/>
                    <a:pt x="1384" y="1448"/>
                    <a:pt x="1408" y="1448"/>
                  </a:cubicBezTo>
                  <a:cubicBezTo>
                    <a:pt x="1580" y="1448"/>
                    <a:pt x="1736" y="1178"/>
                    <a:pt x="1594" y="1007"/>
                  </a:cubicBezTo>
                  <a:cubicBezTo>
                    <a:pt x="1432" y="812"/>
                    <a:pt x="1269" y="845"/>
                    <a:pt x="1172" y="650"/>
                  </a:cubicBezTo>
                  <a:cubicBezTo>
                    <a:pt x="1074" y="422"/>
                    <a:pt x="944" y="97"/>
                    <a:pt x="944" y="32"/>
                  </a:cubicBezTo>
                  <a:cubicBezTo>
                    <a:pt x="944" y="11"/>
                    <a:pt x="898" y="0"/>
                    <a:pt x="83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318" y="3921969"/>
              <a:ext cx="21838" cy="39159"/>
            </a:xfrm>
            <a:custGeom>
              <a:avLst/>
              <a:gdLst/>
              <a:ahLst/>
              <a:cxnLst/>
              <a:rect l="l" t="t" r="r" b="b"/>
              <a:pathLst>
                <a:path w="1204" h="2159" extrusionOk="0">
                  <a:moveTo>
                    <a:pt x="90" y="1"/>
                  </a:moveTo>
                  <a:cubicBezTo>
                    <a:pt x="60" y="1"/>
                    <a:pt x="30" y="4"/>
                    <a:pt x="1" y="12"/>
                  </a:cubicBezTo>
                  <a:lnTo>
                    <a:pt x="228" y="1898"/>
                  </a:lnTo>
                  <a:cubicBezTo>
                    <a:pt x="228" y="1898"/>
                    <a:pt x="326" y="2158"/>
                    <a:pt x="423" y="2158"/>
                  </a:cubicBezTo>
                  <a:cubicBezTo>
                    <a:pt x="488" y="2158"/>
                    <a:pt x="618" y="1898"/>
                    <a:pt x="618" y="1898"/>
                  </a:cubicBezTo>
                  <a:lnTo>
                    <a:pt x="651" y="1508"/>
                  </a:lnTo>
                  <a:cubicBezTo>
                    <a:pt x="651" y="1508"/>
                    <a:pt x="1204" y="1443"/>
                    <a:pt x="1041" y="955"/>
                  </a:cubicBezTo>
                  <a:cubicBezTo>
                    <a:pt x="921" y="534"/>
                    <a:pt x="466" y="1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1620243" y="3886565"/>
              <a:ext cx="62828" cy="42931"/>
            </a:xfrm>
            <a:custGeom>
              <a:avLst/>
              <a:gdLst/>
              <a:ahLst/>
              <a:cxnLst/>
              <a:rect l="l" t="t" r="r" b="b"/>
              <a:pathLst>
                <a:path w="3464" h="2367" extrusionOk="0">
                  <a:moveTo>
                    <a:pt x="1783" y="0"/>
                  </a:moveTo>
                  <a:cubicBezTo>
                    <a:pt x="1685" y="0"/>
                    <a:pt x="1549" y="58"/>
                    <a:pt x="1431" y="143"/>
                  </a:cubicBezTo>
                  <a:cubicBezTo>
                    <a:pt x="1203" y="273"/>
                    <a:pt x="1626" y="468"/>
                    <a:pt x="1789" y="630"/>
                  </a:cubicBezTo>
                  <a:cubicBezTo>
                    <a:pt x="1951" y="793"/>
                    <a:pt x="1919" y="923"/>
                    <a:pt x="1594" y="1021"/>
                  </a:cubicBezTo>
                  <a:cubicBezTo>
                    <a:pt x="1536" y="1038"/>
                    <a:pt x="1493" y="1046"/>
                    <a:pt x="1460" y="1046"/>
                  </a:cubicBezTo>
                  <a:cubicBezTo>
                    <a:pt x="1309" y="1046"/>
                    <a:pt x="1393" y="871"/>
                    <a:pt x="1366" y="630"/>
                  </a:cubicBezTo>
                  <a:cubicBezTo>
                    <a:pt x="1366" y="523"/>
                    <a:pt x="1300" y="488"/>
                    <a:pt x="1210" y="488"/>
                  </a:cubicBezTo>
                  <a:cubicBezTo>
                    <a:pt x="1083" y="488"/>
                    <a:pt x="909" y="560"/>
                    <a:pt x="813" y="598"/>
                  </a:cubicBezTo>
                  <a:cubicBezTo>
                    <a:pt x="683" y="695"/>
                    <a:pt x="618" y="826"/>
                    <a:pt x="293" y="988"/>
                  </a:cubicBezTo>
                  <a:cubicBezTo>
                    <a:pt x="0" y="1183"/>
                    <a:pt x="293" y="1183"/>
                    <a:pt x="293" y="1183"/>
                  </a:cubicBezTo>
                  <a:lnTo>
                    <a:pt x="716" y="1573"/>
                  </a:lnTo>
                  <a:cubicBezTo>
                    <a:pt x="716" y="1573"/>
                    <a:pt x="758" y="1595"/>
                    <a:pt x="752" y="1595"/>
                  </a:cubicBezTo>
                  <a:cubicBezTo>
                    <a:pt x="747" y="1595"/>
                    <a:pt x="716" y="1583"/>
                    <a:pt x="618" y="1541"/>
                  </a:cubicBezTo>
                  <a:cubicBezTo>
                    <a:pt x="563" y="1527"/>
                    <a:pt x="504" y="1519"/>
                    <a:pt x="448" y="1519"/>
                  </a:cubicBezTo>
                  <a:cubicBezTo>
                    <a:pt x="237" y="1519"/>
                    <a:pt x="69" y="1630"/>
                    <a:pt x="325" y="1964"/>
                  </a:cubicBezTo>
                  <a:cubicBezTo>
                    <a:pt x="397" y="2067"/>
                    <a:pt x="461" y="2107"/>
                    <a:pt x="517" y="2107"/>
                  </a:cubicBezTo>
                  <a:cubicBezTo>
                    <a:pt x="688" y="2107"/>
                    <a:pt x="781" y="1736"/>
                    <a:pt x="781" y="1736"/>
                  </a:cubicBezTo>
                  <a:cubicBezTo>
                    <a:pt x="781" y="1736"/>
                    <a:pt x="771" y="1699"/>
                    <a:pt x="782" y="1699"/>
                  </a:cubicBezTo>
                  <a:cubicBezTo>
                    <a:pt x="792" y="1699"/>
                    <a:pt x="817" y="1727"/>
                    <a:pt x="878" y="1834"/>
                  </a:cubicBezTo>
                  <a:cubicBezTo>
                    <a:pt x="1008" y="2061"/>
                    <a:pt x="586" y="2289"/>
                    <a:pt x="651" y="2354"/>
                  </a:cubicBezTo>
                  <a:cubicBezTo>
                    <a:pt x="659" y="2363"/>
                    <a:pt x="674" y="2367"/>
                    <a:pt x="693" y="2367"/>
                  </a:cubicBezTo>
                  <a:cubicBezTo>
                    <a:pt x="816" y="2367"/>
                    <a:pt x="1128" y="2198"/>
                    <a:pt x="1268" y="2029"/>
                  </a:cubicBezTo>
                  <a:cubicBezTo>
                    <a:pt x="1398" y="1874"/>
                    <a:pt x="1424" y="1739"/>
                    <a:pt x="1544" y="1739"/>
                  </a:cubicBezTo>
                  <a:cubicBezTo>
                    <a:pt x="1575" y="1739"/>
                    <a:pt x="1612" y="1749"/>
                    <a:pt x="1659" y="1769"/>
                  </a:cubicBezTo>
                  <a:cubicBezTo>
                    <a:pt x="1854" y="1866"/>
                    <a:pt x="1561" y="1996"/>
                    <a:pt x="1626" y="2126"/>
                  </a:cubicBezTo>
                  <a:cubicBezTo>
                    <a:pt x="1637" y="2154"/>
                    <a:pt x="1661" y="2166"/>
                    <a:pt x="1693" y="2166"/>
                  </a:cubicBezTo>
                  <a:cubicBezTo>
                    <a:pt x="1849" y="2166"/>
                    <a:pt x="2207" y="1893"/>
                    <a:pt x="2342" y="1866"/>
                  </a:cubicBezTo>
                  <a:cubicBezTo>
                    <a:pt x="2537" y="1801"/>
                    <a:pt x="2309" y="1443"/>
                    <a:pt x="2309" y="1443"/>
                  </a:cubicBezTo>
                  <a:lnTo>
                    <a:pt x="2602" y="1313"/>
                  </a:lnTo>
                  <a:cubicBezTo>
                    <a:pt x="2602" y="1313"/>
                    <a:pt x="2818" y="1551"/>
                    <a:pt x="3021" y="1551"/>
                  </a:cubicBezTo>
                  <a:cubicBezTo>
                    <a:pt x="3067" y="1551"/>
                    <a:pt x="3112" y="1539"/>
                    <a:pt x="3155" y="1508"/>
                  </a:cubicBezTo>
                  <a:cubicBezTo>
                    <a:pt x="3382" y="1346"/>
                    <a:pt x="2895" y="1086"/>
                    <a:pt x="2894" y="1086"/>
                  </a:cubicBezTo>
                  <a:lnTo>
                    <a:pt x="2894" y="1086"/>
                  </a:lnTo>
                  <a:cubicBezTo>
                    <a:pt x="2894" y="1086"/>
                    <a:pt x="3068" y="1157"/>
                    <a:pt x="3220" y="1157"/>
                  </a:cubicBezTo>
                  <a:cubicBezTo>
                    <a:pt x="3340" y="1157"/>
                    <a:pt x="3447" y="1113"/>
                    <a:pt x="3447" y="956"/>
                  </a:cubicBezTo>
                  <a:cubicBezTo>
                    <a:pt x="3464" y="793"/>
                    <a:pt x="3317" y="752"/>
                    <a:pt x="3167" y="752"/>
                  </a:cubicBezTo>
                  <a:cubicBezTo>
                    <a:pt x="3016" y="752"/>
                    <a:pt x="2862" y="793"/>
                    <a:pt x="2862" y="793"/>
                  </a:cubicBezTo>
                  <a:cubicBezTo>
                    <a:pt x="2862" y="793"/>
                    <a:pt x="2894" y="565"/>
                    <a:pt x="2732" y="403"/>
                  </a:cubicBezTo>
                  <a:cubicBezTo>
                    <a:pt x="2693" y="354"/>
                    <a:pt x="2636" y="337"/>
                    <a:pt x="2573" y="337"/>
                  </a:cubicBezTo>
                  <a:cubicBezTo>
                    <a:pt x="2446" y="337"/>
                    <a:pt x="2296" y="407"/>
                    <a:pt x="2232" y="407"/>
                  </a:cubicBezTo>
                  <a:cubicBezTo>
                    <a:pt x="2223" y="407"/>
                    <a:pt x="2217" y="405"/>
                    <a:pt x="2211" y="403"/>
                  </a:cubicBezTo>
                  <a:cubicBezTo>
                    <a:pt x="2192" y="403"/>
                    <a:pt x="2167" y="404"/>
                    <a:pt x="2140" y="404"/>
                  </a:cubicBezTo>
                  <a:cubicBezTo>
                    <a:pt x="2033" y="404"/>
                    <a:pt x="1893" y="383"/>
                    <a:pt x="1919" y="175"/>
                  </a:cubicBezTo>
                  <a:cubicBezTo>
                    <a:pt x="1934" y="50"/>
                    <a:pt x="1875" y="0"/>
                    <a:pt x="1783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1606676" y="3929025"/>
              <a:ext cx="21765" cy="9957"/>
            </a:xfrm>
            <a:custGeom>
              <a:avLst/>
              <a:gdLst/>
              <a:ahLst/>
              <a:cxnLst/>
              <a:rect l="l" t="t" r="r" b="b"/>
              <a:pathLst>
                <a:path w="1200" h="549" extrusionOk="0">
                  <a:moveTo>
                    <a:pt x="903" y="0"/>
                  </a:moveTo>
                  <a:cubicBezTo>
                    <a:pt x="819" y="0"/>
                    <a:pt x="748" y="13"/>
                    <a:pt x="748" y="13"/>
                  </a:cubicBezTo>
                  <a:cubicBezTo>
                    <a:pt x="683" y="13"/>
                    <a:pt x="0" y="403"/>
                    <a:pt x="488" y="533"/>
                  </a:cubicBezTo>
                  <a:cubicBezTo>
                    <a:pt x="545" y="544"/>
                    <a:pt x="598" y="549"/>
                    <a:pt x="647" y="549"/>
                  </a:cubicBezTo>
                  <a:cubicBezTo>
                    <a:pt x="1048" y="549"/>
                    <a:pt x="1200" y="226"/>
                    <a:pt x="1171" y="111"/>
                  </a:cubicBezTo>
                  <a:cubicBezTo>
                    <a:pt x="1135" y="20"/>
                    <a:pt x="1008" y="0"/>
                    <a:pt x="903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1579543" y="3947543"/>
              <a:ext cx="20060" cy="14909"/>
            </a:xfrm>
            <a:custGeom>
              <a:avLst/>
              <a:gdLst/>
              <a:ahLst/>
              <a:cxnLst/>
              <a:rect l="l" t="t" r="r" b="b"/>
              <a:pathLst>
                <a:path w="1106" h="822" extrusionOk="0">
                  <a:moveTo>
                    <a:pt x="1106" y="0"/>
                  </a:moveTo>
                  <a:cubicBezTo>
                    <a:pt x="1106" y="0"/>
                    <a:pt x="878" y="163"/>
                    <a:pt x="586" y="293"/>
                  </a:cubicBezTo>
                  <a:cubicBezTo>
                    <a:pt x="293" y="423"/>
                    <a:pt x="0" y="618"/>
                    <a:pt x="423" y="748"/>
                  </a:cubicBezTo>
                  <a:cubicBezTo>
                    <a:pt x="555" y="781"/>
                    <a:pt x="665" y="822"/>
                    <a:pt x="756" y="822"/>
                  </a:cubicBezTo>
                  <a:cubicBezTo>
                    <a:pt x="934" y="822"/>
                    <a:pt x="1041" y="667"/>
                    <a:pt x="110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1661034" y="3874014"/>
              <a:ext cx="25737" cy="13512"/>
            </a:xfrm>
            <a:custGeom>
              <a:avLst/>
              <a:gdLst/>
              <a:ahLst/>
              <a:cxnLst/>
              <a:rect l="l" t="t" r="r" b="b"/>
              <a:pathLst>
                <a:path w="1419" h="745" extrusionOk="0">
                  <a:moveTo>
                    <a:pt x="774" y="1"/>
                  </a:moveTo>
                  <a:cubicBezTo>
                    <a:pt x="706" y="1"/>
                    <a:pt x="631" y="7"/>
                    <a:pt x="548" y="22"/>
                  </a:cubicBezTo>
                  <a:lnTo>
                    <a:pt x="223" y="412"/>
                  </a:lnTo>
                  <a:cubicBezTo>
                    <a:pt x="223" y="412"/>
                    <a:pt x="1" y="744"/>
                    <a:pt x="325" y="744"/>
                  </a:cubicBezTo>
                  <a:cubicBezTo>
                    <a:pt x="352" y="744"/>
                    <a:pt x="383" y="742"/>
                    <a:pt x="418" y="737"/>
                  </a:cubicBezTo>
                  <a:cubicBezTo>
                    <a:pt x="809" y="711"/>
                    <a:pt x="1012" y="538"/>
                    <a:pt x="1161" y="538"/>
                  </a:cubicBezTo>
                  <a:cubicBezTo>
                    <a:pt x="1198" y="538"/>
                    <a:pt x="1231" y="549"/>
                    <a:pt x="1263" y="574"/>
                  </a:cubicBezTo>
                  <a:cubicBezTo>
                    <a:pt x="1273" y="584"/>
                    <a:pt x="1282" y="588"/>
                    <a:pt x="1290" y="588"/>
                  </a:cubicBezTo>
                  <a:cubicBezTo>
                    <a:pt x="1391" y="588"/>
                    <a:pt x="1418" y="1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1433717" y="3923783"/>
              <a:ext cx="21384" cy="15743"/>
            </a:xfrm>
            <a:custGeom>
              <a:avLst/>
              <a:gdLst/>
              <a:ahLst/>
              <a:cxnLst/>
              <a:rect l="l" t="t" r="r" b="b"/>
              <a:pathLst>
                <a:path w="1179" h="868" extrusionOk="0">
                  <a:moveTo>
                    <a:pt x="97" y="1"/>
                  </a:moveTo>
                  <a:cubicBezTo>
                    <a:pt x="0" y="1"/>
                    <a:pt x="6" y="104"/>
                    <a:pt x="73" y="237"/>
                  </a:cubicBezTo>
                  <a:cubicBezTo>
                    <a:pt x="171" y="432"/>
                    <a:pt x="236" y="432"/>
                    <a:pt x="203" y="595"/>
                  </a:cubicBezTo>
                  <a:cubicBezTo>
                    <a:pt x="203" y="707"/>
                    <a:pt x="397" y="868"/>
                    <a:pt x="534" y="868"/>
                  </a:cubicBezTo>
                  <a:cubicBezTo>
                    <a:pt x="555" y="868"/>
                    <a:pt x="576" y="864"/>
                    <a:pt x="593" y="855"/>
                  </a:cubicBezTo>
                  <a:cubicBezTo>
                    <a:pt x="756" y="790"/>
                    <a:pt x="528" y="562"/>
                    <a:pt x="756" y="562"/>
                  </a:cubicBezTo>
                  <a:cubicBezTo>
                    <a:pt x="984" y="562"/>
                    <a:pt x="1179" y="204"/>
                    <a:pt x="886" y="74"/>
                  </a:cubicBezTo>
                  <a:cubicBezTo>
                    <a:pt x="788" y="31"/>
                    <a:pt x="749" y="17"/>
                    <a:pt x="739" y="17"/>
                  </a:cubicBezTo>
                  <a:cubicBezTo>
                    <a:pt x="720" y="17"/>
                    <a:pt x="821" y="74"/>
                    <a:pt x="821" y="74"/>
                  </a:cubicBezTo>
                  <a:cubicBezTo>
                    <a:pt x="778" y="74"/>
                    <a:pt x="691" y="132"/>
                    <a:pt x="551" y="132"/>
                  </a:cubicBezTo>
                  <a:cubicBezTo>
                    <a:pt x="481" y="132"/>
                    <a:pt x="398" y="118"/>
                    <a:pt x="301" y="74"/>
                  </a:cubicBezTo>
                  <a:cubicBezTo>
                    <a:pt x="208" y="23"/>
                    <a:pt x="141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1400235" y="3923348"/>
              <a:ext cx="33047" cy="19480"/>
            </a:xfrm>
            <a:custGeom>
              <a:avLst/>
              <a:gdLst/>
              <a:ahLst/>
              <a:cxnLst/>
              <a:rect l="l" t="t" r="r" b="b"/>
              <a:pathLst>
                <a:path w="1822" h="1074" extrusionOk="0">
                  <a:moveTo>
                    <a:pt x="1659" y="1"/>
                  </a:moveTo>
                  <a:lnTo>
                    <a:pt x="1659" y="1"/>
                  </a:lnTo>
                  <a:cubicBezTo>
                    <a:pt x="1659" y="1"/>
                    <a:pt x="1301" y="66"/>
                    <a:pt x="976" y="98"/>
                  </a:cubicBezTo>
                  <a:cubicBezTo>
                    <a:pt x="618" y="131"/>
                    <a:pt x="228" y="131"/>
                    <a:pt x="228" y="131"/>
                  </a:cubicBezTo>
                  <a:cubicBezTo>
                    <a:pt x="228" y="131"/>
                    <a:pt x="0" y="391"/>
                    <a:pt x="293" y="489"/>
                  </a:cubicBezTo>
                  <a:cubicBezTo>
                    <a:pt x="488" y="547"/>
                    <a:pt x="578" y="559"/>
                    <a:pt x="618" y="559"/>
                  </a:cubicBezTo>
                  <a:cubicBezTo>
                    <a:pt x="646" y="559"/>
                    <a:pt x="651" y="554"/>
                    <a:pt x="651" y="554"/>
                  </a:cubicBezTo>
                  <a:cubicBezTo>
                    <a:pt x="651" y="554"/>
                    <a:pt x="846" y="1074"/>
                    <a:pt x="1334" y="1074"/>
                  </a:cubicBezTo>
                  <a:lnTo>
                    <a:pt x="1496" y="1041"/>
                  </a:lnTo>
                  <a:cubicBezTo>
                    <a:pt x="1496" y="1041"/>
                    <a:pt x="1431" y="651"/>
                    <a:pt x="1626" y="554"/>
                  </a:cubicBezTo>
                  <a:cubicBezTo>
                    <a:pt x="1821" y="489"/>
                    <a:pt x="1659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1387485" y="3928227"/>
              <a:ext cx="24558" cy="18809"/>
            </a:xfrm>
            <a:custGeom>
              <a:avLst/>
              <a:gdLst/>
              <a:ahLst/>
              <a:cxnLst/>
              <a:rect l="l" t="t" r="r" b="b"/>
              <a:pathLst>
                <a:path w="1354" h="1037" extrusionOk="0">
                  <a:moveTo>
                    <a:pt x="437" y="0"/>
                  </a:moveTo>
                  <a:cubicBezTo>
                    <a:pt x="251" y="0"/>
                    <a:pt x="1" y="378"/>
                    <a:pt x="216" y="512"/>
                  </a:cubicBezTo>
                  <a:cubicBezTo>
                    <a:pt x="476" y="675"/>
                    <a:pt x="476" y="740"/>
                    <a:pt x="476" y="870"/>
                  </a:cubicBezTo>
                  <a:cubicBezTo>
                    <a:pt x="453" y="938"/>
                    <a:pt x="431" y="1037"/>
                    <a:pt x="549" y="1037"/>
                  </a:cubicBezTo>
                  <a:cubicBezTo>
                    <a:pt x="602" y="1037"/>
                    <a:pt x="681" y="1017"/>
                    <a:pt x="801" y="968"/>
                  </a:cubicBezTo>
                  <a:cubicBezTo>
                    <a:pt x="1191" y="837"/>
                    <a:pt x="1354" y="382"/>
                    <a:pt x="963" y="350"/>
                  </a:cubicBezTo>
                  <a:cubicBezTo>
                    <a:pt x="963" y="350"/>
                    <a:pt x="736" y="252"/>
                    <a:pt x="541" y="57"/>
                  </a:cubicBezTo>
                  <a:cubicBezTo>
                    <a:pt x="512" y="17"/>
                    <a:pt x="476" y="0"/>
                    <a:pt x="43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1367207" y="3937513"/>
              <a:ext cx="12406" cy="8869"/>
            </a:xfrm>
            <a:custGeom>
              <a:avLst/>
              <a:gdLst/>
              <a:ahLst/>
              <a:cxnLst/>
              <a:rect l="l" t="t" r="r" b="b"/>
              <a:pathLst>
                <a:path w="684" h="489" extrusionOk="0">
                  <a:moveTo>
                    <a:pt x="325" y="0"/>
                  </a:moveTo>
                  <a:cubicBezTo>
                    <a:pt x="325" y="0"/>
                    <a:pt x="98" y="98"/>
                    <a:pt x="33" y="260"/>
                  </a:cubicBezTo>
                  <a:cubicBezTo>
                    <a:pt x="0" y="423"/>
                    <a:pt x="65" y="488"/>
                    <a:pt x="358" y="488"/>
                  </a:cubicBezTo>
                  <a:cubicBezTo>
                    <a:pt x="683" y="488"/>
                    <a:pt x="618" y="390"/>
                    <a:pt x="618" y="195"/>
                  </a:cubicBezTo>
                  <a:cubicBezTo>
                    <a:pt x="618" y="0"/>
                    <a:pt x="325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1355399" y="3937513"/>
              <a:ext cx="13005" cy="8869"/>
            </a:xfrm>
            <a:custGeom>
              <a:avLst/>
              <a:gdLst/>
              <a:ahLst/>
              <a:cxnLst/>
              <a:rect l="l" t="t" r="r" b="b"/>
              <a:pathLst>
                <a:path w="717" h="489" extrusionOk="0">
                  <a:moveTo>
                    <a:pt x="521" y="0"/>
                  </a:moveTo>
                  <a:cubicBezTo>
                    <a:pt x="66" y="0"/>
                    <a:pt x="131" y="228"/>
                    <a:pt x="131" y="228"/>
                  </a:cubicBezTo>
                  <a:cubicBezTo>
                    <a:pt x="131" y="228"/>
                    <a:pt x="1" y="488"/>
                    <a:pt x="359" y="488"/>
                  </a:cubicBezTo>
                  <a:cubicBezTo>
                    <a:pt x="716" y="488"/>
                    <a:pt x="716" y="293"/>
                    <a:pt x="586" y="65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1317655" y="3935953"/>
              <a:ext cx="36964" cy="24576"/>
            </a:xfrm>
            <a:custGeom>
              <a:avLst/>
              <a:gdLst/>
              <a:ahLst/>
              <a:cxnLst/>
              <a:rect l="l" t="t" r="r" b="b"/>
              <a:pathLst>
                <a:path w="2038" h="1355" extrusionOk="0">
                  <a:moveTo>
                    <a:pt x="1534" y="1"/>
                  </a:moveTo>
                  <a:cubicBezTo>
                    <a:pt x="1403" y="1"/>
                    <a:pt x="1211" y="70"/>
                    <a:pt x="1041" y="184"/>
                  </a:cubicBezTo>
                  <a:cubicBezTo>
                    <a:pt x="749" y="346"/>
                    <a:pt x="1106" y="411"/>
                    <a:pt x="1106" y="411"/>
                  </a:cubicBezTo>
                  <a:cubicBezTo>
                    <a:pt x="1106" y="411"/>
                    <a:pt x="1106" y="476"/>
                    <a:pt x="911" y="542"/>
                  </a:cubicBezTo>
                  <a:cubicBezTo>
                    <a:pt x="716" y="574"/>
                    <a:pt x="911" y="769"/>
                    <a:pt x="944" y="899"/>
                  </a:cubicBezTo>
                  <a:cubicBezTo>
                    <a:pt x="1009" y="1062"/>
                    <a:pt x="846" y="1224"/>
                    <a:pt x="846" y="1224"/>
                  </a:cubicBezTo>
                  <a:cubicBezTo>
                    <a:pt x="846" y="1224"/>
                    <a:pt x="879" y="1029"/>
                    <a:pt x="749" y="932"/>
                  </a:cubicBezTo>
                  <a:cubicBezTo>
                    <a:pt x="703" y="898"/>
                    <a:pt x="634" y="883"/>
                    <a:pt x="558" y="883"/>
                  </a:cubicBezTo>
                  <a:cubicBezTo>
                    <a:pt x="415" y="883"/>
                    <a:pt x="248" y="933"/>
                    <a:pt x="163" y="997"/>
                  </a:cubicBezTo>
                  <a:cubicBezTo>
                    <a:pt x="1" y="1094"/>
                    <a:pt x="261" y="1257"/>
                    <a:pt x="391" y="1289"/>
                  </a:cubicBezTo>
                  <a:cubicBezTo>
                    <a:pt x="521" y="1355"/>
                    <a:pt x="684" y="1322"/>
                    <a:pt x="846" y="1355"/>
                  </a:cubicBezTo>
                  <a:cubicBezTo>
                    <a:pt x="1009" y="1355"/>
                    <a:pt x="1009" y="1257"/>
                    <a:pt x="1139" y="1224"/>
                  </a:cubicBezTo>
                  <a:cubicBezTo>
                    <a:pt x="1269" y="1159"/>
                    <a:pt x="1627" y="1062"/>
                    <a:pt x="1627" y="932"/>
                  </a:cubicBezTo>
                  <a:cubicBezTo>
                    <a:pt x="1659" y="802"/>
                    <a:pt x="1984" y="639"/>
                    <a:pt x="1984" y="639"/>
                  </a:cubicBezTo>
                  <a:cubicBezTo>
                    <a:pt x="2038" y="426"/>
                    <a:pt x="1946" y="378"/>
                    <a:pt x="1851" y="378"/>
                  </a:cubicBezTo>
                  <a:cubicBezTo>
                    <a:pt x="1772" y="378"/>
                    <a:pt x="1692" y="411"/>
                    <a:pt x="1692" y="411"/>
                  </a:cubicBezTo>
                  <a:cubicBezTo>
                    <a:pt x="1692" y="411"/>
                    <a:pt x="1692" y="314"/>
                    <a:pt x="1692" y="119"/>
                  </a:cubicBezTo>
                  <a:cubicBezTo>
                    <a:pt x="1692" y="37"/>
                    <a:pt x="1629" y="1"/>
                    <a:pt x="153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1274597" y="3942700"/>
              <a:ext cx="48318" cy="19117"/>
            </a:xfrm>
            <a:custGeom>
              <a:avLst/>
              <a:gdLst/>
              <a:ahLst/>
              <a:cxnLst/>
              <a:rect l="l" t="t" r="r" b="b"/>
              <a:pathLst>
                <a:path w="2664" h="1054" extrusionOk="0">
                  <a:moveTo>
                    <a:pt x="2340" y="1"/>
                  </a:moveTo>
                  <a:cubicBezTo>
                    <a:pt x="2319" y="1"/>
                    <a:pt x="2297" y="3"/>
                    <a:pt x="2277" y="7"/>
                  </a:cubicBezTo>
                  <a:cubicBezTo>
                    <a:pt x="2082" y="39"/>
                    <a:pt x="2179" y="267"/>
                    <a:pt x="1887" y="267"/>
                  </a:cubicBezTo>
                  <a:cubicBezTo>
                    <a:pt x="1562" y="267"/>
                    <a:pt x="1627" y="332"/>
                    <a:pt x="1334" y="462"/>
                  </a:cubicBezTo>
                  <a:cubicBezTo>
                    <a:pt x="1041" y="592"/>
                    <a:pt x="1041" y="787"/>
                    <a:pt x="521" y="820"/>
                  </a:cubicBezTo>
                  <a:cubicBezTo>
                    <a:pt x="1" y="852"/>
                    <a:pt x="326" y="1015"/>
                    <a:pt x="651" y="1048"/>
                  </a:cubicBezTo>
                  <a:cubicBezTo>
                    <a:pt x="689" y="1052"/>
                    <a:pt x="728" y="1054"/>
                    <a:pt x="767" y="1054"/>
                  </a:cubicBezTo>
                  <a:cubicBezTo>
                    <a:pt x="1032" y="1054"/>
                    <a:pt x="1318" y="961"/>
                    <a:pt x="1432" y="820"/>
                  </a:cubicBezTo>
                  <a:cubicBezTo>
                    <a:pt x="1562" y="690"/>
                    <a:pt x="1594" y="560"/>
                    <a:pt x="1952" y="527"/>
                  </a:cubicBezTo>
                  <a:cubicBezTo>
                    <a:pt x="2277" y="527"/>
                    <a:pt x="2407" y="332"/>
                    <a:pt x="2407" y="332"/>
                  </a:cubicBezTo>
                  <a:cubicBezTo>
                    <a:pt x="2664" y="104"/>
                    <a:pt x="2495" y="1"/>
                    <a:pt x="234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257493" y="3958734"/>
              <a:ext cx="10048" cy="5931"/>
            </a:xfrm>
            <a:custGeom>
              <a:avLst/>
              <a:gdLst/>
              <a:ahLst/>
              <a:cxnLst/>
              <a:rect l="l" t="t" r="r" b="b"/>
              <a:pathLst>
                <a:path w="554" h="327" extrusionOk="0">
                  <a:moveTo>
                    <a:pt x="261" y="1"/>
                  </a:moveTo>
                  <a:cubicBezTo>
                    <a:pt x="1" y="1"/>
                    <a:pt x="1" y="164"/>
                    <a:pt x="1" y="164"/>
                  </a:cubicBezTo>
                  <a:lnTo>
                    <a:pt x="521" y="326"/>
                  </a:lnTo>
                  <a:lnTo>
                    <a:pt x="553" y="99"/>
                  </a:lnTo>
                  <a:cubicBezTo>
                    <a:pt x="553" y="99"/>
                    <a:pt x="521" y="1"/>
                    <a:pt x="26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235674" y="3956158"/>
              <a:ext cx="15344" cy="6149"/>
            </a:xfrm>
            <a:custGeom>
              <a:avLst/>
              <a:gdLst/>
              <a:ahLst/>
              <a:cxnLst/>
              <a:rect l="l" t="t" r="r" b="b"/>
              <a:pathLst>
                <a:path w="846" h="339" extrusionOk="0">
                  <a:moveTo>
                    <a:pt x="398" y="0"/>
                  </a:moveTo>
                  <a:cubicBezTo>
                    <a:pt x="282" y="0"/>
                    <a:pt x="194" y="32"/>
                    <a:pt x="163" y="78"/>
                  </a:cubicBezTo>
                  <a:cubicBezTo>
                    <a:pt x="65" y="208"/>
                    <a:pt x="0" y="338"/>
                    <a:pt x="358" y="338"/>
                  </a:cubicBezTo>
                  <a:cubicBezTo>
                    <a:pt x="716" y="338"/>
                    <a:pt x="846" y="143"/>
                    <a:pt x="846" y="143"/>
                  </a:cubicBezTo>
                  <a:cubicBezTo>
                    <a:pt x="691" y="40"/>
                    <a:pt x="528" y="0"/>
                    <a:pt x="39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1120551" y="3946945"/>
              <a:ext cx="10139" cy="5441"/>
            </a:xfrm>
            <a:custGeom>
              <a:avLst/>
              <a:gdLst/>
              <a:ahLst/>
              <a:cxnLst/>
              <a:rect l="l" t="t" r="r" b="b"/>
              <a:pathLst>
                <a:path w="559" h="300" extrusionOk="0">
                  <a:moveTo>
                    <a:pt x="423" y="1"/>
                  </a:moveTo>
                  <a:cubicBezTo>
                    <a:pt x="423" y="1"/>
                    <a:pt x="0" y="66"/>
                    <a:pt x="130" y="228"/>
                  </a:cubicBezTo>
                  <a:cubicBezTo>
                    <a:pt x="170" y="278"/>
                    <a:pt x="230" y="300"/>
                    <a:pt x="290" y="300"/>
                  </a:cubicBezTo>
                  <a:cubicBezTo>
                    <a:pt x="426" y="300"/>
                    <a:pt x="559" y="182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1093308" y="3940179"/>
              <a:ext cx="18917" cy="11916"/>
            </a:xfrm>
            <a:custGeom>
              <a:avLst/>
              <a:gdLst/>
              <a:ahLst/>
              <a:cxnLst/>
              <a:rect l="l" t="t" r="r" b="b"/>
              <a:pathLst>
                <a:path w="1043" h="657" extrusionOk="0">
                  <a:moveTo>
                    <a:pt x="26" y="0"/>
                  </a:moveTo>
                  <a:cubicBezTo>
                    <a:pt x="9" y="0"/>
                    <a:pt x="1" y="5"/>
                    <a:pt x="6" y="16"/>
                  </a:cubicBezTo>
                  <a:cubicBezTo>
                    <a:pt x="39" y="48"/>
                    <a:pt x="494" y="374"/>
                    <a:pt x="884" y="601"/>
                  </a:cubicBezTo>
                  <a:cubicBezTo>
                    <a:pt x="942" y="640"/>
                    <a:pt x="973" y="656"/>
                    <a:pt x="983" y="656"/>
                  </a:cubicBezTo>
                  <a:cubicBezTo>
                    <a:pt x="1042" y="656"/>
                    <a:pt x="429" y="113"/>
                    <a:pt x="429" y="113"/>
                  </a:cubicBezTo>
                  <a:cubicBezTo>
                    <a:pt x="429" y="113"/>
                    <a:pt x="113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062565" y="3922441"/>
              <a:ext cx="35586" cy="13313"/>
            </a:xfrm>
            <a:custGeom>
              <a:avLst/>
              <a:gdLst/>
              <a:ahLst/>
              <a:cxnLst/>
              <a:rect l="l" t="t" r="r" b="b"/>
              <a:pathLst>
                <a:path w="1962" h="734" extrusionOk="0">
                  <a:moveTo>
                    <a:pt x="271" y="0"/>
                  </a:moveTo>
                  <a:cubicBezTo>
                    <a:pt x="139" y="0"/>
                    <a:pt x="1" y="32"/>
                    <a:pt x="75" y="181"/>
                  </a:cubicBezTo>
                  <a:cubicBezTo>
                    <a:pt x="140" y="278"/>
                    <a:pt x="791" y="669"/>
                    <a:pt x="791" y="669"/>
                  </a:cubicBezTo>
                  <a:lnTo>
                    <a:pt x="1148" y="571"/>
                  </a:lnTo>
                  <a:lnTo>
                    <a:pt x="1539" y="734"/>
                  </a:lnTo>
                  <a:lnTo>
                    <a:pt x="1766" y="636"/>
                  </a:lnTo>
                  <a:lnTo>
                    <a:pt x="1961" y="571"/>
                  </a:lnTo>
                  <a:cubicBezTo>
                    <a:pt x="1961" y="571"/>
                    <a:pt x="1803" y="97"/>
                    <a:pt x="1606" y="97"/>
                  </a:cubicBezTo>
                  <a:cubicBezTo>
                    <a:pt x="1584" y="97"/>
                    <a:pt x="1561" y="103"/>
                    <a:pt x="1539" y="116"/>
                  </a:cubicBezTo>
                  <a:cubicBezTo>
                    <a:pt x="1278" y="213"/>
                    <a:pt x="1441" y="311"/>
                    <a:pt x="1441" y="311"/>
                  </a:cubicBezTo>
                  <a:lnTo>
                    <a:pt x="1083" y="343"/>
                  </a:lnTo>
                  <a:lnTo>
                    <a:pt x="465" y="18"/>
                  </a:lnTo>
                  <a:cubicBezTo>
                    <a:pt x="465" y="18"/>
                    <a:pt x="370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049180" y="3909509"/>
              <a:ext cx="8126" cy="5604"/>
            </a:xfrm>
            <a:custGeom>
              <a:avLst/>
              <a:gdLst/>
              <a:ahLst/>
              <a:cxnLst/>
              <a:rect l="l" t="t" r="r" b="b"/>
              <a:pathLst>
                <a:path w="448" h="309" extrusionOk="0">
                  <a:moveTo>
                    <a:pt x="162" y="0"/>
                  </a:moveTo>
                  <a:cubicBezTo>
                    <a:pt x="126" y="0"/>
                    <a:pt x="83" y="5"/>
                    <a:pt x="33" y="16"/>
                  </a:cubicBezTo>
                  <a:lnTo>
                    <a:pt x="0" y="308"/>
                  </a:lnTo>
                  <a:lnTo>
                    <a:pt x="293" y="308"/>
                  </a:lnTo>
                  <a:cubicBezTo>
                    <a:pt x="293" y="308"/>
                    <a:pt x="447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1026163" y="3907568"/>
              <a:ext cx="15653" cy="11082"/>
            </a:xfrm>
            <a:custGeom>
              <a:avLst/>
              <a:gdLst/>
              <a:ahLst/>
              <a:cxnLst/>
              <a:rect l="l" t="t" r="r" b="b"/>
              <a:pathLst>
                <a:path w="863" h="611" extrusionOk="0">
                  <a:moveTo>
                    <a:pt x="704" y="1"/>
                  </a:moveTo>
                  <a:cubicBezTo>
                    <a:pt x="619" y="1"/>
                    <a:pt x="521" y="25"/>
                    <a:pt x="489" y="58"/>
                  </a:cubicBezTo>
                  <a:cubicBezTo>
                    <a:pt x="456" y="123"/>
                    <a:pt x="1" y="481"/>
                    <a:pt x="1" y="481"/>
                  </a:cubicBezTo>
                  <a:lnTo>
                    <a:pt x="814" y="611"/>
                  </a:lnTo>
                  <a:lnTo>
                    <a:pt x="846" y="90"/>
                  </a:lnTo>
                  <a:cubicBezTo>
                    <a:pt x="863" y="25"/>
                    <a:pt x="790" y="1"/>
                    <a:pt x="70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1023225" y="3902127"/>
              <a:ext cx="8869" cy="5913"/>
            </a:xfrm>
            <a:custGeom>
              <a:avLst/>
              <a:gdLst/>
              <a:ahLst/>
              <a:cxnLst/>
              <a:rect l="l" t="t" r="r" b="b"/>
              <a:pathLst>
                <a:path w="489" h="326" extrusionOk="0">
                  <a:moveTo>
                    <a:pt x="195" y="0"/>
                  </a:moveTo>
                  <a:lnTo>
                    <a:pt x="195" y="65"/>
                  </a:lnTo>
                  <a:lnTo>
                    <a:pt x="0" y="195"/>
                  </a:lnTo>
                  <a:lnTo>
                    <a:pt x="195" y="325"/>
                  </a:lnTo>
                  <a:lnTo>
                    <a:pt x="488" y="130"/>
                  </a:lnTo>
                  <a:lnTo>
                    <a:pt x="228" y="3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003763" y="3887961"/>
              <a:ext cx="14165" cy="16541"/>
            </a:xfrm>
            <a:custGeom>
              <a:avLst/>
              <a:gdLst/>
              <a:ahLst/>
              <a:cxnLst/>
              <a:rect l="l" t="t" r="r" b="b"/>
              <a:pathLst>
                <a:path w="781" h="912" extrusionOk="0">
                  <a:moveTo>
                    <a:pt x="228" y="1"/>
                  </a:moveTo>
                  <a:lnTo>
                    <a:pt x="293" y="423"/>
                  </a:lnTo>
                  <a:cubicBezTo>
                    <a:pt x="293" y="423"/>
                    <a:pt x="0" y="488"/>
                    <a:pt x="33" y="488"/>
                  </a:cubicBezTo>
                  <a:cubicBezTo>
                    <a:pt x="98" y="488"/>
                    <a:pt x="586" y="846"/>
                    <a:pt x="586" y="846"/>
                  </a:cubicBezTo>
                  <a:lnTo>
                    <a:pt x="781" y="911"/>
                  </a:lnTo>
                  <a:lnTo>
                    <a:pt x="683" y="586"/>
                  </a:lnTo>
                  <a:lnTo>
                    <a:pt x="683" y="391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968957" y="3854335"/>
              <a:ext cx="10629" cy="9468"/>
            </a:xfrm>
            <a:custGeom>
              <a:avLst/>
              <a:gdLst/>
              <a:ahLst/>
              <a:cxnLst/>
              <a:rect l="l" t="t" r="r" b="b"/>
              <a:pathLst>
                <a:path w="586" h="522" extrusionOk="0">
                  <a:moveTo>
                    <a:pt x="163" y="1"/>
                  </a:moveTo>
                  <a:lnTo>
                    <a:pt x="1" y="294"/>
                  </a:lnTo>
                  <a:cubicBezTo>
                    <a:pt x="98" y="294"/>
                    <a:pt x="358" y="521"/>
                    <a:pt x="358" y="521"/>
                  </a:cubicBezTo>
                  <a:lnTo>
                    <a:pt x="586" y="229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947138" y="3851396"/>
              <a:ext cx="10048" cy="20659"/>
            </a:xfrm>
            <a:custGeom>
              <a:avLst/>
              <a:gdLst/>
              <a:ahLst/>
              <a:cxnLst/>
              <a:rect l="l" t="t" r="r" b="b"/>
              <a:pathLst>
                <a:path w="554" h="1139" extrusionOk="0">
                  <a:moveTo>
                    <a:pt x="33" y="0"/>
                  </a:moveTo>
                  <a:lnTo>
                    <a:pt x="0" y="98"/>
                  </a:lnTo>
                  <a:lnTo>
                    <a:pt x="228" y="1139"/>
                  </a:lnTo>
                  <a:lnTo>
                    <a:pt x="553" y="110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923541" y="3824861"/>
              <a:ext cx="19480" cy="6493"/>
            </a:xfrm>
            <a:custGeom>
              <a:avLst/>
              <a:gdLst/>
              <a:ahLst/>
              <a:cxnLst/>
              <a:rect l="l" t="t" r="r" b="b"/>
              <a:pathLst>
                <a:path w="1074" h="358" extrusionOk="0">
                  <a:moveTo>
                    <a:pt x="1" y="0"/>
                  </a:moveTo>
                  <a:lnTo>
                    <a:pt x="163" y="228"/>
                  </a:lnTo>
                  <a:cubicBezTo>
                    <a:pt x="228" y="228"/>
                    <a:pt x="586" y="325"/>
                    <a:pt x="586" y="325"/>
                  </a:cubicBezTo>
                  <a:lnTo>
                    <a:pt x="846" y="358"/>
                  </a:lnTo>
                  <a:lnTo>
                    <a:pt x="1041" y="195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421812" y="3863022"/>
              <a:ext cx="119163" cy="134671"/>
            </a:xfrm>
            <a:custGeom>
              <a:avLst/>
              <a:gdLst/>
              <a:ahLst/>
              <a:cxnLst/>
              <a:rect l="l" t="t" r="r" b="b"/>
              <a:pathLst>
                <a:path w="6570" h="7425" extrusionOk="0">
                  <a:moveTo>
                    <a:pt x="1171" y="0"/>
                  </a:moveTo>
                  <a:cubicBezTo>
                    <a:pt x="929" y="0"/>
                    <a:pt x="760" y="149"/>
                    <a:pt x="846" y="563"/>
                  </a:cubicBezTo>
                  <a:cubicBezTo>
                    <a:pt x="846" y="563"/>
                    <a:pt x="943" y="693"/>
                    <a:pt x="943" y="985"/>
                  </a:cubicBezTo>
                  <a:cubicBezTo>
                    <a:pt x="943" y="1246"/>
                    <a:pt x="1139" y="1473"/>
                    <a:pt x="943" y="1668"/>
                  </a:cubicBezTo>
                  <a:cubicBezTo>
                    <a:pt x="716" y="1896"/>
                    <a:pt x="553" y="1896"/>
                    <a:pt x="586" y="2189"/>
                  </a:cubicBezTo>
                  <a:cubicBezTo>
                    <a:pt x="618" y="2481"/>
                    <a:pt x="261" y="2221"/>
                    <a:pt x="130" y="2514"/>
                  </a:cubicBezTo>
                  <a:cubicBezTo>
                    <a:pt x="33" y="2806"/>
                    <a:pt x="0" y="3164"/>
                    <a:pt x="130" y="3359"/>
                  </a:cubicBezTo>
                  <a:cubicBezTo>
                    <a:pt x="293" y="3554"/>
                    <a:pt x="553" y="3750"/>
                    <a:pt x="553" y="3880"/>
                  </a:cubicBezTo>
                  <a:cubicBezTo>
                    <a:pt x="553" y="4010"/>
                    <a:pt x="488" y="4205"/>
                    <a:pt x="683" y="4497"/>
                  </a:cubicBezTo>
                  <a:cubicBezTo>
                    <a:pt x="911" y="4758"/>
                    <a:pt x="846" y="5050"/>
                    <a:pt x="716" y="5408"/>
                  </a:cubicBezTo>
                  <a:cubicBezTo>
                    <a:pt x="618" y="5798"/>
                    <a:pt x="716" y="6676"/>
                    <a:pt x="1008" y="6709"/>
                  </a:cubicBezTo>
                  <a:cubicBezTo>
                    <a:pt x="1301" y="6709"/>
                    <a:pt x="1659" y="7034"/>
                    <a:pt x="1756" y="7229"/>
                  </a:cubicBezTo>
                  <a:cubicBezTo>
                    <a:pt x="1805" y="7343"/>
                    <a:pt x="1935" y="7424"/>
                    <a:pt x="2061" y="7424"/>
                  </a:cubicBezTo>
                  <a:cubicBezTo>
                    <a:pt x="2187" y="7424"/>
                    <a:pt x="2309" y="7343"/>
                    <a:pt x="2342" y="7132"/>
                  </a:cubicBezTo>
                  <a:cubicBezTo>
                    <a:pt x="2407" y="6709"/>
                    <a:pt x="3545" y="5636"/>
                    <a:pt x="4000" y="5636"/>
                  </a:cubicBezTo>
                  <a:cubicBezTo>
                    <a:pt x="4456" y="5636"/>
                    <a:pt x="5008" y="5408"/>
                    <a:pt x="5464" y="5245"/>
                  </a:cubicBezTo>
                  <a:cubicBezTo>
                    <a:pt x="5919" y="5083"/>
                    <a:pt x="6537" y="4660"/>
                    <a:pt x="6537" y="4400"/>
                  </a:cubicBezTo>
                  <a:cubicBezTo>
                    <a:pt x="6569" y="4107"/>
                    <a:pt x="6374" y="4205"/>
                    <a:pt x="6147" y="4140"/>
                  </a:cubicBezTo>
                  <a:cubicBezTo>
                    <a:pt x="5886" y="4075"/>
                    <a:pt x="5561" y="3327"/>
                    <a:pt x="5334" y="3067"/>
                  </a:cubicBezTo>
                  <a:cubicBezTo>
                    <a:pt x="5106" y="2806"/>
                    <a:pt x="5203" y="2611"/>
                    <a:pt x="5073" y="2514"/>
                  </a:cubicBezTo>
                  <a:cubicBezTo>
                    <a:pt x="4943" y="2384"/>
                    <a:pt x="4293" y="1928"/>
                    <a:pt x="4163" y="1733"/>
                  </a:cubicBezTo>
                  <a:cubicBezTo>
                    <a:pt x="4000" y="1506"/>
                    <a:pt x="3545" y="1083"/>
                    <a:pt x="3382" y="1083"/>
                  </a:cubicBezTo>
                  <a:cubicBezTo>
                    <a:pt x="3220" y="1050"/>
                    <a:pt x="2895" y="758"/>
                    <a:pt x="2830" y="693"/>
                  </a:cubicBezTo>
                  <a:cubicBezTo>
                    <a:pt x="2797" y="628"/>
                    <a:pt x="2537" y="628"/>
                    <a:pt x="2407" y="628"/>
                  </a:cubicBezTo>
                  <a:cubicBezTo>
                    <a:pt x="2277" y="628"/>
                    <a:pt x="2309" y="595"/>
                    <a:pt x="1854" y="270"/>
                  </a:cubicBezTo>
                  <a:cubicBezTo>
                    <a:pt x="1655" y="117"/>
                    <a:pt x="1385" y="0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360471" y="3787008"/>
              <a:ext cx="64896" cy="42913"/>
            </a:xfrm>
            <a:custGeom>
              <a:avLst/>
              <a:gdLst/>
              <a:ahLst/>
              <a:cxnLst/>
              <a:rect l="l" t="t" r="r" b="b"/>
              <a:pathLst>
                <a:path w="3578" h="2366" extrusionOk="0">
                  <a:moveTo>
                    <a:pt x="687" y="1"/>
                  </a:moveTo>
                  <a:cubicBezTo>
                    <a:pt x="641" y="1"/>
                    <a:pt x="587" y="21"/>
                    <a:pt x="521" y="71"/>
                  </a:cubicBezTo>
                  <a:cubicBezTo>
                    <a:pt x="228" y="266"/>
                    <a:pt x="0" y="786"/>
                    <a:pt x="358" y="916"/>
                  </a:cubicBezTo>
                  <a:cubicBezTo>
                    <a:pt x="716" y="1079"/>
                    <a:pt x="878" y="1209"/>
                    <a:pt x="1171" y="1274"/>
                  </a:cubicBezTo>
                  <a:cubicBezTo>
                    <a:pt x="1431" y="1307"/>
                    <a:pt x="1399" y="1469"/>
                    <a:pt x="1399" y="1469"/>
                  </a:cubicBezTo>
                  <a:cubicBezTo>
                    <a:pt x="1399" y="1469"/>
                    <a:pt x="1269" y="2282"/>
                    <a:pt x="1821" y="2347"/>
                  </a:cubicBezTo>
                  <a:cubicBezTo>
                    <a:pt x="1925" y="2360"/>
                    <a:pt x="2009" y="2365"/>
                    <a:pt x="2078" y="2365"/>
                  </a:cubicBezTo>
                  <a:cubicBezTo>
                    <a:pt x="2356" y="2365"/>
                    <a:pt x="2413" y="2282"/>
                    <a:pt x="2699" y="2282"/>
                  </a:cubicBezTo>
                  <a:cubicBezTo>
                    <a:pt x="3025" y="2282"/>
                    <a:pt x="3512" y="2152"/>
                    <a:pt x="3545" y="1794"/>
                  </a:cubicBezTo>
                  <a:cubicBezTo>
                    <a:pt x="3577" y="1437"/>
                    <a:pt x="3512" y="1274"/>
                    <a:pt x="3090" y="1046"/>
                  </a:cubicBezTo>
                  <a:cubicBezTo>
                    <a:pt x="2667" y="786"/>
                    <a:pt x="2439" y="591"/>
                    <a:pt x="2277" y="559"/>
                  </a:cubicBezTo>
                  <a:cubicBezTo>
                    <a:pt x="2147" y="559"/>
                    <a:pt x="1951" y="624"/>
                    <a:pt x="1659" y="624"/>
                  </a:cubicBezTo>
                  <a:cubicBezTo>
                    <a:pt x="1366" y="624"/>
                    <a:pt x="1138" y="429"/>
                    <a:pt x="976" y="266"/>
                  </a:cubicBezTo>
                  <a:cubicBezTo>
                    <a:pt x="879" y="169"/>
                    <a:pt x="818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2326263" y="3795642"/>
              <a:ext cx="29510" cy="22218"/>
            </a:xfrm>
            <a:custGeom>
              <a:avLst/>
              <a:gdLst/>
              <a:ahLst/>
              <a:cxnLst/>
              <a:rect l="l" t="t" r="r" b="b"/>
              <a:pathLst>
                <a:path w="1627" h="1225" extrusionOk="0">
                  <a:moveTo>
                    <a:pt x="360" y="1"/>
                  </a:moveTo>
                  <a:cubicBezTo>
                    <a:pt x="119" y="1"/>
                    <a:pt x="0" y="68"/>
                    <a:pt x="260" y="310"/>
                  </a:cubicBezTo>
                  <a:cubicBezTo>
                    <a:pt x="260" y="310"/>
                    <a:pt x="520" y="538"/>
                    <a:pt x="520" y="733"/>
                  </a:cubicBezTo>
                  <a:cubicBezTo>
                    <a:pt x="520" y="898"/>
                    <a:pt x="706" y="1225"/>
                    <a:pt x="920" y="1225"/>
                  </a:cubicBezTo>
                  <a:cubicBezTo>
                    <a:pt x="960" y="1225"/>
                    <a:pt x="1000" y="1214"/>
                    <a:pt x="1041" y="1188"/>
                  </a:cubicBezTo>
                  <a:cubicBezTo>
                    <a:pt x="1268" y="993"/>
                    <a:pt x="1626" y="961"/>
                    <a:pt x="1399" y="668"/>
                  </a:cubicBezTo>
                  <a:cubicBezTo>
                    <a:pt x="1203" y="375"/>
                    <a:pt x="1594" y="148"/>
                    <a:pt x="1106" y="83"/>
                  </a:cubicBezTo>
                  <a:cubicBezTo>
                    <a:pt x="878" y="52"/>
                    <a:pt x="572" y="1"/>
                    <a:pt x="36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2298531" y="3767184"/>
              <a:ext cx="65495" cy="16995"/>
            </a:xfrm>
            <a:custGeom>
              <a:avLst/>
              <a:gdLst/>
              <a:ahLst/>
              <a:cxnLst/>
              <a:rect l="l" t="t" r="r" b="b"/>
              <a:pathLst>
                <a:path w="3611" h="937" extrusionOk="0">
                  <a:moveTo>
                    <a:pt x="313" y="1"/>
                  </a:moveTo>
                  <a:cubicBezTo>
                    <a:pt x="276" y="1"/>
                    <a:pt x="237" y="17"/>
                    <a:pt x="196" y="58"/>
                  </a:cubicBezTo>
                  <a:cubicBezTo>
                    <a:pt x="66" y="253"/>
                    <a:pt x="1" y="806"/>
                    <a:pt x="1" y="806"/>
                  </a:cubicBezTo>
                  <a:lnTo>
                    <a:pt x="716" y="806"/>
                  </a:lnTo>
                  <a:cubicBezTo>
                    <a:pt x="878" y="826"/>
                    <a:pt x="1078" y="872"/>
                    <a:pt x="1229" y="872"/>
                  </a:cubicBezTo>
                  <a:cubicBezTo>
                    <a:pt x="1321" y="872"/>
                    <a:pt x="1395" y="855"/>
                    <a:pt x="1432" y="806"/>
                  </a:cubicBezTo>
                  <a:cubicBezTo>
                    <a:pt x="1455" y="789"/>
                    <a:pt x="1483" y="782"/>
                    <a:pt x="1515" y="782"/>
                  </a:cubicBezTo>
                  <a:cubicBezTo>
                    <a:pt x="1666" y="782"/>
                    <a:pt x="1912" y="936"/>
                    <a:pt x="2180" y="936"/>
                  </a:cubicBezTo>
                  <a:cubicBezTo>
                    <a:pt x="2505" y="904"/>
                    <a:pt x="2862" y="871"/>
                    <a:pt x="2928" y="806"/>
                  </a:cubicBezTo>
                  <a:cubicBezTo>
                    <a:pt x="2993" y="774"/>
                    <a:pt x="3123" y="806"/>
                    <a:pt x="3383" y="643"/>
                  </a:cubicBezTo>
                  <a:cubicBezTo>
                    <a:pt x="3610" y="481"/>
                    <a:pt x="3513" y="318"/>
                    <a:pt x="3155" y="318"/>
                  </a:cubicBezTo>
                  <a:cubicBezTo>
                    <a:pt x="2969" y="318"/>
                    <a:pt x="2794" y="361"/>
                    <a:pt x="2630" y="361"/>
                  </a:cubicBezTo>
                  <a:cubicBezTo>
                    <a:pt x="2506" y="361"/>
                    <a:pt x="2389" y="337"/>
                    <a:pt x="2277" y="253"/>
                  </a:cubicBezTo>
                  <a:cubicBezTo>
                    <a:pt x="2193" y="201"/>
                    <a:pt x="2119" y="182"/>
                    <a:pt x="2051" y="182"/>
                  </a:cubicBezTo>
                  <a:cubicBezTo>
                    <a:pt x="1909" y="182"/>
                    <a:pt x="1791" y="264"/>
                    <a:pt x="1659" y="286"/>
                  </a:cubicBezTo>
                  <a:cubicBezTo>
                    <a:pt x="1540" y="310"/>
                    <a:pt x="1402" y="386"/>
                    <a:pt x="1273" y="386"/>
                  </a:cubicBezTo>
                  <a:cubicBezTo>
                    <a:pt x="1227" y="386"/>
                    <a:pt x="1182" y="377"/>
                    <a:pt x="1139" y="351"/>
                  </a:cubicBezTo>
                  <a:cubicBezTo>
                    <a:pt x="944" y="253"/>
                    <a:pt x="619" y="221"/>
                    <a:pt x="554" y="188"/>
                  </a:cubicBezTo>
                  <a:cubicBezTo>
                    <a:pt x="505" y="140"/>
                    <a:pt x="420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2212414" y="3717433"/>
              <a:ext cx="60779" cy="44509"/>
            </a:xfrm>
            <a:custGeom>
              <a:avLst/>
              <a:gdLst/>
              <a:ahLst/>
              <a:cxnLst/>
              <a:rect l="l" t="t" r="r" b="b"/>
              <a:pathLst>
                <a:path w="3351" h="2454" extrusionOk="0">
                  <a:moveTo>
                    <a:pt x="1551" y="0"/>
                  </a:moveTo>
                  <a:cubicBezTo>
                    <a:pt x="1259" y="0"/>
                    <a:pt x="1071" y="591"/>
                    <a:pt x="832" y="591"/>
                  </a:cubicBezTo>
                  <a:cubicBezTo>
                    <a:pt x="826" y="591"/>
                    <a:pt x="820" y="591"/>
                    <a:pt x="814" y="590"/>
                  </a:cubicBezTo>
                  <a:cubicBezTo>
                    <a:pt x="768" y="590"/>
                    <a:pt x="729" y="588"/>
                    <a:pt x="694" y="588"/>
                  </a:cubicBezTo>
                  <a:cubicBezTo>
                    <a:pt x="552" y="588"/>
                    <a:pt x="469" y="609"/>
                    <a:pt x="261" y="817"/>
                  </a:cubicBezTo>
                  <a:cubicBezTo>
                    <a:pt x="1" y="1110"/>
                    <a:pt x="326" y="1175"/>
                    <a:pt x="326" y="1240"/>
                  </a:cubicBezTo>
                  <a:cubicBezTo>
                    <a:pt x="326" y="1338"/>
                    <a:pt x="619" y="1500"/>
                    <a:pt x="684" y="1565"/>
                  </a:cubicBezTo>
                  <a:cubicBezTo>
                    <a:pt x="749" y="1598"/>
                    <a:pt x="781" y="1793"/>
                    <a:pt x="879" y="2021"/>
                  </a:cubicBezTo>
                  <a:cubicBezTo>
                    <a:pt x="972" y="2183"/>
                    <a:pt x="1097" y="2328"/>
                    <a:pt x="1220" y="2328"/>
                  </a:cubicBezTo>
                  <a:cubicBezTo>
                    <a:pt x="1270" y="2328"/>
                    <a:pt x="1320" y="2304"/>
                    <a:pt x="1367" y="2248"/>
                  </a:cubicBezTo>
                  <a:cubicBezTo>
                    <a:pt x="1517" y="2068"/>
                    <a:pt x="1696" y="1887"/>
                    <a:pt x="1799" y="1887"/>
                  </a:cubicBezTo>
                  <a:cubicBezTo>
                    <a:pt x="1807" y="1887"/>
                    <a:pt x="1815" y="1888"/>
                    <a:pt x="1822" y="1891"/>
                  </a:cubicBezTo>
                  <a:cubicBezTo>
                    <a:pt x="1887" y="1923"/>
                    <a:pt x="1952" y="2151"/>
                    <a:pt x="2147" y="2346"/>
                  </a:cubicBezTo>
                  <a:cubicBezTo>
                    <a:pt x="2231" y="2429"/>
                    <a:pt x="2320" y="2453"/>
                    <a:pt x="2416" y="2453"/>
                  </a:cubicBezTo>
                  <a:cubicBezTo>
                    <a:pt x="2543" y="2453"/>
                    <a:pt x="2681" y="2411"/>
                    <a:pt x="2830" y="2411"/>
                  </a:cubicBezTo>
                  <a:cubicBezTo>
                    <a:pt x="3090" y="2411"/>
                    <a:pt x="3350" y="2313"/>
                    <a:pt x="3253" y="2216"/>
                  </a:cubicBezTo>
                  <a:cubicBezTo>
                    <a:pt x="3188" y="2151"/>
                    <a:pt x="3025" y="1988"/>
                    <a:pt x="2960" y="1695"/>
                  </a:cubicBezTo>
                  <a:cubicBezTo>
                    <a:pt x="2937" y="1579"/>
                    <a:pt x="2889" y="1542"/>
                    <a:pt x="2837" y="1542"/>
                  </a:cubicBezTo>
                  <a:cubicBezTo>
                    <a:pt x="2742" y="1542"/>
                    <a:pt x="2635" y="1663"/>
                    <a:pt x="2635" y="1663"/>
                  </a:cubicBezTo>
                  <a:cubicBezTo>
                    <a:pt x="2537" y="1663"/>
                    <a:pt x="2310" y="1435"/>
                    <a:pt x="2245" y="1110"/>
                  </a:cubicBezTo>
                  <a:cubicBezTo>
                    <a:pt x="2180" y="752"/>
                    <a:pt x="1985" y="655"/>
                    <a:pt x="1952" y="460"/>
                  </a:cubicBezTo>
                  <a:cubicBezTo>
                    <a:pt x="1952" y="232"/>
                    <a:pt x="1887" y="102"/>
                    <a:pt x="1594" y="4"/>
                  </a:cubicBezTo>
                  <a:cubicBezTo>
                    <a:pt x="1580" y="1"/>
                    <a:pt x="1565" y="0"/>
                    <a:pt x="155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2066154" y="3665396"/>
              <a:ext cx="56625" cy="35024"/>
            </a:xfrm>
            <a:custGeom>
              <a:avLst/>
              <a:gdLst/>
              <a:ahLst/>
              <a:cxnLst/>
              <a:rect l="l" t="t" r="r" b="b"/>
              <a:pathLst>
                <a:path w="3122" h="1931" extrusionOk="0">
                  <a:moveTo>
                    <a:pt x="2190" y="1"/>
                  </a:moveTo>
                  <a:cubicBezTo>
                    <a:pt x="2023" y="1"/>
                    <a:pt x="1843" y="44"/>
                    <a:pt x="1561" y="44"/>
                  </a:cubicBezTo>
                  <a:cubicBezTo>
                    <a:pt x="1106" y="44"/>
                    <a:pt x="1041" y="109"/>
                    <a:pt x="976" y="304"/>
                  </a:cubicBezTo>
                  <a:cubicBezTo>
                    <a:pt x="911" y="532"/>
                    <a:pt x="748" y="532"/>
                    <a:pt x="488" y="760"/>
                  </a:cubicBezTo>
                  <a:cubicBezTo>
                    <a:pt x="228" y="955"/>
                    <a:pt x="0" y="1247"/>
                    <a:pt x="455" y="1247"/>
                  </a:cubicBezTo>
                  <a:cubicBezTo>
                    <a:pt x="911" y="1247"/>
                    <a:pt x="780" y="1345"/>
                    <a:pt x="1041" y="1605"/>
                  </a:cubicBezTo>
                  <a:cubicBezTo>
                    <a:pt x="1333" y="1898"/>
                    <a:pt x="1333" y="1930"/>
                    <a:pt x="1431" y="1930"/>
                  </a:cubicBezTo>
                  <a:lnTo>
                    <a:pt x="2406" y="1930"/>
                  </a:lnTo>
                  <a:cubicBezTo>
                    <a:pt x="2927" y="1930"/>
                    <a:pt x="2699" y="1345"/>
                    <a:pt x="2699" y="1345"/>
                  </a:cubicBezTo>
                  <a:cubicBezTo>
                    <a:pt x="3122" y="792"/>
                    <a:pt x="2992" y="337"/>
                    <a:pt x="2959" y="207"/>
                  </a:cubicBezTo>
                  <a:cubicBezTo>
                    <a:pt x="2927" y="77"/>
                    <a:pt x="2699" y="142"/>
                    <a:pt x="2439" y="44"/>
                  </a:cubicBezTo>
                  <a:cubicBezTo>
                    <a:pt x="2352" y="12"/>
                    <a:pt x="2273" y="1"/>
                    <a:pt x="219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2028391" y="3681357"/>
              <a:ext cx="24794" cy="27914"/>
            </a:xfrm>
            <a:custGeom>
              <a:avLst/>
              <a:gdLst/>
              <a:ahLst/>
              <a:cxnLst/>
              <a:rect l="l" t="t" r="r" b="b"/>
              <a:pathLst>
                <a:path w="1367" h="1539" extrusionOk="0">
                  <a:moveTo>
                    <a:pt x="1115" y="1"/>
                  </a:moveTo>
                  <a:cubicBezTo>
                    <a:pt x="946" y="1"/>
                    <a:pt x="781" y="400"/>
                    <a:pt x="781" y="400"/>
                  </a:cubicBezTo>
                  <a:cubicBezTo>
                    <a:pt x="781" y="400"/>
                    <a:pt x="776" y="400"/>
                    <a:pt x="767" y="400"/>
                  </a:cubicBezTo>
                  <a:cubicBezTo>
                    <a:pt x="699" y="400"/>
                    <a:pt x="397" y="425"/>
                    <a:pt x="196" y="855"/>
                  </a:cubicBezTo>
                  <a:cubicBezTo>
                    <a:pt x="1" y="1311"/>
                    <a:pt x="261" y="1538"/>
                    <a:pt x="619" y="1538"/>
                  </a:cubicBezTo>
                  <a:cubicBezTo>
                    <a:pt x="944" y="1538"/>
                    <a:pt x="521" y="1180"/>
                    <a:pt x="781" y="1148"/>
                  </a:cubicBezTo>
                  <a:cubicBezTo>
                    <a:pt x="1009" y="1083"/>
                    <a:pt x="1204" y="660"/>
                    <a:pt x="1204" y="660"/>
                  </a:cubicBezTo>
                  <a:cubicBezTo>
                    <a:pt x="1204" y="660"/>
                    <a:pt x="1367" y="237"/>
                    <a:pt x="1204" y="42"/>
                  </a:cubicBezTo>
                  <a:cubicBezTo>
                    <a:pt x="1175" y="13"/>
                    <a:pt x="1145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331222" y="3821578"/>
              <a:ext cx="18899" cy="10157"/>
            </a:xfrm>
            <a:custGeom>
              <a:avLst/>
              <a:gdLst/>
              <a:ahLst/>
              <a:cxnLst/>
              <a:rect l="l" t="t" r="r" b="b"/>
              <a:pathLst>
                <a:path w="1042" h="560" extrusionOk="0">
                  <a:moveTo>
                    <a:pt x="360" y="0"/>
                  </a:moveTo>
                  <a:cubicBezTo>
                    <a:pt x="335" y="0"/>
                    <a:pt x="312" y="6"/>
                    <a:pt x="293" y="18"/>
                  </a:cubicBezTo>
                  <a:cubicBezTo>
                    <a:pt x="163" y="116"/>
                    <a:pt x="1" y="181"/>
                    <a:pt x="228" y="344"/>
                  </a:cubicBezTo>
                  <a:cubicBezTo>
                    <a:pt x="407" y="471"/>
                    <a:pt x="606" y="559"/>
                    <a:pt x="715" y="559"/>
                  </a:cubicBezTo>
                  <a:cubicBezTo>
                    <a:pt x="744" y="559"/>
                    <a:pt x="767" y="553"/>
                    <a:pt x="781" y="539"/>
                  </a:cubicBezTo>
                  <a:cubicBezTo>
                    <a:pt x="846" y="474"/>
                    <a:pt x="1041" y="311"/>
                    <a:pt x="683" y="148"/>
                  </a:cubicBezTo>
                  <a:cubicBezTo>
                    <a:pt x="683" y="148"/>
                    <a:pt x="651" y="148"/>
                    <a:pt x="651" y="116"/>
                  </a:cubicBezTo>
                  <a:cubicBezTo>
                    <a:pt x="599" y="90"/>
                    <a:pt x="462" y="0"/>
                    <a:pt x="36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1321791" y="3781059"/>
              <a:ext cx="30689" cy="15471"/>
            </a:xfrm>
            <a:custGeom>
              <a:avLst/>
              <a:gdLst/>
              <a:ahLst/>
              <a:cxnLst/>
              <a:rect l="l" t="t" r="r" b="b"/>
              <a:pathLst>
                <a:path w="1692" h="853" extrusionOk="0">
                  <a:moveTo>
                    <a:pt x="1169" y="1"/>
                  </a:moveTo>
                  <a:cubicBezTo>
                    <a:pt x="1123" y="1"/>
                    <a:pt x="1079" y="13"/>
                    <a:pt x="1041" y="41"/>
                  </a:cubicBezTo>
                  <a:cubicBezTo>
                    <a:pt x="878" y="171"/>
                    <a:pt x="553" y="269"/>
                    <a:pt x="293" y="269"/>
                  </a:cubicBezTo>
                  <a:cubicBezTo>
                    <a:pt x="0" y="269"/>
                    <a:pt x="293" y="529"/>
                    <a:pt x="488" y="626"/>
                  </a:cubicBezTo>
                  <a:cubicBezTo>
                    <a:pt x="488" y="626"/>
                    <a:pt x="556" y="852"/>
                    <a:pt x="691" y="852"/>
                  </a:cubicBezTo>
                  <a:cubicBezTo>
                    <a:pt x="718" y="852"/>
                    <a:pt x="748" y="843"/>
                    <a:pt x="781" y="822"/>
                  </a:cubicBezTo>
                  <a:cubicBezTo>
                    <a:pt x="976" y="724"/>
                    <a:pt x="1236" y="594"/>
                    <a:pt x="1366" y="529"/>
                  </a:cubicBezTo>
                  <a:cubicBezTo>
                    <a:pt x="1529" y="431"/>
                    <a:pt x="1691" y="236"/>
                    <a:pt x="1529" y="139"/>
                  </a:cubicBezTo>
                  <a:cubicBezTo>
                    <a:pt x="1414" y="70"/>
                    <a:pt x="1282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1437979" y="3724325"/>
              <a:ext cx="36003" cy="25574"/>
            </a:xfrm>
            <a:custGeom>
              <a:avLst/>
              <a:gdLst/>
              <a:ahLst/>
              <a:cxnLst/>
              <a:rect l="l" t="t" r="r" b="b"/>
              <a:pathLst>
                <a:path w="1985" h="1410" extrusionOk="0">
                  <a:moveTo>
                    <a:pt x="1246" y="1"/>
                  </a:moveTo>
                  <a:cubicBezTo>
                    <a:pt x="1213" y="1"/>
                    <a:pt x="1177" y="5"/>
                    <a:pt x="1139" y="15"/>
                  </a:cubicBezTo>
                  <a:cubicBezTo>
                    <a:pt x="911" y="47"/>
                    <a:pt x="976" y="210"/>
                    <a:pt x="684" y="210"/>
                  </a:cubicBezTo>
                  <a:cubicBezTo>
                    <a:pt x="537" y="210"/>
                    <a:pt x="375" y="194"/>
                    <a:pt x="249" y="194"/>
                  </a:cubicBezTo>
                  <a:cubicBezTo>
                    <a:pt x="123" y="194"/>
                    <a:pt x="33" y="210"/>
                    <a:pt x="33" y="275"/>
                  </a:cubicBezTo>
                  <a:cubicBezTo>
                    <a:pt x="1" y="405"/>
                    <a:pt x="326" y="535"/>
                    <a:pt x="423" y="535"/>
                  </a:cubicBezTo>
                  <a:cubicBezTo>
                    <a:pt x="521" y="535"/>
                    <a:pt x="684" y="535"/>
                    <a:pt x="553" y="698"/>
                  </a:cubicBezTo>
                  <a:cubicBezTo>
                    <a:pt x="456" y="828"/>
                    <a:pt x="228" y="795"/>
                    <a:pt x="456" y="1055"/>
                  </a:cubicBezTo>
                  <a:cubicBezTo>
                    <a:pt x="638" y="1263"/>
                    <a:pt x="674" y="1409"/>
                    <a:pt x="765" y="1409"/>
                  </a:cubicBezTo>
                  <a:cubicBezTo>
                    <a:pt x="788" y="1409"/>
                    <a:pt x="814" y="1400"/>
                    <a:pt x="846" y="1381"/>
                  </a:cubicBezTo>
                  <a:cubicBezTo>
                    <a:pt x="1009" y="1315"/>
                    <a:pt x="879" y="1153"/>
                    <a:pt x="1204" y="1153"/>
                  </a:cubicBezTo>
                  <a:cubicBezTo>
                    <a:pt x="1249" y="1148"/>
                    <a:pt x="1299" y="1147"/>
                    <a:pt x="1350" y="1147"/>
                  </a:cubicBezTo>
                  <a:cubicBezTo>
                    <a:pt x="1434" y="1147"/>
                    <a:pt x="1522" y="1151"/>
                    <a:pt x="1602" y="1151"/>
                  </a:cubicBezTo>
                  <a:cubicBezTo>
                    <a:pt x="1829" y="1151"/>
                    <a:pt x="1985" y="1121"/>
                    <a:pt x="1757" y="893"/>
                  </a:cubicBezTo>
                  <a:cubicBezTo>
                    <a:pt x="1724" y="860"/>
                    <a:pt x="1562" y="730"/>
                    <a:pt x="1562" y="437"/>
                  </a:cubicBezTo>
                  <a:cubicBezTo>
                    <a:pt x="1562" y="160"/>
                    <a:pt x="1443" y="1"/>
                    <a:pt x="124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351862" y="3644846"/>
              <a:ext cx="20078" cy="36855"/>
            </a:xfrm>
            <a:custGeom>
              <a:avLst/>
              <a:gdLst/>
              <a:ahLst/>
              <a:cxnLst/>
              <a:rect l="l" t="t" r="r" b="b"/>
              <a:pathLst>
                <a:path w="1107" h="2032" extrusionOk="0">
                  <a:moveTo>
                    <a:pt x="211" y="1"/>
                  </a:moveTo>
                  <a:cubicBezTo>
                    <a:pt x="142" y="1"/>
                    <a:pt x="103" y="56"/>
                    <a:pt x="163" y="137"/>
                  </a:cubicBezTo>
                  <a:cubicBezTo>
                    <a:pt x="326" y="364"/>
                    <a:pt x="423" y="397"/>
                    <a:pt x="261" y="624"/>
                  </a:cubicBezTo>
                  <a:cubicBezTo>
                    <a:pt x="66" y="852"/>
                    <a:pt x="1" y="1112"/>
                    <a:pt x="163" y="1307"/>
                  </a:cubicBezTo>
                  <a:cubicBezTo>
                    <a:pt x="326" y="1502"/>
                    <a:pt x="716" y="1633"/>
                    <a:pt x="586" y="1828"/>
                  </a:cubicBezTo>
                  <a:cubicBezTo>
                    <a:pt x="526" y="1948"/>
                    <a:pt x="615" y="2032"/>
                    <a:pt x="730" y="2032"/>
                  </a:cubicBezTo>
                  <a:cubicBezTo>
                    <a:pt x="801" y="2032"/>
                    <a:pt x="882" y="2000"/>
                    <a:pt x="944" y="1925"/>
                  </a:cubicBezTo>
                  <a:cubicBezTo>
                    <a:pt x="1106" y="1730"/>
                    <a:pt x="1106" y="1535"/>
                    <a:pt x="879" y="1340"/>
                  </a:cubicBezTo>
                  <a:cubicBezTo>
                    <a:pt x="651" y="1112"/>
                    <a:pt x="261" y="982"/>
                    <a:pt x="456" y="722"/>
                  </a:cubicBezTo>
                  <a:cubicBezTo>
                    <a:pt x="651" y="494"/>
                    <a:pt x="489" y="169"/>
                    <a:pt x="358" y="72"/>
                  </a:cubicBezTo>
                  <a:cubicBezTo>
                    <a:pt x="309" y="22"/>
                    <a:pt x="254" y="1"/>
                    <a:pt x="21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425138" y="3568868"/>
              <a:ext cx="49316" cy="49914"/>
            </a:xfrm>
            <a:custGeom>
              <a:avLst/>
              <a:gdLst/>
              <a:ahLst/>
              <a:cxnLst/>
              <a:rect l="l" t="t" r="r" b="b"/>
              <a:pathLst>
                <a:path w="2719" h="2752" extrusionOk="0">
                  <a:moveTo>
                    <a:pt x="1034" y="1"/>
                  </a:moveTo>
                  <a:cubicBezTo>
                    <a:pt x="1034" y="1"/>
                    <a:pt x="351" y="196"/>
                    <a:pt x="253" y="586"/>
                  </a:cubicBezTo>
                  <a:cubicBezTo>
                    <a:pt x="156" y="976"/>
                    <a:pt x="188" y="1139"/>
                    <a:pt x="91" y="1139"/>
                  </a:cubicBezTo>
                  <a:cubicBezTo>
                    <a:pt x="1" y="1139"/>
                    <a:pt x="105" y="1305"/>
                    <a:pt x="300" y="1305"/>
                  </a:cubicBezTo>
                  <a:cubicBezTo>
                    <a:pt x="316" y="1305"/>
                    <a:pt x="333" y="1304"/>
                    <a:pt x="351" y="1301"/>
                  </a:cubicBezTo>
                  <a:cubicBezTo>
                    <a:pt x="526" y="1279"/>
                    <a:pt x="598" y="1140"/>
                    <a:pt x="705" y="1140"/>
                  </a:cubicBezTo>
                  <a:cubicBezTo>
                    <a:pt x="758" y="1140"/>
                    <a:pt x="819" y="1173"/>
                    <a:pt x="904" y="1269"/>
                  </a:cubicBezTo>
                  <a:cubicBezTo>
                    <a:pt x="1131" y="1529"/>
                    <a:pt x="1392" y="1594"/>
                    <a:pt x="1457" y="1952"/>
                  </a:cubicBezTo>
                  <a:cubicBezTo>
                    <a:pt x="1486" y="2273"/>
                    <a:pt x="1489" y="2752"/>
                    <a:pt x="1560" y="2752"/>
                  </a:cubicBezTo>
                  <a:cubicBezTo>
                    <a:pt x="1568" y="2752"/>
                    <a:pt x="1577" y="2745"/>
                    <a:pt x="1587" y="2732"/>
                  </a:cubicBezTo>
                  <a:cubicBezTo>
                    <a:pt x="1678" y="2580"/>
                    <a:pt x="1741" y="2371"/>
                    <a:pt x="1828" y="2371"/>
                  </a:cubicBezTo>
                  <a:cubicBezTo>
                    <a:pt x="1834" y="2371"/>
                    <a:pt x="1840" y="2372"/>
                    <a:pt x="1847" y="2374"/>
                  </a:cubicBezTo>
                  <a:cubicBezTo>
                    <a:pt x="1977" y="2374"/>
                    <a:pt x="1847" y="2472"/>
                    <a:pt x="2074" y="2602"/>
                  </a:cubicBezTo>
                  <a:cubicBezTo>
                    <a:pt x="2164" y="2677"/>
                    <a:pt x="2328" y="2717"/>
                    <a:pt x="2458" y="2717"/>
                  </a:cubicBezTo>
                  <a:cubicBezTo>
                    <a:pt x="2612" y="2717"/>
                    <a:pt x="2718" y="2660"/>
                    <a:pt x="2595" y="2537"/>
                  </a:cubicBezTo>
                  <a:cubicBezTo>
                    <a:pt x="2400" y="2309"/>
                    <a:pt x="2400" y="1984"/>
                    <a:pt x="2400" y="1984"/>
                  </a:cubicBezTo>
                  <a:cubicBezTo>
                    <a:pt x="2400" y="1984"/>
                    <a:pt x="2394" y="1989"/>
                    <a:pt x="2378" y="1989"/>
                  </a:cubicBezTo>
                  <a:cubicBezTo>
                    <a:pt x="2353" y="1989"/>
                    <a:pt x="2302" y="1978"/>
                    <a:pt x="2204" y="1919"/>
                  </a:cubicBezTo>
                  <a:cubicBezTo>
                    <a:pt x="2074" y="1789"/>
                    <a:pt x="2107" y="1626"/>
                    <a:pt x="2074" y="1561"/>
                  </a:cubicBezTo>
                  <a:cubicBezTo>
                    <a:pt x="2042" y="1496"/>
                    <a:pt x="1977" y="1496"/>
                    <a:pt x="1977" y="1496"/>
                  </a:cubicBezTo>
                  <a:cubicBezTo>
                    <a:pt x="1977" y="1496"/>
                    <a:pt x="2042" y="1496"/>
                    <a:pt x="2042" y="1269"/>
                  </a:cubicBezTo>
                  <a:cubicBezTo>
                    <a:pt x="2042" y="1041"/>
                    <a:pt x="1977" y="879"/>
                    <a:pt x="1912" y="814"/>
                  </a:cubicBezTo>
                  <a:cubicBezTo>
                    <a:pt x="1889" y="768"/>
                    <a:pt x="1804" y="707"/>
                    <a:pt x="1710" y="707"/>
                  </a:cubicBezTo>
                  <a:cubicBezTo>
                    <a:pt x="1669" y="707"/>
                    <a:pt x="1626" y="719"/>
                    <a:pt x="1587" y="748"/>
                  </a:cubicBezTo>
                  <a:cubicBezTo>
                    <a:pt x="1485" y="810"/>
                    <a:pt x="1357" y="896"/>
                    <a:pt x="1244" y="896"/>
                  </a:cubicBezTo>
                  <a:cubicBezTo>
                    <a:pt x="1177" y="896"/>
                    <a:pt x="1115" y="866"/>
                    <a:pt x="1066" y="781"/>
                  </a:cubicBezTo>
                  <a:cubicBezTo>
                    <a:pt x="969" y="521"/>
                    <a:pt x="1034" y="423"/>
                    <a:pt x="1099" y="293"/>
                  </a:cubicBezTo>
                  <a:cubicBezTo>
                    <a:pt x="1131" y="196"/>
                    <a:pt x="1034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4486204" y="1925031"/>
              <a:ext cx="258351" cy="394273"/>
            </a:xfrm>
            <a:custGeom>
              <a:avLst/>
              <a:gdLst/>
              <a:ahLst/>
              <a:cxnLst/>
              <a:rect l="l" t="t" r="r" b="b"/>
              <a:pathLst>
                <a:path w="14244" h="21738" extrusionOk="0">
                  <a:moveTo>
                    <a:pt x="4618" y="1"/>
                  </a:moveTo>
                  <a:cubicBezTo>
                    <a:pt x="4618" y="1"/>
                    <a:pt x="4455" y="456"/>
                    <a:pt x="4130" y="586"/>
                  </a:cubicBezTo>
                  <a:cubicBezTo>
                    <a:pt x="3837" y="716"/>
                    <a:pt x="3512" y="813"/>
                    <a:pt x="3447" y="813"/>
                  </a:cubicBezTo>
                  <a:cubicBezTo>
                    <a:pt x="3382" y="813"/>
                    <a:pt x="3252" y="748"/>
                    <a:pt x="3122" y="553"/>
                  </a:cubicBezTo>
                  <a:cubicBezTo>
                    <a:pt x="2959" y="358"/>
                    <a:pt x="2797" y="33"/>
                    <a:pt x="2634" y="33"/>
                  </a:cubicBezTo>
                  <a:lnTo>
                    <a:pt x="1041" y="4228"/>
                  </a:lnTo>
                  <a:cubicBezTo>
                    <a:pt x="1041" y="4228"/>
                    <a:pt x="618" y="5074"/>
                    <a:pt x="1106" y="6277"/>
                  </a:cubicBezTo>
                  <a:cubicBezTo>
                    <a:pt x="1594" y="7480"/>
                    <a:pt x="1756" y="7805"/>
                    <a:pt x="1528" y="8130"/>
                  </a:cubicBezTo>
                  <a:cubicBezTo>
                    <a:pt x="1333" y="8488"/>
                    <a:pt x="1301" y="8716"/>
                    <a:pt x="1463" y="9008"/>
                  </a:cubicBezTo>
                  <a:cubicBezTo>
                    <a:pt x="1594" y="9301"/>
                    <a:pt x="1398" y="9529"/>
                    <a:pt x="1138" y="9626"/>
                  </a:cubicBezTo>
                  <a:cubicBezTo>
                    <a:pt x="911" y="9724"/>
                    <a:pt x="813" y="9821"/>
                    <a:pt x="911" y="10179"/>
                  </a:cubicBezTo>
                  <a:cubicBezTo>
                    <a:pt x="1008" y="10537"/>
                    <a:pt x="976" y="11285"/>
                    <a:pt x="358" y="11317"/>
                  </a:cubicBezTo>
                  <a:lnTo>
                    <a:pt x="0" y="11317"/>
                  </a:lnTo>
                  <a:lnTo>
                    <a:pt x="3577" y="21008"/>
                  </a:lnTo>
                  <a:cubicBezTo>
                    <a:pt x="3577" y="21008"/>
                    <a:pt x="3858" y="21737"/>
                    <a:pt x="4262" y="21737"/>
                  </a:cubicBezTo>
                  <a:cubicBezTo>
                    <a:pt x="4293" y="21737"/>
                    <a:pt x="4325" y="21733"/>
                    <a:pt x="4358" y="21724"/>
                  </a:cubicBezTo>
                  <a:cubicBezTo>
                    <a:pt x="4358" y="21724"/>
                    <a:pt x="4845" y="21301"/>
                    <a:pt x="4976" y="21008"/>
                  </a:cubicBezTo>
                  <a:cubicBezTo>
                    <a:pt x="5106" y="20715"/>
                    <a:pt x="5171" y="20260"/>
                    <a:pt x="5008" y="20098"/>
                  </a:cubicBezTo>
                  <a:cubicBezTo>
                    <a:pt x="5008" y="20098"/>
                    <a:pt x="5821" y="19870"/>
                    <a:pt x="5821" y="19252"/>
                  </a:cubicBezTo>
                  <a:lnTo>
                    <a:pt x="5821" y="19252"/>
                  </a:lnTo>
                  <a:cubicBezTo>
                    <a:pt x="5821" y="19252"/>
                    <a:pt x="5672" y="19335"/>
                    <a:pt x="5539" y="19335"/>
                  </a:cubicBezTo>
                  <a:cubicBezTo>
                    <a:pt x="5486" y="19335"/>
                    <a:pt x="5435" y="19322"/>
                    <a:pt x="5398" y="19285"/>
                  </a:cubicBezTo>
                  <a:cubicBezTo>
                    <a:pt x="5268" y="19122"/>
                    <a:pt x="5268" y="18992"/>
                    <a:pt x="5528" y="18862"/>
                  </a:cubicBezTo>
                  <a:cubicBezTo>
                    <a:pt x="5821" y="18699"/>
                    <a:pt x="6146" y="18537"/>
                    <a:pt x="6114" y="18342"/>
                  </a:cubicBezTo>
                  <a:cubicBezTo>
                    <a:pt x="6114" y="18114"/>
                    <a:pt x="5886" y="17919"/>
                    <a:pt x="5756" y="17789"/>
                  </a:cubicBezTo>
                  <a:cubicBezTo>
                    <a:pt x="5658" y="17691"/>
                    <a:pt x="5593" y="17398"/>
                    <a:pt x="5789" y="17268"/>
                  </a:cubicBezTo>
                  <a:cubicBezTo>
                    <a:pt x="5984" y="17138"/>
                    <a:pt x="6146" y="17041"/>
                    <a:pt x="6146" y="17041"/>
                  </a:cubicBezTo>
                  <a:cubicBezTo>
                    <a:pt x="6146" y="17041"/>
                    <a:pt x="6227" y="16991"/>
                    <a:pt x="6320" y="16991"/>
                  </a:cubicBezTo>
                  <a:cubicBezTo>
                    <a:pt x="6395" y="16991"/>
                    <a:pt x="6479" y="17023"/>
                    <a:pt x="6537" y="17138"/>
                  </a:cubicBezTo>
                  <a:cubicBezTo>
                    <a:pt x="6620" y="17362"/>
                    <a:pt x="6777" y="17899"/>
                    <a:pt x="7026" y="17899"/>
                  </a:cubicBezTo>
                  <a:cubicBezTo>
                    <a:pt x="7066" y="17899"/>
                    <a:pt x="7109" y="17885"/>
                    <a:pt x="7154" y="17854"/>
                  </a:cubicBezTo>
                  <a:cubicBezTo>
                    <a:pt x="7480" y="17659"/>
                    <a:pt x="7349" y="17496"/>
                    <a:pt x="7219" y="17366"/>
                  </a:cubicBezTo>
                  <a:cubicBezTo>
                    <a:pt x="7089" y="17236"/>
                    <a:pt x="6862" y="16911"/>
                    <a:pt x="7024" y="16618"/>
                  </a:cubicBezTo>
                  <a:cubicBezTo>
                    <a:pt x="7187" y="16325"/>
                    <a:pt x="7447" y="16195"/>
                    <a:pt x="7447" y="15935"/>
                  </a:cubicBezTo>
                  <a:cubicBezTo>
                    <a:pt x="7480" y="15707"/>
                    <a:pt x="7480" y="15512"/>
                    <a:pt x="7675" y="15480"/>
                  </a:cubicBezTo>
                  <a:cubicBezTo>
                    <a:pt x="7716" y="15468"/>
                    <a:pt x="7753" y="15463"/>
                    <a:pt x="7785" y="15463"/>
                  </a:cubicBezTo>
                  <a:cubicBezTo>
                    <a:pt x="7935" y="15463"/>
                    <a:pt x="8006" y="15574"/>
                    <a:pt x="8032" y="15707"/>
                  </a:cubicBezTo>
                  <a:cubicBezTo>
                    <a:pt x="8032" y="15843"/>
                    <a:pt x="8055" y="16024"/>
                    <a:pt x="8194" y="16024"/>
                  </a:cubicBezTo>
                  <a:cubicBezTo>
                    <a:pt x="8222" y="16024"/>
                    <a:pt x="8255" y="16016"/>
                    <a:pt x="8293" y="16000"/>
                  </a:cubicBezTo>
                  <a:cubicBezTo>
                    <a:pt x="8553" y="15935"/>
                    <a:pt x="8618" y="15838"/>
                    <a:pt x="8488" y="15642"/>
                  </a:cubicBezTo>
                  <a:cubicBezTo>
                    <a:pt x="8358" y="15415"/>
                    <a:pt x="8358" y="15155"/>
                    <a:pt x="8455" y="14894"/>
                  </a:cubicBezTo>
                  <a:cubicBezTo>
                    <a:pt x="8553" y="14634"/>
                    <a:pt x="8520" y="14212"/>
                    <a:pt x="8423" y="13789"/>
                  </a:cubicBezTo>
                  <a:cubicBezTo>
                    <a:pt x="8358" y="13366"/>
                    <a:pt x="8358" y="12748"/>
                    <a:pt x="8455" y="12586"/>
                  </a:cubicBezTo>
                  <a:cubicBezTo>
                    <a:pt x="8455" y="12586"/>
                    <a:pt x="8845" y="12651"/>
                    <a:pt x="8943" y="13073"/>
                  </a:cubicBezTo>
                  <a:cubicBezTo>
                    <a:pt x="9004" y="13500"/>
                    <a:pt x="8979" y="13727"/>
                    <a:pt x="9110" y="13727"/>
                  </a:cubicBezTo>
                  <a:cubicBezTo>
                    <a:pt x="9118" y="13727"/>
                    <a:pt x="9128" y="13726"/>
                    <a:pt x="9138" y="13724"/>
                  </a:cubicBezTo>
                  <a:cubicBezTo>
                    <a:pt x="9333" y="13691"/>
                    <a:pt x="9431" y="13626"/>
                    <a:pt x="9463" y="13366"/>
                  </a:cubicBezTo>
                  <a:cubicBezTo>
                    <a:pt x="9496" y="13106"/>
                    <a:pt x="9528" y="12878"/>
                    <a:pt x="9756" y="12878"/>
                  </a:cubicBezTo>
                  <a:cubicBezTo>
                    <a:pt x="9984" y="12878"/>
                    <a:pt x="10406" y="13301"/>
                    <a:pt x="10406" y="13301"/>
                  </a:cubicBezTo>
                  <a:cubicBezTo>
                    <a:pt x="10406" y="13301"/>
                    <a:pt x="10557" y="13452"/>
                    <a:pt x="10701" y="13452"/>
                  </a:cubicBezTo>
                  <a:cubicBezTo>
                    <a:pt x="10746" y="13452"/>
                    <a:pt x="10790" y="13437"/>
                    <a:pt x="10829" y="13399"/>
                  </a:cubicBezTo>
                  <a:cubicBezTo>
                    <a:pt x="10992" y="13236"/>
                    <a:pt x="10894" y="13171"/>
                    <a:pt x="10797" y="13041"/>
                  </a:cubicBezTo>
                  <a:cubicBezTo>
                    <a:pt x="10699" y="12943"/>
                    <a:pt x="10536" y="12683"/>
                    <a:pt x="10634" y="12586"/>
                  </a:cubicBezTo>
                  <a:cubicBezTo>
                    <a:pt x="10670" y="12538"/>
                    <a:pt x="10706" y="12516"/>
                    <a:pt x="10743" y="12516"/>
                  </a:cubicBezTo>
                  <a:cubicBezTo>
                    <a:pt x="10808" y="12516"/>
                    <a:pt x="10877" y="12580"/>
                    <a:pt x="10959" y="12683"/>
                  </a:cubicBezTo>
                  <a:cubicBezTo>
                    <a:pt x="11089" y="12846"/>
                    <a:pt x="11545" y="13008"/>
                    <a:pt x="11642" y="13008"/>
                  </a:cubicBezTo>
                  <a:cubicBezTo>
                    <a:pt x="11642" y="13008"/>
                    <a:pt x="11545" y="12683"/>
                    <a:pt x="11479" y="12586"/>
                  </a:cubicBezTo>
                  <a:cubicBezTo>
                    <a:pt x="11431" y="12513"/>
                    <a:pt x="11526" y="12352"/>
                    <a:pt x="11657" y="12352"/>
                  </a:cubicBezTo>
                  <a:cubicBezTo>
                    <a:pt x="11703" y="12352"/>
                    <a:pt x="11754" y="12372"/>
                    <a:pt x="11805" y="12423"/>
                  </a:cubicBezTo>
                  <a:cubicBezTo>
                    <a:pt x="11907" y="12542"/>
                    <a:pt x="11982" y="12590"/>
                    <a:pt x="12045" y="12590"/>
                  </a:cubicBezTo>
                  <a:cubicBezTo>
                    <a:pt x="12102" y="12590"/>
                    <a:pt x="12148" y="12550"/>
                    <a:pt x="12195" y="12488"/>
                  </a:cubicBezTo>
                  <a:cubicBezTo>
                    <a:pt x="12292" y="12358"/>
                    <a:pt x="12162" y="12228"/>
                    <a:pt x="12065" y="12163"/>
                  </a:cubicBezTo>
                  <a:cubicBezTo>
                    <a:pt x="11967" y="12098"/>
                    <a:pt x="11740" y="11968"/>
                    <a:pt x="11805" y="11773"/>
                  </a:cubicBezTo>
                  <a:cubicBezTo>
                    <a:pt x="11853" y="11691"/>
                    <a:pt x="11910" y="11659"/>
                    <a:pt x="11967" y="11659"/>
                  </a:cubicBezTo>
                  <a:cubicBezTo>
                    <a:pt x="12024" y="11659"/>
                    <a:pt x="12081" y="11691"/>
                    <a:pt x="12130" y="11740"/>
                  </a:cubicBezTo>
                  <a:cubicBezTo>
                    <a:pt x="12215" y="11782"/>
                    <a:pt x="12327" y="11880"/>
                    <a:pt x="12449" y="11880"/>
                  </a:cubicBezTo>
                  <a:cubicBezTo>
                    <a:pt x="12514" y="11880"/>
                    <a:pt x="12582" y="11852"/>
                    <a:pt x="12650" y="11773"/>
                  </a:cubicBezTo>
                  <a:cubicBezTo>
                    <a:pt x="12813" y="11512"/>
                    <a:pt x="12878" y="11220"/>
                    <a:pt x="12845" y="11187"/>
                  </a:cubicBezTo>
                  <a:lnTo>
                    <a:pt x="12845" y="11187"/>
                  </a:lnTo>
                  <a:cubicBezTo>
                    <a:pt x="12845" y="11187"/>
                    <a:pt x="12859" y="11188"/>
                    <a:pt x="12884" y="11188"/>
                  </a:cubicBezTo>
                  <a:cubicBezTo>
                    <a:pt x="12997" y="11188"/>
                    <a:pt x="13333" y="11167"/>
                    <a:pt x="13626" y="10927"/>
                  </a:cubicBezTo>
                  <a:cubicBezTo>
                    <a:pt x="13983" y="10634"/>
                    <a:pt x="14016" y="10277"/>
                    <a:pt x="14244" y="10082"/>
                  </a:cubicBezTo>
                  <a:cubicBezTo>
                    <a:pt x="14211" y="10082"/>
                    <a:pt x="14049" y="9886"/>
                    <a:pt x="13853" y="9886"/>
                  </a:cubicBezTo>
                  <a:cubicBezTo>
                    <a:pt x="13853" y="9886"/>
                    <a:pt x="13723" y="9561"/>
                    <a:pt x="13658" y="9561"/>
                  </a:cubicBezTo>
                  <a:lnTo>
                    <a:pt x="13496" y="9236"/>
                  </a:lnTo>
                  <a:lnTo>
                    <a:pt x="13398" y="9106"/>
                  </a:lnTo>
                  <a:lnTo>
                    <a:pt x="13463" y="8748"/>
                  </a:lnTo>
                  <a:cubicBezTo>
                    <a:pt x="13463" y="8748"/>
                    <a:pt x="13463" y="8586"/>
                    <a:pt x="13333" y="8488"/>
                  </a:cubicBezTo>
                  <a:cubicBezTo>
                    <a:pt x="13203" y="8391"/>
                    <a:pt x="12813" y="8098"/>
                    <a:pt x="12683" y="7805"/>
                  </a:cubicBezTo>
                  <a:cubicBezTo>
                    <a:pt x="12585" y="7513"/>
                    <a:pt x="12390" y="7382"/>
                    <a:pt x="12130" y="7382"/>
                  </a:cubicBezTo>
                  <a:cubicBezTo>
                    <a:pt x="12043" y="7393"/>
                    <a:pt x="11960" y="7397"/>
                    <a:pt x="11888" y="7397"/>
                  </a:cubicBezTo>
                  <a:cubicBezTo>
                    <a:pt x="11743" y="7397"/>
                    <a:pt x="11642" y="7382"/>
                    <a:pt x="11642" y="7382"/>
                  </a:cubicBezTo>
                  <a:cubicBezTo>
                    <a:pt x="11642" y="7382"/>
                    <a:pt x="11382" y="7285"/>
                    <a:pt x="11284" y="7220"/>
                  </a:cubicBezTo>
                  <a:cubicBezTo>
                    <a:pt x="11213" y="7172"/>
                    <a:pt x="11089" y="7142"/>
                    <a:pt x="10952" y="7142"/>
                  </a:cubicBezTo>
                  <a:cubicBezTo>
                    <a:pt x="10901" y="7142"/>
                    <a:pt x="10849" y="7146"/>
                    <a:pt x="10797" y="7155"/>
                  </a:cubicBezTo>
                  <a:lnTo>
                    <a:pt x="10309" y="7155"/>
                  </a:lnTo>
                  <a:cubicBezTo>
                    <a:pt x="10309" y="7155"/>
                    <a:pt x="10049" y="7122"/>
                    <a:pt x="9951" y="6895"/>
                  </a:cubicBezTo>
                  <a:cubicBezTo>
                    <a:pt x="9854" y="6634"/>
                    <a:pt x="9171" y="4813"/>
                    <a:pt x="9171" y="4813"/>
                  </a:cubicBezTo>
                  <a:lnTo>
                    <a:pt x="8228" y="2244"/>
                  </a:lnTo>
                  <a:lnTo>
                    <a:pt x="7772" y="1041"/>
                  </a:lnTo>
                  <a:cubicBezTo>
                    <a:pt x="7772" y="1041"/>
                    <a:pt x="7545" y="716"/>
                    <a:pt x="7415" y="651"/>
                  </a:cubicBezTo>
                  <a:cubicBezTo>
                    <a:pt x="7323" y="628"/>
                    <a:pt x="7247" y="605"/>
                    <a:pt x="7176" y="605"/>
                  </a:cubicBezTo>
                  <a:cubicBezTo>
                    <a:pt x="7146" y="605"/>
                    <a:pt x="7118" y="609"/>
                    <a:pt x="7089" y="618"/>
                  </a:cubicBezTo>
                  <a:cubicBezTo>
                    <a:pt x="7060" y="626"/>
                    <a:pt x="7026" y="630"/>
                    <a:pt x="6988" y="630"/>
                  </a:cubicBezTo>
                  <a:cubicBezTo>
                    <a:pt x="6857" y="630"/>
                    <a:pt x="6680" y="582"/>
                    <a:pt x="6504" y="456"/>
                  </a:cubicBezTo>
                  <a:cubicBezTo>
                    <a:pt x="6276" y="293"/>
                    <a:pt x="6081" y="293"/>
                    <a:pt x="5984" y="293"/>
                  </a:cubicBezTo>
                  <a:cubicBezTo>
                    <a:pt x="5854" y="293"/>
                    <a:pt x="5691" y="391"/>
                    <a:pt x="5561" y="391"/>
                  </a:cubicBezTo>
                  <a:cubicBezTo>
                    <a:pt x="5398" y="358"/>
                    <a:pt x="5171" y="326"/>
                    <a:pt x="5008" y="196"/>
                  </a:cubicBezTo>
                  <a:cubicBezTo>
                    <a:pt x="4813" y="66"/>
                    <a:pt x="4618" y="1"/>
                    <a:pt x="461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2112150" y="2600961"/>
              <a:ext cx="497838" cy="392260"/>
            </a:xfrm>
            <a:custGeom>
              <a:avLst/>
              <a:gdLst/>
              <a:ahLst/>
              <a:cxnLst/>
              <a:rect l="l" t="t" r="r" b="b"/>
              <a:pathLst>
                <a:path w="27448" h="21627" extrusionOk="0">
                  <a:moveTo>
                    <a:pt x="2765" y="1"/>
                  </a:moveTo>
                  <a:lnTo>
                    <a:pt x="1" y="18309"/>
                  </a:lnTo>
                  <a:cubicBezTo>
                    <a:pt x="1269" y="18505"/>
                    <a:pt x="17399" y="20944"/>
                    <a:pt x="25659" y="21626"/>
                  </a:cubicBezTo>
                  <a:lnTo>
                    <a:pt x="25659" y="21464"/>
                  </a:lnTo>
                  <a:lnTo>
                    <a:pt x="27024" y="7383"/>
                  </a:lnTo>
                  <a:lnTo>
                    <a:pt x="27447" y="3123"/>
                  </a:lnTo>
                  <a:lnTo>
                    <a:pt x="20228" y="2212"/>
                  </a:lnTo>
                  <a:lnTo>
                    <a:pt x="2960" y="66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1770059" y="2458237"/>
              <a:ext cx="391661" cy="475402"/>
            </a:xfrm>
            <a:custGeom>
              <a:avLst/>
              <a:gdLst/>
              <a:ahLst/>
              <a:cxnLst/>
              <a:rect l="l" t="t" r="r" b="b"/>
              <a:pathLst>
                <a:path w="21594" h="26211" extrusionOk="0">
                  <a:moveTo>
                    <a:pt x="5138" y="0"/>
                  </a:moveTo>
                  <a:lnTo>
                    <a:pt x="0" y="22796"/>
                  </a:lnTo>
                  <a:lnTo>
                    <a:pt x="18764" y="26211"/>
                  </a:lnTo>
                  <a:lnTo>
                    <a:pt x="18764" y="26146"/>
                  </a:lnTo>
                  <a:lnTo>
                    <a:pt x="18862" y="26178"/>
                  </a:lnTo>
                  <a:lnTo>
                    <a:pt x="21593" y="7870"/>
                  </a:lnTo>
                  <a:lnTo>
                    <a:pt x="14634" y="6537"/>
                  </a:lnTo>
                  <a:lnTo>
                    <a:pt x="15512" y="198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3573144" y="2234094"/>
              <a:ext cx="284323" cy="353319"/>
            </a:xfrm>
            <a:custGeom>
              <a:avLst/>
              <a:gdLst/>
              <a:ahLst/>
              <a:cxnLst/>
              <a:rect l="l" t="t" r="r" b="b"/>
              <a:pathLst>
                <a:path w="15676" h="19480" extrusionOk="0">
                  <a:moveTo>
                    <a:pt x="5272" y="154"/>
                  </a:moveTo>
                  <a:cubicBezTo>
                    <a:pt x="5270" y="154"/>
                    <a:pt x="5269" y="157"/>
                    <a:pt x="5269" y="163"/>
                  </a:cubicBezTo>
                  <a:cubicBezTo>
                    <a:pt x="5273" y="167"/>
                    <a:pt x="5278" y="170"/>
                    <a:pt x="5286" y="172"/>
                  </a:cubicBezTo>
                  <a:lnTo>
                    <a:pt x="5286" y="172"/>
                  </a:lnTo>
                  <a:cubicBezTo>
                    <a:pt x="5280" y="161"/>
                    <a:pt x="5275" y="154"/>
                    <a:pt x="5272" y="154"/>
                  </a:cubicBezTo>
                  <a:close/>
                  <a:moveTo>
                    <a:pt x="6179" y="1"/>
                  </a:moveTo>
                  <a:cubicBezTo>
                    <a:pt x="5984" y="1"/>
                    <a:pt x="5887" y="163"/>
                    <a:pt x="5659" y="163"/>
                  </a:cubicBezTo>
                  <a:cubicBezTo>
                    <a:pt x="5529" y="163"/>
                    <a:pt x="5413" y="178"/>
                    <a:pt x="5341" y="178"/>
                  </a:cubicBezTo>
                  <a:cubicBezTo>
                    <a:pt x="5318" y="178"/>
                    <a:pt x="5299" y="176"/>
                    <a:pt x="5286" y="172"/>
                  </a:cubicBezTo>
                  <a:lnTo>
                    <a:pt x="5286" y="172"/>
                  </a:lnTo>
                  <a:cubicBezTo>
                    <a:pt x="5315" y="233"/>
                    <a:pt x="5359" y="431"/>
                    <a:pt x="5236" y="554"/>
                  </a:cubicBezTo>
                  <a:cubicBezTo>
                    <a:pt x="5074" y="716"/>
                    <a:pt x="4781" y="944"/>
                    <a:pt x="5041" y="1334"/>
                  </a:cubicBezTo>
                  <a:cubicBezTo>
                    <a:pt x="5334" y="1757"/>
                    <a:pt x="5366" y="1822"/>
                    <a:pt x="5041" y="2049"/>
                  </a:cubicBezTo>
                  <a:cubicBezTo>
                    <a:pt x="4716" y="2245"/>
                    <a:pt x="3968" y="2472"/>
                    <a:pt x="4131" y="3350"/>
                  </a:cubicBezTo>
                  <a:cubicBezTo>
                    <a:pt x="4293" y="4196"/>
                    <a:pt x="3936" y="4846"/>
                    <a:pt x="3936" y="4846"/>
                  </a:cubicBezTo>
                  <a:cubicBezTo>
                    <a:pt x="3936" y="4846"/>
                    <a:pt x="3871" y="4875"/>
                    <a:pt x="3809" y="4875"/>
                  </a:cubicBezTo>
                  <a:cubicBezTo>
                    <a:pt x="3739" y="4875"/>
                    <a:pt x="3673" y="4839"/>
                    <a:pt x="3708" y="4684"/>
                  </a:cubicBezTo>
                  <a:lnTo>
                    <a:pt x="3708" y="4684"/>
                  </a:lnTo>
                  <a:cubicBezTo>
                    <a:pt x="3708" y="4684"/>
                    <a:pt x="3621" y="4717"/>
                    <a:pt x="3531" y="4717"/>
                  </a:cubicBezTo>
                  <a:cubicBezTo>
                    <a:pt x="3424" y="4717"/>
                    <a:pt x="3315" y="4669"/>
                    <a:pt x="3350" y="4456"/>
                  </a:cubicBezTo>
                  <a:cubicBezTo>
                    <a:pt x="3383" y="4098"/>
                    <a:pt x="3675" y="3253"/>
                    <a:pt x="3513" y="3123"/>
                  </a:cubicBezTo>
                  <a:cubicBezTo>
                    <a:pt x="3498" y="3111"/>
                    <a:pt x="3482" y="3106"/>
                    <a:pt x="3466" y="3106"/>
                  </a:cubicBezTo>
                  <a:cubicBezTo>
                    <a:pt x="3345" y="3106"/>
                    <a:pt x="3205" y="3405"/>
                    <a:pt x="3090" y="3578"/>
                  </a:cubicBezTo>
                  <a:cubicBezTo>
                    <a:pt x="2960" y="3773"/>
                    <a:pt x="2440" y="4196"/>
                    <a:pt x="2375" y="4423"/>
                  </a:cubicBezTo>
                  <a:cubicBezTo>
                    <a:pt x="2310" y="4619"/>
                    <a:pt x="1984" y="5171"/>
                    <a:pt x="1464" y="5334"/>
                  </a:cubicBezTo>
                  <a:cubicBezTo>
                    <a:pt x="944" y="5497"/>
                    <a:pt x="521" y="5887"/>
                    <a:pt x="879" y="6732"/>
                  </a:cubicBezTo>
                  <a:cubicBezTo>
                    <a:pt x="1236" y="7545"/>
                    <a:pt x="1041" y="7936"/>
                    <a:pt x="879" y="8228"/>
                  </a:cubicBezTo>
                  <a:cubicBezTo>
                    <a:pt x="749" y="8521"/>
                    <a:pt x="358" y="9204"/>
                    <a:pt x="619" y="9757"/>
                  </a:cubicBezTo>
                  <a:cubicBezTo>
                    <a:pt x="619" y="9757"/>
                    <a:pt x="749" y="9984"/>
                    <a:pt x="684" y="10277"/>
                  </a:cubicBezTo>
                  <a:cubicBezTo>
                    <a:pt x="651" y="10570"/>
                    <a:pt x="814" y="11220"/>
                    <a:pt x="1009" y="11545"/>
                  </a:cubicBezTo>
                  <a:cubicBezTo>
                    <a:pt x="1236" y="11838"/>
                    <a:pt x="1854" y="12651"/>
                    <a:pt x="1887" y="12879"/>
                  </a:cubicBezTo>
                  <a:cubicBezTo>
                    <a:pt x="1952" y="13074"/>
                    <a:pt x="2049" y="13074"/>
                    <a:pt x="2017" y="13854"/>
                  </a:cubicBezTo>
                  <a:cubicBezTo>
                    <a:pt x="1952" y="14667"/>
                    <a:pt x="2082" y="15285"/>
                    <a:pt x="1952" y="16130"/>
                  </a:cubicBezTo>
                  <a:cubicBezTo>
                    <a:pt x="1789" y="17008"/>
                    <a:pt x="1822" y="17626"/>
                    <a:pt x="1139" y="18342"/>
                  </a:cubicBezTo>
                  <a:cubicBezTo>
                    <a:pt x="586" y="18927"/>
                    <a:pt x="228" y="19220"/>
                    <a:pt x="1" y="19480"/>
                  </a:cubicBezTo>
                  <a:lnTo>
                    <a:pt x="7513" y="19057"/>
                  </a:lnTo>
                  <a:lnTo>
                    <a:pt x="7610" y="19317"/>
                  </a:lnTo>
                  <a:lnTo>
                    <a:pt x="13529" y="18830"/>
                  </a:lnTo>
                  <a:cubicBezTo>
                    <a:pt x="13529" y="18602"/>
                    <a:pt x="13789" y="18244"/>
                    <a:pt x="13952" y="18049"/>
                  </a:cubicBezTo>
                  <a:cubicBezTo>
                    <a:pt x="14082" y="17854"/>
                    <a:pt x="14277" y="17594"/>
                    <a:pt x="14277" y="17301"/>
                  </a:cubicBezTo>
                  <a:cubicBezTo>
                    <a:pt x="14277" y="16976"/>
                    <a:pt x="14374" y="16748"/>
                    <a:pt x="14504" y="16553"/>
                  </a:cubicBezTo>
                  <a:cubicBezTo>
                    <a:pt x="14602" y="16358"/>
                    <a:pt x="14797" y="15773"/>
                    <a:pt x="14797" y="15545"/>
                  </a:cubicBezTo>
                  <a:cubicBezTo>
                    <a:pt x="14797" y="15350"/>
                    <a:pt x="14439" y="14992"/>
                    <a:pt x="14569" y="14732"/>
                  </a:cubicBezTo>
                  <a:cubicBezTo>
                    <a:pt x="14618" y="14586"/>
                    <a:pt x="14708" y="14537"/>
                    <a:pt x="14793" y="14537"/>
                  </a:cubicBezTo>
                  <a:cubicBezTo>
                    <a:pt x="14878" y="14537"/>
                    <a:pt x="14960" y="14586"/>
                    <a:pt x="14992" y="14635"/>
                  </a:cubicBezTo>
                  <a:cubicBezTo>
                    <a:pt x="15015" y="14657"/>
                    <a:pt x="15068" y="14676"/>
                    <a:pt x="15131" y="14676"/>
                  </a:cubicBezTo>
                  <a:cubicBezTo>
                    <a:pt x="15251" y="14676"/>
                    <a:pt x="15405" y="14609"/>
                    <a:pt x="15447" y="14374"/>
                  </a:cubicBezTo>
                  <a:cubicBezTo>
                    <a:pt x="15480" y="14017"/>
                    <a:pt x="15675" y="13626"/>
                    <a:pt x="15610" y="13301"/>
                  </a:cubicBezTo>
                  <a:cubicBezTo>
                    <a:pt x="15578" y="13009"/>
                    <a:pt x="15513" y="12651"/>
                    <a:pt x="15317" y="12423"/>
                  </a:cubicBezTo>
                  <a:cubicBezTo>
                    <a:pt x="15155" y="12196"/>
                    <a:pt x="15252" y="11773"/>
                    <a:pt x="15220" y="11708"/>
                  </a:cubicBezTo>
                  <a:cubicBezTo>
                    <a:pt x="15220" y="11610"/>
                    <a:pt x="15122" y="10927"/>
                    <a:pt x="14992" y="10407"/>
                  </a:cubicBezTo>
                  <a:cubicBezTo>
                    <a:pt x="14830" y="9919"/>
                    <a:pt x="14472" y="8879"/>
                    <a:pt x="14147" y="8391"/>
                  </a:cubicBezTo>
                  <a:cubicBezTo>
                    <a:pt x="13914" y="8018"/>
                    <a:pt x="13464" y="7629"/>
                    <a:pt x="13025" y="7629"/>
                  </a:cubicBezTo>
                  <a:cubicBezTo>
                    <a:pt x="12850" y="7629"/>
                    <a:pt x="12678" y="7690"/>
                    <a:pt x="12521" y="7838"/>
                  </a:cubicBezTo>
                  <a:cubicBezTo>
                    <a:pt x="12521" y="7838"/>
                    <a:pt x="12261" y="8163"/>
                    <a:pt x="12163" y="8163"/>
                  </a:cubicBezTo>
                  <a:lnTo>
                    <a:pt x="11448" y="8163"/>
                  </a:lnTo>
                  <a:cubicBezTo>
                    <a:pt x="11448" y="8163"/>
                    <a:pt x="11415" y="8456"/>
                    <a:pt x="11513" y="8586"/>
                  </a:cubicBezTo>
                  <a:cubicBezTo>
                    <a:pt x="11578" y="8716"/>
                    <a:pt x="11578" y="8879"/>
                    <a:pt x="11513" y="9009"/>
                  </a:cubicBezTo>
                  <a:cubicBezTo>
                    <a:pt x="11415" y="9139"/>
                    <a:pt x="11220" y="9301"/>
                    <a:pt x="11090" y="9431"/>
                  </a:cubicBezTo>
                  <a:cubicBezTo>
                    <a:pt x="10927" y="9594"/>
                    <a:pt x="10895" y="9594"/>
                    <a:pt x="10830" y="9757"/>
                  </a:cubicBezTo>
                  <a:cubicBezTo>
                    <a:pt x="10778" y="9886"/>
                    <a:pt x="10665" y="10055"/>
                    <a:pt x="10475" y="10055"/>
                  </a:cubicBezTo>
                  <a:cubicBezTo>
                    <a:pt x="10425" y="10055"/>
                    <a:pt x="10370" y="10044"/>
                    <a:pt x="10309" y="10017"/>
                  </a:cubicBezTo>
                  <a:cubicBezTo>
                    <a:pt x="10049" y="9887"/>
                    <a:pt x="9399" y="9529"/>
                    <a:pt x="9464" y="8944"/>
                  </a:cubicBezTo>
                  <a:cubicBezTo>
                    <a:pt x="9561" y="8391"/>
                    <a:pt x="9952" y="8033"/>
                    <a:pt x="10082" y="8033"/>
                  </a:cubicBezTo>
                  <a:cubicBezTo>
                    <a:pt x="10244" y="8033"/>
                    <a:pt x="10472" y="8066"/>
                    <a:pt x="10472" y="8066"/>
                  </a:cubicBezTo>
                  <a:lnTo>
                    <a:pt x="10765" y="7740"/>
                  </a:lnTo>
                  <a:cubicBezTo>
                    <a:pt x="10765" y="7740"/>
                    <a:pt x="10635" y="7415"/>
                    <a:pt x="10797" y="7090"/>
                  </a:cubicBezTo>
                  <a:cubicBezTo>
                    <a:pt x="10960" y="6797"/>
                    <a:pt x="11285" y="6114"/>
                    <a:pt x="11252" y="5789"/>
                  </a:cubicBezTo>
                  <a:cubicBezTo>
                    <a:pt x="11220" y="5497"/>
                    <a:pt x="11057" y="4846"/>
                    <a:pt x="10927" y="4488"/>
                  </a:cubicBezTo>
                  <a:cubicBezTo>
                    <a:pt x="10797" y="4131"/>
                    <a:pt x="10732" y="3903"/>
                    <a:pt x="10602" y="3643"/>
                  </a:cubicBezTo>
                  <a:cubicBezTo>
                    <a:pt x="10466" y="3425"/>
                    <a:pt x="10398" y="2932"/>
                    <a:pt x="10514" y="2932"/>
                  </a:cubicBezTo>
                  <a:cubicBezTo>
                    <a:pt x="10536" y="2932"/>
                    <a:pt x="10565" y="2951"/>
                    <a:pt x="10602" y="2993"/>
                  </a:cubicBezTo>
                  <a:cubicBezTo>
                    <a:pt x="10744" y="3134"/>
                    <a:pt x="10914" y="3247"/>
                    <a:pt x="11014" y="3247"/>
                  </a:cubicBezTo>
                  <a:cubicBezTo>
                    <a:pt x="11097" y="3247"/>
                    <a:pt x="11131" y="3168"/>
                    <a:pt x="11057" y="2960"/>
                  </a:cubicBezTo>
                  <a:cubicBezTo>
                    <a:pt x="10862" y="2472"/>
                    <a:pt x="10862" y="2440"/>
                    <a:pt x="10830" y="2310"/>
                  </a:cubicBezTo>
                  <a:cubicBezTo>
                    <a:pt x="10765" y="2180"/>
                    <a:pt x="10732" y="2017"/>
                    <a:pt x="10570" y="1887"/>
                  </a:cubicBezTo>
                  <a:cubicBezTo>
                    <a:pt x="10407" y="1789"/>
                    <a:pt x="10179" y="1497"/>
                    <a:pt x="10147" y="1432"/>
                  </a:cubicBezTo>
                  <a:cubicBezTo>
                    <a:pt x="10137" y="1413"/>
                    <a:pt x="10111" y="1405"/>
                    <a:pt x="10075" y="1405"/>
                  </a:cubicBezTo>
                  <a:cubicBezTo>
                    <a:pt x="9989" y="1405"/>
                    <a:pt x="9849" y="1451"/>
                    <a:pt x="9757" y="1497"/>
                  </a:cubicBezTo>
                  <a:cubicBezTo>
                    <a:pt x="9704" y="1531"/>
                    <a:pt x="9615" y="1566"/>
                    <a:pt x="9508" y="1566"/>
                  </a:cubicBezTo>
                  <a:cubicBezTo>
                    <a:pt x="9416" y="1566"/>
                    <a:pt x="9310" y="1540"/>
                    <a:pt x="9204" y="1464"/>
                  </a:cubicBezTo>
                  <a:cubicBezTo>
                    <a:pt x="8944" y="1269"/>
                    <a:pt x="8651" y="1139"/>
                    <a:pt x="8391" y="1139"/>
                  </a:cubicBezTo>
                  <a:cubicBezTo>
                    <a:pt x="8131" y="1139"/>
                    <a:pt x="7773" y="1074"/>
                    <a:pt x="7773" y="1074"/>
                  </a:cubicBezTo>
                  <a:cubicBezTo>
                    <a:pt x="7773" y="1074"/>
                    <a:pt x="7638" y="940"/>
                    <a:pt x="7492" y="940"/>
                  </a:cubicBezTo>
                  <a:cubicBezTo>
                    <a:pt x="7477" y="940"/>
                    <a:pt x="7462" y="941"/>
                    <a:pt x="7448" y="944"/>
                  </a:cubicBezTo>
                  <a:cubicBezTo>
                    <a:pt x="7419" y="944"/>
                    <a:pt x="7391" y="945"/>
                    <a:pt x="7364" y="945"/>
                  </a:cubicBezTo>
                  <a:cubicBezTo>
                    <a:pt x="7268" y="945"/>
                    <a:pt x="7169" y="926"/>
                    <a:pt x="6992" y="749"/>
                  </a:cubicBezTo>
                  <a:cubicBezTo>
                    <a:pt x="6797" y="521"/>
                    <a:pt x="6375" y="1"/>
                    <a:pt x="6179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2035465" y="2244722"/>
              <a:ext cx="479556" cy="396377"/>
            </a:xfrm>
            <a:custGeom>
              <a:avLst/>
              <a:gdLst/>
              <a:ahLst/>
              <a:cxnLst/>
              <a:rect l="l" t="t" r="r" b="b"/>
              <a:pathLst>
                <a:path w="26440" h="21854" extrusionOk="0">
                  <a:moveTo>
                    <a:pt x="3936" y="0"/>
                  </a:moveTo>
                  <a:lnTo>
                    <a:pt x="3351" y="2407"/>
                  </a:lnTo>
                  <a:lnTo>
                    <a:pt x="3416" y="2407"/>
                  </a:lnTo>
                  <a:lnTo>
                    <a:pt x="879" y="13756"/>
                  </a:lnTo>
                  <a:lnTo>
                    <a:pt x="1" y="18309"/>
                  </a:lnTo>
                  <a:lnTo>
                    <a:pt x="6960" y="19642"/>
                  </a:lnTo>
                  <a:lnTo>
                    <a:pt x="7188" y="19674"/>
                  </a:lnTo>
                  <a:lnTo>
                    <a:pt x="24456" y="21853"/>
                  </a:lnTo>
                  <a:lnTo>
                    <a:pt x="24456" y="21723"/>
                  </a:lnTo>
                  <a:cubicBezTo>
                    <a:pt x="24358" y="20943"/>
                    <a:pt x="25366" y="12715"/>
                    <a:pt x="25366" y="12715"/>
                  </a:cubicBezTo>
                  <a:lnTo>
                    <a:pt x="26439" y="3447"/>
                  </a:lnTo>
                  <a:lnTo>
                    <a:pt x="26439" y="3447"/>
                  </a:lnTo>
                  <a:cubicBezTo>
                    <a:pt x="26423" y="3463"/>
                    <a:pt x="26403" y="3470"/>
                    <a:pt x="26382" y="3470"/>
                  </a:cubicBezTo>
                  <a:cubicBezTo>
                    <a:pt x="26317" y="3470"/>
                    <a:pt x="26244" y="3415"/>
                    <a:pt x="26244" y="3415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3025791" y="2708806"/>
              <a:ext cx="443571" cy="370531"/>
            </a:xfrm>
            <a:custGeom>
              <a:avLst/>
              <a:gdLst/>
              <a:ahLst/>
              <a:cxnLst/>
              <a:rect l="l" t="t" r="r" b="b"/>
              <a:pathLst>
                <a:path w="24456" h="20429" extrusionOk="0">
                  <a:moveTo>
                    <a:pt x="13156" y="1"/>
                  </a:moveTo>
                  <a:cubicBezTo>
                    <a:pt x="13105" y="1"/>
                    <a:pt x="13073" y="6"/>
                    <a:pt x="13073" y="6"/>
                  </a:cubicBezTo>
                  <a:lnTo>
                    <a:pt x="98" y="201"/>
                  </a:lnTo>
                  <a:cubicBezTo>
                    <a:pt x="326" y="429"/>
                    <a:pt x="196" y="624"/>
                    <a:pt x="98" y="884"/>
                  </a:cubicBezTo>
                  <a:cubicBezTo>
                    <a:pt x="0" y="1177"/>
                    <a:pt x="163" y="1274"/>
                    <a:pt x="423" y="1599"/>
                  </a:cubicBezTo>
                  <a:cubicBezTo>
                    <a:pt x="683" y="1925"/>
                    <a:pt x="651" y="2477"/>
                    <a:pt x="651" y="2477"/>
                  </a:cubicBezTo>
                  <a:cubicBezTo>
                    <a:pt x="651" y="2477"/>
                    <a:pt x="2570" y="3421"/>
                    <a:pt x="2602" y="3973"/>
                  </a:cubicBezTo>
                  <a:cubicBezTo>
                    <a:pt x="2602" y="4494"/>
                    <a:pt x="2082" y="4331"/>
                    <a:pt x="2082" y="5404"/>
                  </a:cubicBezTo>
                  <a:cubicBezTo>
                    <a:pt x="2082" y="6477"/>
                    <a:pt x="3057" y="6933"/>
                    <a:pt x="3057" y="6933"/>
                  </a:cubicBezTo>
                  <a:lnTo>
                    <a:pt x="3317" y="16623"/>
                  </a:lnTo>
                  <a:lnTo>
                    <a:pt x="3285" y="19127"/>
                  </a:lnTo>
                  <a:lnTo>
                    <a:pt x="20195" y="18640"/>
                  </a:lnTo>
                  <a:cubicBezTo>
                    <a:pt x="20195" y="18640"/>
                    <a:pt x="20228" y="18900"/>
                    <a:pt x="20358" y="19095"/>
                  </a:cubicBezTo>
                  <a:cubicBezTo>
                    <a:pt x="20520" y="19258"/>
                    <a:pt x="20553" y="19388"/>
                    <a:pt x="20423" y="19615"/>
                  </a:cubicBezTo>
                  <a:cubicBezTo>
                    <a:pt x="20293" y="19875"/>
                    <a:pt x="20293" y="20428"/>
                    <a:pt x="20650" y="20428"/>
                  </a:cubicBezTo>
                  <a:cubicBezTo>
                    <a:pt x="21008" y="20428"/>
                    <a:pt x="22276" y="20266"/>
                    <a:pt x="22276" y="20266"/>
                  </a:cubicBezTo>
                  <a:cubicBezTo>
                    <a:pt x="22276" y="20266"/>
                    <a:pt x="22537" y="19908"/>
                    <a:pt x="22537" y="19518"/>
                  </a:cubicBezTo>
                  <a:cubicBezTo>
                    <a:pt x="22537" y="19127"/>
                    <a:pt x="22634" y="18802"/>
                    <a:pt x="22634" y="18737"/>
                  </a:cubicBezTo>
                  <a:cubicBezTo>
                    <a:pt x="22634" y="18710"/>
                    <a:pt x="22634" y="18622"/>
                    <a:pt x="22634" y="18412"/>
                  </a:cubicBezTo>
                  <a:cubicBezTo>
                    <a:pt x="22634" y="18064"/>
                    <a:pt x="22817" y="18014"/>
                    <a:pt x="22921" y="18014"/>
                  </a:cubicBezTo>
                  <a:cubicBezTo>
                    <a:pt x="22963" y="18014"/>
                    <a:pt x="22992" y="18022"/>
                    <a:pt x="22992" y="18022"/>
                  </a:cubicBezTo>
                  <a:lnTo>
                    <a:pt x="23512" y="18054"/>
                  </a:lnTo>
                  <a:cubicBezTo>
                    <a:pt x="24455" y="17859"/>
                    <a:pt x="24228" y="16558"/>
                    <a:pt x="23935" y="16363"/>
                  </a:cubicBezTo>
                  <a:cubicBezTo>
                    <a:pt x="23642" y="16201"/>
                    <a:pt x="22732" y="15518"/>
                    <a:pt x="22537" y="15063"/>
                  </a:cubicBezTo>
                  <a:cubicBezTo>
                    <a:pt x="22341" y="14607"/>
                    <a:pt x="22439" y="13827"/>
                    <a:pt x="22309" y="13372"/>
                  </a:cubicBezTo>
                  <a:cubicBezTo>
                    <a:pt x="22146" y="12916"/>
                    <a:pt x="21854" y="12494"/>
                    <a:pt x="21593" y="12494"/>
                  </a:cubicBezTo>
                  <a:cubicBezTo>
                    <a:pt x="21301" y="12494"/>
                    <a:pt x="21008" y="12168"/>
                    <a:pt x="21008" y="12168"/>
                  </a:cubicBezTo>
                  <a:cubicBezTo>
                    <a:pt x="21008" y="12168"/>
                    <a:pt x="19935" y="10998"/>
                    <a:pt x="19480" y="10477"/>
                  </a:cubicBezTo>
                  <a:cubicBezTo>
                    <a:pt x="18992" y="9990"/>
                    <a:pt x="19447" y="9892"/>
                    <a:pt x="19447" y="9892"/>
                  </a:cubicBezTo>
                  <a:cubicBezTo>
                    <a:pt x="19447" y="9892"/>
                    <a:pt x="20033" y="9437"/>
                    <a:pt x="19837" y="8494"/>
                  </a:cubicBezTo>
                  <a:cubicBezTo>
                    <a:pt x="19638" y="7668"/>
                    <a:pt x="19189" y="7440"/>
                    <a:pt x="18797" y="7440"/>
                  </a:cubicBezTo>
                  <a:cubicBezTo>
                    <a:pt x="18741" y="7440"/>
                    <a:pt x="18687" y="7445"/>
                    <a:pt x="18634" y="7453"/>
                  </a:cubicBezTo>
                  <a:cubicBezTo>
                    <a:pt x="18590" y="7460"/>
                    <a:pt x="18547" y="7463"/>
                    <a:pt x="18504" y="7463"/>
                  </a:cubicBezTo>
                  <a:cubicBezTo>
                    <a:pt x="18134" y="7463"/>
                    <a:pt x="17818" y="7221"/>
                    <a:pt x="17789" y="6900"/>
                  </a:cubicBezTo>
                  <a:cubicBezTo>
                    <a:pt x="17789" y="6542"/>
                    <a:pt x="17626" y="6152"/>
                    <a:pt x="17236" y="5990"/>
                  </a:cubicBezTo>
                  <a:cubicBezTo>
                    <a:pt x="16846" y="5794"/>
                    <a:pt x="16846" y="5274"/>
                    <a:pt x="16846" y="5274"/>
                  </a:cubicBezTo>
                  <a:cubicBezTo>
                    <a:pt x="16846" y="5274"/>
                    <a:pt x="16195" y="4981"/>
                    <a:pt x="15968" y="4884"/>
                  </a:cubicBezTo>
                  <a:cubicBezTo>
                    <a:pt x="15707" y="4786"/>
                    <a:pt x="15447" y="4461"/>
                    <a:pt x="15090" y="4169"/>
                  </a:cubicBezTo>
                  <a:cubicBezTo>
                    <a:pt x="14732" y="3876"/>
                    <a:pt x="15220" y="3193"/>
                    <a:pt x="15155" y="2738"/>
                  </a:cubicBezTo>
                  <a:cubicBezTo>
                    <a:pt x="15090" y="2282"/>
                    <a:pt x="14829" y="1404"/>
                    <a:pt x="14829" y="1404"/>
                  </a:cubicBezTo>
                  <a:cubicBezTo>
                    <a:pt x="14667" y="1404"/>
                    <a:pt x="14537" y="1177"/>
                    <a:pt x="14472" y="982"/>
                  </a:cubicBezTo>
                  <a:cubicBezTo>
                    <a:pt x="14407" y="754"/>
                    <a:pt x="14407" y="656"/>
                    <a:pt x="14146" y="656"/>
                  </a:cubicBezTo>
                  <a:cubicBezTo>
                    <a:pt x="13919" y="656"/>
                    <a:pt x="13886" y="591"/>
                    <a:pt x="13691" y="266"/>
                  </a:cubicBezTo>
                  <a:cubicBezTo>
                    <a:pt x="13529" y="34"/>
                    <a:pt x="13283" y="1"/>
                    <a:pt x="1315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2477838" y="2475340"/>
              <a:ext cx="560358" cy="278792"/>
            </a:xfrm>
            <a:custGeom>
              <a:avLst/>
              <a:gdLst/>
              <a:ahLst/>
              <a:cxnLst/>
              <a:rect l="l" t="t" r="r" b="b"/>
              <a:pathLst>
                <a:path w="30895" h="15371" extrusionOk="0">
                  <a:moveTo>
                    <a:pt x="1009" y="0"/>
                  </a:moveTo>
                  <a:cubicBezTo>
                    <a:pt x="1009" y="0"/>
                    <a:pt x="1" y="8228"/>
                    <a:pt x="66" y="9008"/>
                  </a:cubicBezTo>
                  <a:lnTo>
                    <a:pt x="66" y="9138"/>
                  </a:lnTo>
                  <a:lnTo>
                    <a:pt x="7285" y="10049"/>
                  </a:lnTo>
                  <a:lnTo>
                    <a:pt x="6862" y="14309"/>
                  </a:lnTo>
                  <a:cubicBezTo>
                    <a:pt x="7013" y="14309"/>
                    <a:pt x="22668" y="15370"/>
                    <a:pt x="29437" y="15370"/>
                  </a:cubicBezTo>
                  <a:cubicBezTo>
                    <a:pt x="29971" y="15370"/>
                    <a:pt x="30450" y="15364"/>
                    <a:pt x="30862" y="15349"/>
                  </a:cubicBezTo>
                  <a:cubicBezTo>
                    <a:pt x="30862" y="15349"/>
                    <a:pt x="30894" y="14797"/>
                    <a:pt x="30634" y="14471"/>
                  </a:cubicBezTo>
                  <a:cubicBezTo>
                    <a:pt x="30374" y="14146"/>
                    <a:pt x="30211" y="14016"/>
                    <a:pt x="30309" y="13756"/>
                  </a:cubicBezTo>
                  <a:cubicBezTo>
                    <a:pt x="30407" y="13496"/>
                    <a:pt x="30537" y="13301"/>
                    <a:pt x="30309" y="13041"/>
                  </a:cubicBezTo>
                  <a:cubicBezTo>
                    <a:pt x="30276" y="13041"/>
                    <a:pt x="30244" y="13008"/>
                    <a:pt x="30211" y="12976"/>
                  </a:cubicBezTo>
                  <a:cubicBezTo>
                    <a:pt x="29854" y="12715"/>
                    <a:pt x="29301" y="12390"/>
                    <a:pt x="29301" y="11252"/>
                  </a:cubicBezTo>
                  <a:cubicBezTo>
                    <a:pt x="29301" y="10146"/>
                    <a:pt x="29333" y="9268"/>
                    <a:pt x="28943" y="8911"/>
                  </a:cubicBezTo>
                  <a:cubicBezTo>
                    <a:pt x="28585" y="8585"/>
                    <a:pt x="28520" y="7090"/>
                    <a:pt x="28520" y="7090"/>
                  </a:cubicBezTo>
                  <a:cubicBezTo>
                    <a:pt x="28520" y="7090"/>
                    <a:pt x="28455" y="6537"/>
                    <a:pt x="28163" y="6407"/>
                  </a:cubicBezTo>
                  <a:cubicBezTo>
                    <a:pt x="28163" y="6407"/>
                    <a:pt x="28065" y="6309"/>
                    <a:pt x="28065" y="5854"/>
                  </a:cubicBezTo>
                  <a:cubicBezTo>
                    <a:pt x="28065" y="5431"/>
                    <a:pt x="27447" y="4716"/>
                    <a:pt x="27447" y="4716"/>
                  </a:cubicBezTo>
                  <a:cubicBezTo>
                    <a:pt x="27447" y="4716"/>
                    <a:pt x="27480" y="4000"/>
                    <a:pt x="27382" y="3935"/>
                  </a:cubicBezTo>
                  <a:cubicBezTo>
                    <a:pt x="27285" y="3838"/>
                    <a:pt x="25203" y="2862"/>
                    <a:pt x="25203" y="2862"/>
                  </a:cubicBezTo>
                  <a:cubicBezTo>
                    <a:pt x="25203" y="2862"/>
                    <a:pt x="24553" y="2829"/>
                    <a:pt x="24228" y="2797"/>
                  </a:cubicBezTo>
                  <a:cubicBezTo>
                    <a:pt x="23999" y="2755"/>
                    <a:pt x="23757" y="2594"/>
                    <a:pt x="23407" y="2594"/>
                  </a:cubicBezTo>
                  <a:cubicBezTo>
                    <a:pt x="23211" y="2594"/>
                    <a:pt x="22980" y="2645"/>
                    <a:pt x="22699" y="2797"/>
                  </a:cubicBezTo>
                  <a:cubicBezTo>
                    <a:pt x="22176" y="3048"/>
                    <a:pt x="21747" y="3178"/>
                    <a:pt x="21421" y="3178"/>
                  </a:cubicBezTo>
                  <a:cubicBezTo>
                    <a:pt x="21241" y="3178"/>
                    <a:pt x="21092" y="3138"/>
                    <a:pt x="20976" y="3057"/>
                  </a:cubicBezTo>
                  <a:cubicBezTo>
                    <a:pt x="20683" y="2797"/>
                    <a:pt x="20033" y="2472"/>
                    <a:pt x="19740" y="2472"/>
                  </a:cubicBezTo>
                  <a:cubicBezTo>
                    <a:pt x="19382" y="2472"/>
                    <a:pt x="19025" y="2147"/>
                    <a:pt x="18602" y="2147"/>
                  </a:cubicBezTo>
                  <a:cubicBezTo>
                    <a:pt x="18212" y="2147"/>
                    <a:pt x="17561" y="1984"/>
                    <a:pt x="17236" y="1789"/>
                  </a:cubicBezTo>
                  <a:cubicBezTo>
                    <a:pt x="16943" y="1561"/>
                    <a:pt x="16781" y="1464"/>
                    <a:pt x="16456" y="1464"/>
                  </a:cubicBezTo>
                  <a:cubicBezTo>
                    <a:pt x="16130" y="1464"/>
                    <a:pt x="15578" y="1073"/>
                    <a:pt x="15578" y="107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3530086" y="3158344"/>
              <a:ext cx="259548" cy="421933"/>
            </a:xfrm>
            <a:custGeom>
              <a:avLst/>
              <a:gdLst/>
              <a:ahLst/>
              <a:cxnLst/>
              <a:rect l="l" t="t" r="r" b="b"/>
              <a:pathLst>
                <a:path w="14310" h="23263" extrusionOk="0">
                  <a:moveTo>
                    <a:pt x="10570" y="1"/>
                  </a:moveTo>
                  <a:cubicBezTo>
                    <a:pt x="6472" y="586"/>
                    <a:pt x="196" y="716"/>
                    <a:pt x="196" y="716"/>
                  </a:cubicBezTo>
                  <a:cubicBezTo>
                    <a:pt x="196" y="1074"/>
                    <a:pt x="521" y="1302"/>
                    <a:pt x="521" y="1302"/>
                  </a:cubicBezTo>
                  <a:lnTo>
                    <a:pt x="1" y="15740"/>
                  </a:lnTo>
                  <a:lnTo>
                    <a:pt x="489" y="22765"/>
                  </a:lnTo>
                  <a:cubicBezTo>
                    <a:pt x="814" y="22765"/>
                    <a:pt x="1009" y="22765"/>
                    <a:pt x="1139" y="22602"/>
                  </a:cubicBezTo>
                  <a:cubicBezTo>
                    <a:pt x="1171" y="22548"/>
                    <a:pt x="1204" y="22530"/>
                    <a:pt x="1239" y="22530"/>
                  </a:cubicBezTo>
                  <a:cubicBezTo>
                    <a:pt x="1309" y="22530"/>
                    <a:pt x="1388" y="22602"/>
                    <a:pt x="1497" y="22602"/>
                  </a:cubicBezTo>
                  <a:cubicBezTo>
                    <a:pt x="1510" y="22605"/>
                    <a:pt x="1526" y="22607"/>
                    <a:pt x="1543" y="22607"/>
                  </a:cubicBezTo>
                  <a:cubicBezTo>
                    <a:pt x="1691" y="22607"/>
                    <a:pt x="1952" y="22487"/>
                    <a:pt x="1952" y="22342"/>
                  </a:cubicBezTo>
                  <a:cubicBezTo>
                    <a:pt x="1952" y="22179"/>
                    <a:pt x="2017" y="22082"/>
                    <a:pt x="1887" y="21984"/>
                  </a:cubicBezTo>
                  <a:cubicBezTo>
                    <a:pt x="1757" y="21854"/>
                    <a:pt x="1822" y="21366"/>
                    <a:pt x="1822" y="21366"/>
                  </a:cubicBezTo>
                  <a:cubicBezTo>
                    <a:pt x="1822" y="21366"/>
                    <a:pt x="1724" y="21301"/>
                    <a:pt x="1854" y="21106"/>
                  </a:cubicBezTo>
                  <a:cubicBezTo>
                    <a:pt x="1984" y="20911"/>
                    <a:pt x="2017" y="20683"/>
                    <a:pt x="1789" y="20261"/>
                  </a:cubicBezTo>
                  <a:cubicBezTo>
                    <a:pt x="1594" y="19838"/>
                    <a:pt x="1529" y="19480"/>
                    <a:pt x="1919" y="19057"/>
                  </a:cubicBezTo>
                  <a:cubicBezTo>
                    <a:pt x="1919" y="19057"/>
                    <a:pt x="1984" y="18960"/>
                    <a:pt x="1984" y="18862"/>
                  </a:cubicBezTo>
                  <a:cubicBezTo>
                    <a:pt x="1984" y="18862"/>
                    <a:pt x="2049" y="19187"/>
                    <a:pt x="2115" y="19448"/>
                  </a:cubicBezTo>
                  <a:cubicBezTo>
                    <a:pt x="2212" y="19740"/>
                    <a:pt x="2440" y="20033"/>
                    <a:pt x="2440" y="20098"/>
                  </a:cubicBezTo>
                  <a:cubicBezTo>
                    <a:pt x="2440" y="20196"/>
                    <a:pt x="2212" y="20488"/>
                    <a:pt x="2245" y="20748"/>
                  </a:cubicBezTo>
                  <a:cubicBezTo>
                    <a:pt x="2310" y="21009"/>
                    <a:pt x="2765" y="21366"/>
                    <a:pt x="2765" y="21561"/>
                  </a:cubicBezTo>
                  <a:cubicBezTo>
                    <a:pt x="2765" y="21789"/>
                    <a:pt x="2732" y="22212"/>
                    <a:pt x="2895" y="22244"/>
                  </a:cubicBezTo>
                  <a:cubicBezTo>
                    <a:pt x="3090" y="22309"/>
                    <a:pt x="3350" y="22569"/>
                    <a:pt x="2830" y="22765"/>
                  </a:cubicBezTo>
                  <a:cubicBezTo>
                    <a:pt x="2310" y="22960"/>
                    <a:pt x="1887" y="23057"/>
                    <a:pt x="1887" y="23187"/>
                  </a:cubicBezTo>
                  <a:cubicBezTo>
                    <a:pt x="1901" y="23242"/>
                    <a:pt x="1972" y="23262"/>
                    <a:pt x="2066" y="23262"/>
                  </a:cubicBezTo>
                  <a:cubicBezTo>
                    <a:pt x="2193" y="23262"/>
                    <a:pt x="2360" y="23225"/>
                    <a:pt x="2472" y="23187"/>
                  </a:cubicBezTo>
                  <a:cubicBezTo>
                    <a:pt x="2667" y="23122"/>
                    <a:pt x="2765" y="23090"/>
                    <a:pt x="3058" y="23057"/>
                  </a:cubicBezTo>
                  <a:cubicBezTo>
                    <a:pt x="3350" y="22992"/>
                    <a:pt x="4131" y="22960"/>
                    <a:pt x="4196" y="22537"/>
                  </a:cubicBezTo>
                  <a:cubicBezTo>
                    <a:pt x="4196" y="22537"/>
                    <a:pt x="3806" y="22439"/>
                    <a:pt x="3806" y="22147"/>
                  </a:cubicBezTo>
                  <a:cubicBezTo>
                    <a:pt x="3806" y="21854"/>
                    <a:pt x="4391" y="21919"/>
                    <a:pt x="4391" y="21626"/>
                  </a:cubicBezTo>
                  <a:cubicBezTo>
                    <a:pt x="4358" y="21334"/>
                    <a:pt x="4066" y="21139"/>
                    <a:pt x="4066" y="20813"/>
                  </a:cubicBezTo>
                  <a:cubicBezTo>
                    <a:pt x="4066" y="20521"/>
                    <a:pt x="4163" y="19415"/>
                    <a:pt x="3773" y="19318"/>
                  </a:cubicBezTo>
                  <a:lnTo>
                    <a:pt x="13887" y="18667"/>
                  </a:lnTo>
                  <a:cubicBezTo>
                    <a:pt x="14017" y="17822"/>
                    <a:pt x="13561" y="16879"/>
                    <a:pt x="13366" y="15675"/>
                  </a:cubicBezTo>
                  <a:cubicBezTo>
                    <a:pt x="13204" y="14440"/>
                    <a:pt x="13431" y="13106"/>
                    <a:pt x="13887" y="12749"/>
                  </a:cubicBezTo>
                  <a:cubicBezTo>
                    <a:pt x="14309" y="12391"/>
                    <a:pt x="13984" y="11838"/>
                    <a:pt x="13984" y="11838"/>
                  </a:cubicBezTo>
                  <a:lnTo>
                    <a:pt x="12521" y="9171"/>
                  </a:lnTo>
                  <a:lnTo>
                    <a:pt x="10570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3598518" y="3489825"/>
              <a:ext cx="592189" cy="478377"/>
            </a:xfrm>
            <a:custGeom>
              <a:avLst/>
              <a:gdLst/>
              <a:ahLst/>
              <a:cxnLst/>
              <a:rect l="l" t="t" r="r" b="b"/>
              <a:pathLst>
                <a:path w="32650" h="26375" extrusionOk="0">
                  <a:moveTo>
                    <a:pt x="22926" y="1"/>
                  </a:moveTo>
                  <a:cubicBezTo>
                    <a:pt x="22601" y="1"/>
                    <a:pt x="22666" y="586"/>
                    <a:pt x="22666" y="586"/>
                  </a:cubicBezTo>
                  <a:cubicBezTo>
                    <a:pt x="22666" y="586"/>
                    <a:pt x="22504" y="1562"/>
                    <a:pt x="22081" y="1692"/>
                  </a:cubicBezTo>
                  <a:cubicBezTo>
                    <a:pt x="22047" y="1702"/>
                    <a:pt x="22016" y="1707"/>
                    <a:pt x="21987" y="1707"/>
                  </a:cubicBezTo>
                  <a:cubicBezTo>
                    <a:pt x="21653" y="1707"/>
                    <a:pt x="21626" y="1074"/>
                    <a:pt x="21626" y="1074"/>
                  </a:cubicBezTo>
                  <a:lnTo>
                    <a:pt x="10797" y="1464"/>
                  </a:lnTo>
                  <a:lnTo>
                    <a:pt x="10114" y="424"/>
                  </a:lnTo>
                  <a:lnTo>
                    <a:pt x="0" y="1074"/>
                  </a:lnTo>
                  <a:cubicBezTo>
                    <a:pt x="390" y="1139"/>
                    <a:pt x="325" y="2245"/>
                    <a:pt x="325" y="2537"/>
                  </a:cubicBezTo>
                  <a:cubicBezTo>
                    <a:pt x="325" y="2863"/>
                    <a:pt x="585" y="3058"/>
                    <a:pt x="618" y="3350"/>
                  </a:cubicBezTo>
                  <a:cubicBezTo>
                    <a:pt x="650" y="3643"/>
                    <a:pt x="33" y="3578"/>
                    <a:pt x="33" y="3871"/>
                  </a:cubicBezTo>
                  <a:cubicBezTo>
                    <a:pt x="33" y="4163"/>
                    <a:pt x="423" y="4261"/>
                    <a:pt x="423" y="4261"/>
                  </a:cubicBezTo>
                  <a:cubicBezTo>
                    <a:pt x="423" y="4261"/>
                    <a:pt x="1496" y="4228"/>
                    <a:pt x="1463" y="3741"/>
                  </a:cubicBezTo>
                  <a:cubicBezTo>
                    <a:pt x="1398" y="3253"/>
                    <a:pt x="1236" y="3123"/>
                    <a:pt x="1398" y="3123"/>
                  </a:cubicBezTo>
                  <a:cubicBezTo>
                    <a:pt x="1405" y="3121"/>
                    <a:pt x="1410" y="3120"/>
                    <a:pt x="1416" y="3120"/>
                  </a:cubicBezTo>
                  <a:cubicBezTo>
                    <a:pt x="1520" y="3120"/>
                    <a:pt x="1506" y="3385"/>
                    <a:pt x="1637" y="3385"/>
                  </a:cubicBezTo>
                  <a:cubicBezTo>
                    <a:pt x="1643" y="3385"/>
                    <a:pt x="1651" y="3384"/>
                    <a:pt x="1659" y="3383"/>
                  </a:cubicBezTo>
                  <a:cubicBezTo>
                    <a:pt x="1821" y="3383"/>
                    <a:pt x="1886" y="3253"/>
                    <a:pt x="1919" y="3025"/>
                  </a:cubicBezTo>
                  <a:cubicBezTo>
                    <a:pt x="1984" y="2798"/>
                    <a:pt x="2016" y="2635"/>
                    <a:pt x="2179" y="2635"/>
                  </a:cubicBezTo>
                  <a:cubicBezTo>
                    <a:pt x="2341" y="2668"/>
                    <a:pt x="2667" y="2863"/>
                    <a:pt x="2406" y="3188"/>
                  </a:cubicBezTo>
                  <a:cubicBezTo>
                    <a:pt x="2146" y="3480"/>
                    <a:pt x="1756" y="3676"/>
                    <a:pt x="1789" y="4001"/>
                  </a:cubicBezTo>
                  <a:cubicBezTo>
                    <a:pt x="1818" y="4299"/>
                    <a:pt x="2148" y="4460"/>
                    <a:pt x="2554" y="4460"/>
                  </a:cubicBezTo>
                  <a:cubicBezTo>
                    <a:pt x="2591" y="4460"/>
                    <a:pt x="2628" y="4459"/>
                    <a:pt x="2667" y="4456"/>
                  </a:cubicBezTo>
                  <a:cubicBezTo>
                    <a:pt x="3089" y="4391"/>
                    <a:pt x="3935" y="4359"/>
                    <a:pt x="3935" y="4033"/>
                  </a:cubicBezTo>
                  <a:cubicBezTo>
                    <a:pt x="3935" y="3902"/>
                    <a:pt x="3823" y="3861"/>
                    <a:pt x="3670" y="3861"/>
                  </a:cubicBezTo>
                  <a:cubicBezTo>
                    <a:pt x="3446" y="3861"/>
                    <a:pt x="3133" y="3949"/>
                    <a:pt x="2959" y="3968"/>
                  </a:cubicBezTo>
                  <a:cubicBezTo>
                    <a:pt x="2869" y="3978"/>
                    <a:pt x="2772" y="3985"/>
                    <a:pt x="2683" y="3985"/>
                  </a:cubicBezTo>
                  <a:cubicBezTo>
                    <a:pt x="2483" y="3985"/>
                    <a:pt x="2319" y="3951"/>
                    <a:pt x="2341" y="3838"/>
                  </a:cubicBezTo>
                  <a:cubicBezTo>
                    <a:pt x="2341" y="3708"/>
                    <a:pt x="2732" y="3578"/>
                    <a:pt x="3089" y="3578"/>
                  </a:cubicBezTo>
                  <a:cubicBezTo>
                    <a:pt x="3447" y="3578"/>
                    <a:pt x="3805" y="3513"/>
                    <a:pt x="3805" y="3513"/>
                  </a:cubicBezTo>
                  <a:cubicBezTo>
                    <a:pt x="3805" y="3513"/>
                    <a:pt x="4000" y="2993"/>
                    <a:pt x="4423" y="2960"/>
                  </a:cubicBezTo>
                  <a:cubicBezTo>
                    <a:pt x="4490" y="2955"/>
                    <a:pt x="4566" y="2952"/>
                    <a:pt x="4646" y="2952"/>
                  </a:cubicBezTo>
                  <a:cubicBezTo>
                    <a:pt x="5073" y="2952"/>
                    <a:pt x="5626" y="3029"/>
                    <a:pt x="5626" y="3220"/>
                  </a:cubicBezTo>
                  <a:cubicBezTo>
                    <a:pt x="5600" y="3428"/>
                    <a:pt x="5387" y="3574"/>
                    <a:pt x="5219" y="3574"/>
                  </a:cubicBezTo>
                  <a:cubicBezTo>
                    <a:pt x="5177" y="3574"/>
                    <a:pt x="5138" y="3565"/>
                    <a:pt x="5106" y="3546"/>
                  </a:cubicBezTo>
                  <a:cubicBezTo>
                    <a:pt x="5030" y="3515"/>
                    <a:pt x="4892" y="3492"/>
                    <a:pt x="4765" y="3492"/>
                  </a:cubicBezTo>
                  <a:cubicBezTo>
                    <a:pt x="4619" y="3492"/>
                    <a:pt x="4488" y="3523"/>
                    <a:pt x="4488" y="3611"/>
                  </a:cubicBezTo>
                  <a:cubicBezTo>
                    <a:pt x="4488" y="3733"/>
                    <a:pt x="4690" y="3971"/>
                    <a:pt x="5012" y="3971"/>
                  </a:cubicBezTo>
                  <a:cubicBezTo>
                    <a:pt x="5032" y="3971"/>
                    <a:pt x="5052" y="3970"/>
                    <a:pt x="5073" y="3968"/>
                  </a:cubicBezTo>
                  <a:cubicBezTo>
                    <a:pt x="5410" y="3907"/>
                    <a:pt x="5920" y="3673"/>
                    <a:pt x="6222" y="3673"/>
                  </a:cubicBezTo>
                  <a:cubicBezTo>
                    <a:pt x="6241" y="3673"/>
                    <a:pt x="6259" y="3674"/>
                    <a:pt x="6276" y="3676"/>
                  </a:cubicBezTo>
                  <a:cubicBezTo>
                    <a:pt x="6536" y="3741"/>
                    <a:pt x="7024" y="4131"/>
                    <a:pt x="7154" y="4293"/>
                  </a:cubicBezTo>
                  <a:cubicBezTo>
                    <a:pt x="7203" y="4375"/>
                    <a:pt x="7341" y="4440"/>
                    <a:pt x="7455" y="4440"/>
                  </a:cubicBezTo>
                  <a:cubicBezTo>
                    <a:pt x="7569" y="4440"/>
                    <a:pt x="7658" y="4375"/>
                    <a:pt x="7610" y="4196"/>
                  </a:cubicBezTo>
                  <a:cubicBezTo>
                    <a:pt x="7547" y="3850"/>
                    <a:pt x="7575" y="3381"/>
                    <a:pt x="7931" y="3381"/>
                  </a:cubicBezTo>
                  <a:cubicBezTo>
                    <a:pt x="7943" y="3381"/>
                    <a:pt x="7955" y="3382"/>
                    <a:pt x="7967" y="3383"/>
                  </a:cubicBezTo>
                  <a:cubicBezTo>
                    <a:pt x="8390" y="3415"/>
                    <a:pt x="8358" y="3676"/>
                    <a:pt x="8293" y="3806"/>
                  </a:cubicBezTo>
                  <a:cubicBezTo>
                    <a:pt x="8227" y="3936"/>
                    <a:pt x="8227" y="4293"/>
                    <a:pt x="8455" y="4293"/>
                  </a:cubicBezTo>
                  <a:cubicBezTo>
                    <a:pt x="8499" y="4286"/>
                    <a:pt x="8546" y="4282"/>
                    <a:pt x="8593" y="4282"/>
                  </a:cubicBezTo>
                  <a:cubicBezTo>
                    <a:pt x="8754" y="4282"/>
                    <a:pt x="8910" y="4330"/>
                    <a:pt x="8910" y="4456"/>
                  </a:cubicBezTo>
                  <a:cubicBezTo>
                    <a:pt x="8935" y="4581"/>
                    <a:pt x="8864" y="4726"/>
                    <a:pt x="8710" y="4726"/>
                  </a:cubicBezTo>
                  <a:cubicBezTo>
                    <a:pt x="8665" y="4726"/>
                    <a:pt x="8612" y="4713"/>
                    <a:pt x="8553" y="4684"/>
                  </a:cubicBezTo>
                  <a:cubicBezTo>
                    <a:pt x="8325" y="4521"/>
                    <a:pt x="7935" y="4359"/>
                    <a:pt x="7935" y="4359"/>
                  </a:cubicBezTo>
                  <a:lnTo>
                    <a:pt x="7935" y="4359"/>
                  </a:lnTo>
                  <a:cubicBezTo>
                    <a:pt x="7935" y="4359"/>
                    <a:pt x="7967" y="4716"/>
                    <a:pt x="8162" y="4879"/>
                  </a:cubicBezTo>
                  <a:cubicBezTo>
                    <a:pt x="8325" y="5074"/>
                    <a:pt x="9008" y="5432"/>
                    <a:pt x="9008" y="5789"/>
                  </a:cubicBezTo>
                  <a:cubicBezTo>
                    <a:pt x="9008" y="6115"/>
                    <a:pt x="9040" y="6472"/>
                    <a:pt x="9040" y="6472"/>
                  </a:cubicBezTo>
                  <a:cubicBezTo>
                    <a:pt x="9040" y="6472"/>
                    <a:pt x="9040" y="6718"/>
                    <a:pt x="9233" y="6718"/>
                  </a:cubicBezTo>
                  <a:cubicBezTo>
                    <a:pt x="9262" y="6718"/>
                    <a:pt x="9295" y="6713"/>
                    <a:pt x="9333" y="6700"/>
                  </a:cubicBezTo>
                  <a:cubicBezTo>
                    <a:pt x="9593" y="6570"/>
                    <a:pt x="9821" y="6472"/>
                    <a:pt x="10081" y="6440"/>
                  </a:cubicBezTo>
                  <a:cubicBezTo>
                    <a:pt x="10341" y="6440"/>
                    <a:pt x="10406" y="6212"/>
                    <a:pt x="10406" y="6212"/>
                  </a:cubicBezTo>
                  <a:cubicBezTo>
                    <a:pt x="10406" y="6212"/>
                    <a:pt x="10479" y="6157"/>
                    <a:pt x="10585" y="6157"/>
                  </a:cubicBezTo>
                  <a:cubicBezTo>
                    <a:pt x="10620" y="6157"/>
                    <a:pt x="10658" y="6163"/>
                    <a:pt x="10699" y="6180"/>
                  </a:cubicBezTo>
                  <a:cubicBezTo>
                    <a:pt x="10710" y="6182"/>
                    <a:pt x="10721" y="6183"/>
                    <a:pt x="10733" y="6183"/>
                  </a:cubicBezTo>
                  <a:cubicBezTo>
                    <a:pt x="10899" y="6183"/>
                    <a:pt x="11159" y="5980"/>
                    <a:pt x="11219" y="5919"/>
                  </a:cubicBezTo>
                  <a:cubicBezTo>
                    <a:pt x="11249" y="5889"/>
                    <a:pt x="11321" y="5866"/>
                    <a:pt x="11390" y="5866"/>
                  </a:cubicBezTo>
                  <a:cubicBezTo>
                    <a:pt x="11470" y="5866"/>
                    <a:pt x="11544" y="5897"/>
                    <a:pt x="11544" y="5984"/>
                  </a:cubicBezTo>
                  <a:cubicBezTo>
                    <a:pt x="11577" y="6115"/>
                    <a:pt x="11577" y="6147"/>
                    <a:pt x="11414" y="6277"/>
                  </a:cubicBezTo>
                  <a:cubicBezTo>
                    <a:pt x="11252" y="6407"/>
                    <a:pt x="10927" y="6635"/>
                    <a:pt x="11089" y="6732"/>
                  </a:cubicBezTo>
                  <a:cubicBezTo>
                    <a:pt x="11135" y="6755"/>
                    <a:pt x="11207" y="6770"/>
                    <a:pt x="11294" y="6770"/>
                  </a:cubicBezTo>
                  <a:cubicBezTo>
                    <a:pt x="11457" y="6770"/>
                    <a:pt x="11668" y="6718"/>
                    <a:pt x="11837" y="6570"/>
                  </a:cubicBezTo>
                  <a:cubicBezTo>
                    <a:pt x="12065" y="6342"/>
                    <a:pt x="12227" y="6082"/>
                    <a:pt x="12065" y="5887"/>
                  </a:cubicBezTo>
                  <a:cubicBezTo>
                    <a:pt x="12065" y="5887"/>
                    <a:pt x="12390" y="5757"/>
                    <a:pt x="12292" y="5562"/>
                  </a:cubicBezTo>
                  <a:cubicBezTo>
                    <a:pt x="12205" y="5387"/>
                    <a:pt x="12641" y="5264"/>
                    <a:pt x="12919" y="5264"/>
                  </a:cubicBezTo>
                  <a:cubicBezTo>
                    <a:pt x="12951" y="5264"/>
                    <a:pt x="12981" y="5266"/>
                    <a:pt x="13008" y="5269"/>
                  </a:cubicBezTo>
                  <a:cubicBezTo>
                    <a:pt x="13071" y="5278"/>
                    <a:pt x="13137" y="5287"/>
                    <a:pt x="13197" y="5287"/>
                  </a:cubicBezTo>
                  <a:cubicBezTo>
                    <a:pt x="13355" y="5287"/>
                    <a:pt x="13478" y="5226"/>
                    <a:pt x="13431" y="4944"/>
                  </a:cubicBezTo>
                  <a:cubicBezTo>
                    <a:pt x="13333" y="4586"/>
                    <a:pt x="13366" y="4359"/>
                    <a:pt x="13626" y="4359"/>
                  </a:cubicBezTo>
                  <a:cubicBezTo>
                    <a:pt x="13886" y="4359"/>
                    <a:pt x="13951" y="4261"/>
                    <a:pt x="13951" y="4163"/>
                  </a:cubicBezTo>
                  <a:cubicBezTo>
                    <a:pt x="13951" y="4077"/>
                    <a:pt x="14110" y="4019"/>
                    <a:pt x="14274" y="4019"/>
                  </a:cubicBezTo>
                  <a:cubicBezTo>
                    <a:pt x="14356" y="4019"/>
                    <a:pt x="14439" y="4033"/>
                    <a:pt x="14504" y="4066"/>
                  </a:cubicBezTo>
                  <a:cubicBezTo>
                    <a:pt x="14699" y="4196"/>
                    <a:pt x="14894" y="4261"/>
                    <a:pt x="15057" y="4261"/>
                  </a:cubicBezTo>
                  <a:cubicBezTo>
                    <a:pt x="15125" y="4261"/>
                    <a:pt x="15240" y="4238"/>
                    <a:pt x="15349" y="4238"/>
                  </a:cubicBezTo>
                  <a:cubicBezTo>
                    <a:pt x="15500" y="4238"/>
                    <a:pt x="15642" y="4281"/>
                    <a:pt x="15642" y="4489"/>
                  </a:cubicBezTo>
                  <a:cubicBezTo>
                    <a:pt x="15642" y="4814"/>
                    <a:pt x="15577" y="5334"/>
                    <a:pt x="15935" y="5367"/>
                  </a:cubicBezTo>
                  <a:cubicBezTo>
                    <a:pt x="16292" y="5399"/>
                    <a:pt x="16325" y="5399"/>
                    <a:pt x="16553" y="5562"/>
                  </a:cubicBezTo>
                  <a:cubicBezTo>
                    <a:pt x="16626" y="5603"/>
                    <a:pt x="16695" y="5618"/>
                    <a:pt x="16757" y="5618"/>
                  </a:cubicBezTo>
                  <a:cubicBezTo>
                    <a:pt x="16889" y="5618"/>
                    <a:pt x="16986" y="5551"/>
                    <a:pt x="17008" y="5529"/>
                  </a:cubicBezTo>
                  <a:cubicBezTo>
                    <a:pt x="17018" y="5524"/>
                    <a:pt x="17035" y="5521"/>
                    <a:pt x="17056" y="5521"/>
                  </a:cubicBezTo>
                  <a:cubicBezTo>
                    <a:pt x="17172" y="5521"/>
                    <a:pt x="17410" y="5602"/>
                    <a:pt x="17300" y="5822"/>
                  </a:cubicBezTo>
                  <a:cubicBezTo>
                    <a:pt x="17170" y="6050"/>
                    <a:pt x="17040" y="6375"/>
                    <a:pt x="17496" y="6667"/>
                  </a:cubicBezTo>
                  <a:cubicBezTo>
                    <a:pt x="17918" y="6928"/>
                    <a:pt x="18471" y="6960"/>
                    <a:pt x="18471" y="7350"/>
                  </a:cubicBezTo>
                  <a:cubicBezTo>
                    <a:pt x="18471" y="7708"/>
                    <a:pt x="18504" y="8391"/>
                    <a:pt x="18504" y="8391"/>
                  </a:cubicBezTo>
                  <a:cubicBezTo>
                    <a:pt x="18504" y="8391"/>
                    <a:pt x="19252" y="8391"/>
                    <a:pt x="19674" y="7968"/>
                  </a:cubicBezTo>
                  <a:cubicBezTo>
                    <a:pt x="19674" y="7968"/>
                    <a:pt x="19758" y="7843"/>
                    <a:pt x="19858" y="7843"/>
                  </a:cubicBezTo>
                  <a:cubicBezTo>
                    <a:pt x="19883" y="7843"/>
                    <a:pt x="19909" y="7851"/>
                    <a:pt x="19935" y="7871"/>
                  </a:cubicBezTo>
                  <a:cubicBezTo>
                    <a:pt x="20097" y="7936"/>
                    <a:pt x="20162" y="8098"/>
                    <a:pt x="20032" y="8293"/>
                  </a:cubicBezTo>
                  <a:cubicBezTo>
                    <a:pt x="19935" y="8489"/>
                    <a:pt x="20032" y="8651"/>
                    <a:pt x="20227" y="8846"/>
                  </a:cubicBezTo>
                  <a:cubicBezTo>
                    <a:pt x="20422" y="9009"/>
                    <a:pt x="20715" y="9204"/>
                    <a:pt x="20748" y="9724"/>
                  </a:cubicBezTo>
                  <a:cubicBezTo>
                    <a:pt x="20813" y="10212"/>
                    <a:pt x="20878" y="10602"/>
                    <a:pt x="20845" y="10993"/>
                  </a:cubicBezTo>
                  <a:cubicBezTo>
                    <a:pt x="20813" y="11350"/>
                    <a:pt x="20780" y="11513"/>
                    <a:pt x="20585" y="11871"/>
                  </a:cubicBezTo>
                  <a:cubicBezTo>
                    <a:pt x="20422" y="12196"/>
                    <a:pt x="20260" y="12423"/>
                    <a:pt x="20195" y="12716"/>
                  </a:cubicBezTo>
                  <a:cubicBezTo>
                    <a:pt x="20130" y="13009"/>
                    <a:pt x="19967" y="13171"/>
                    <a:pt x="20000" y="13464"/>
                  </a:cubicBezTo>
                  <a:cubicBezTo>
                    <a:pt x="20032" y="13789"/>
                    <a:pt x="19935" y="14082"/>
                    <a:pt x="20260" y="14179"/>
                  </a:cubicBezTo>
                  <a:cubicBezTo>
                    <a:pt x="20617" y="14244"/>
                    <a:pt x="20748" y="14342"/>
                    <a:pt x="20780" y="14505"/>
                  </a:cubicBezTo>
                  <a:cubicBezTo>
                    <a:pt x="20813" y="14635"/>
                    <a:pt x="20878" y="14927"/>
                    <a:pt x="21073" y="14927"/>
                  </a:cubicBezTo>
                  <a:cubicBezTo>
                    <a:pt x="21235" y="14927"/>
                    <a:pt x="21495" y="14602"/>
                    <a:pt x="21268" y="14179"/>
                  </a:cubicBezTo>
                  <a:cubicBezTo>
                    <a:pt x="21008" y="13757"/>
                    <a:pt x="20910" y="13562"/>
                    <a:pt x="20845" y="13301"/>
                  </a:cubicBezTo>
                  <a:cubicBezTo>
                    <a:pt x="20825" y="13120"/>
                    <a:pt x="20930" y="13013"/>
                    <a:pt x="21052" y="13013"/>
                  </a:cubicBezTo>
                  <a:cubicBezTo>
                    <a:pt x="21126" y="13013"/>
                    <a:pt x="21206" y="13053"/>
                    <a:pt x="21268" y="13139"/>
                  </a:cubicBezTo>
                  <a:cubicBezTo>
                    <a:pt x="21430" y="13366"/>
                    <a:pt x="21398" y="14082"/>
                    <a:pt x="21593" y="14114"/>
                  </a:cubicBezTo>
                  <a:cubicBezTo>
                    <a:pt x="21618" y="14119"/>
                    <a:pt x="21641" y="14121"/>
                    <a:pt x="21661" y="14121"/>
                  </a:cubicBezTo>
                  <a:cubicBezTo>
                    <a:pt x="21796" y="14121"/>
                    <a:pt x="21821" y="14028"/>
                    <a:pt x="21821" y="13887"/>
                  </a:cubicBezTo>
                  <a:cubicBezTo>
                    <a:pt x="21821" y="13724"/>
                    <a:pt x="21821" y="13497"/>
                    <a:pt x="21951" y="13497"/>
                  </a:cubicBezTo>
                  <a:cubicBezTo>
                    <a:pt x="22081" y="13497"/>
                    <a:pt x="22374" y="13757"/>
                    <a:pt x="22308" y="14114"/>
                  </a:cubicBezTo>
                  <a:cubicBezTo>
                    <a:pt x="22276" y="14440"/>
                    <a:pt x="22113" y="14667"/>
                    <a:pt x="22048" y="14830"/>
                  </a:cubicBezTo>
                  <a:cubicBezTo>
                    <a:pt x="22016" y="14992"/>
                    <a:pt x="21918" y="15220"/>
                    <a:pt x="22146" y="15285"/>
                  </a:cubicBezTo>
                  <a:cubicBezTo>
                    <a:pt x="22374" y="15350"/>
                    <a:pt x="22569" y="15545"/>
                    <a:pt x="22341" y="15643"/>
                  </a:cubicBezTo>
                  <a:cubicBezTo>
                    <a:pt x="22306" y="15658"/>
                    <a:pt x="22274" y="15663"/>
                    <a:pt x="22244" y="15663"/>
                  </a:cubicBezTo>
                  <a:cubicBezTo>
                    <a:pt x="22134" y="15663"/>
                    <a:pt x="22052" y="15586"/>
                    <a:pt x="21994" y="15586"/>
                  </a:cubicBezTo>
                  <a:cubicBezTo>
                    <a:pt x="21962" y="15586"/>
                    <a:pt x="21937" y="15608"/>
                    <a:pt x="21918" y="15675"/>
                  </a:cubicBezTo>
                  <a:cubicBezTo>
                    <a:pt x="21861" y="15846"/>
                    <a:pt x="21854" y="15942"/>
                    <a:pt x="21767" y="15942"/>
                  </a:cubicBezTo>
                  <a:cubicBezTo>
                    <a:pt x="21754" y="15942"/>
                    <a:pt x="21740" y="15940"/>
                    <a:pt x="21723" y="15935"/>
                  </a:cubicBezTo>
                  <a:cubicBezTo>
                    <a:pt x="21592" y="15883"/>
                    <a:pt x="21396" y="15788"/>
                    <a:pt x="21240" y="15788"/>
                  </a:cubicBezTo>
                  <a:cubicBezTo>
                    <a:pt x="21203" y="15788"/>
                    <a:pt x="21169" y="15793"/>
                    <a:pt x="21138" y="15805"/>
                  </a:cubicBezTo>
                  <a:cubicBezTo>
                    <a:pt x="20943" y="15838"/>
                    <a:pt x="21203" y="16066"/>
                    <a:pt x="21203" y="16066"/>
                  </a:cubicBezTo>
                  <a:cubicBezTo>
                    <a:pt x="21203" y="16066"/>
                    <a:pt x="21463" y="16293"/>
                    <a:pt x="21430" y="16488"/>
                  </a:cubicBezTo>
                  <a:cubicBezTo>
                    <a:pt x="21430" y="16716"/>
                    <a:pt x="21235" y="16976"/>
                    <a:pt x="21235" y="16976"/>
                  </a:cubicBezTo>
                  <a:cubicBezTo>
                    <a:pt x="21235" y="16976"/>
                    <a:pt x="21300" y="17171"/>
                    <a:pt x="21365" y="17236"/>
                  </a:cubicBezTo>
                  <a:cubicBezTo>
                    <a:pt x="21463" y="17334"/>
                    <a:pt x="21528" y="17561"/>
                    <a:pt x="21691" y="17594"/>
                  </a:cubicBezTo>
                  <a:cubicBezTo>
                    <a:pt x="21853" y="17626"/>
                    <a:pt x="21951" y="17659"/>
                    <a:pt x="22048" y="17854"/>
                  </a:cubicBezTo>
                  <a:cubicBezTo>
                    <a:pt x="22137" y="18032"/>
                    <a:pt x="22172" y="18183"/>
                    <a:pt x="22302" y="18183"/>
                  </a:cubicBezTo>
                  <a:cubicBezTo>
                    <a:pt x="22314" y="18183"/>
                    <a:pt x="22327" y="18182"/>
                    <a:pt x="22341" y="18179"/>
                  </a:cubicBezTo>
                  <a:cubicBezTo>
                    <a:pt x="22444" y="18179"/>
                    <a:pt x="22572" y="18101"/>
                    <a:pt x="22678" y="18101"/>
                  </a:cubicBezTo>
                  <a:cubicBezTo>
                    <a:pt x="22739" y="18101"/>
                    <a:pt x="22793" y="18128"/>
                    <a:pt x="22829" y="18212"/>
                  </a:cubicBezTo>
                  <a:cubicBezTo>
                    <a:pt x="22919" y="18423"/>
                    <a:pt x="23010" y="18606"/>
                    <a:pt x="23126" y="18606"/>
                  </a:cubicBezTo>
                  <a:cubicBezTo>
                    <a:pt x="23135" y="18606"/>
                    <a:pt x="23144" y="18604"/>
                    <a:pt x="23154" y="18602"/>
                  </a:cubicBezTo>
                  <a:cubicBezTo>
                    <a:pt x="23252" y="18602"/>
                    <a:pt x="23317" y="18472"/>
                    <a:pt x="23349" y="18309"/>
                  </a:cubicBezTo>
                  <a:cubicBezTo>
                    <a:pt x="23349" y="18147"/>
                    <a:pt x="23414" y="17692"/>
                    <a:pt x="23869" y="17692"/>
                  </a:cubicBezTo>
                  <a:cubicBezTo>
                    <a:pt x="24325" y="17692"/>
                    <a:pt x="24455" y="18017"/>
                    <a:pt x="24227" y="18244"/>
                  </a:cubicBezTo>
                  <a:cubicBezTo>
                    <a:pt x="23999" y="18472"/>
                    <a:pt x="23772" y="18732"/>
                    <a:pt x="23999" y="18797"/>
                  </a:cubicBezTo>
                  <a:cubicBezTo>
                    <a:pt x="24260" y="18862"/>
                    <a:pt x="24455" y="19155"/>
                    <a:pt x="24325" y="19383"/>
                  </a:cubicBezTo>
                  <a:cubicBezTo>
                    <a:pt x="24262" y="19476"/>
                    <a:pt x="24140" y="19525"/>
                    <a:pt x="24000" y="19525"/>
                  </a:cubicBezTo>
                  <a:cubicBezTo>
                    <a:pt x="23849" y="19525"/>
                    <a:pt x="23679" y="19468"/>
                    <a:pt x="23544" y="19350"/>
                  </a:cubicBezTo>
                  <a:cubicBezTo>
                    <a:pt x="23361" y="19190"/>
                    <a:pt x="23211" y="19014"/>
                    <a:pt x="23081" y="19014"/>
                  </a:cubicBezTo>
                  <a:cubicBezTo>
                    <a:pt x="23026" y="19014"/>
                    <a:pt x="22975" y="19045"/>
                    <a:pt x="22926" y="19122"/>
                  </a:cubicBezTo>
                  <a:cubicBezTo>
                    <a:pt x="22764" y="19350"/>
                    <a:pt x="23219" y="19838"/>
                    <a:pt x="23219" y="19838"/>
                  </a:cubicBezTo>
                  <a:cubicBezTo>
                    <a:pt x="23219" y="19838"/>
                    <a:pt x="23089" y="20326"/>
                    <a:pt x="23349" y="20488"/>
                  </a:cubicBezTo>
                  <a:cubicBezTo>
                    <a:pt x="23515" y="20599"/>
                    <a:pt x="23659" y="20636"/>
                    <a:pt x="23778" y="20636"/>
                  </a:cubicBezTo>
                  <a:cubicBezTo>
                    <a:pt x="23868" y="20636"/>
                    <a:pt x="23943" y="20614"/>
                    <a:pt x="23999" y="20586"/>
                  </a:cubicBezTo>
                  <a:cubicBezTo>
                    <a:pt x="24043" y="20564"/>
                    <a:pt x="24097" y="20553"/>
                    <a:pt x="24152" y="20553"/>
                  </a:cubicBezTo>
                  <a:cubicBezTo>
                    <a:pt x="24263" y="20553"/>
                    <a:pt x="24379" y="20597"/>
                    <a:pt x="24422" y="20683"/>
                  </a:cubicBezTo>
                  <a:cubicBezTo>
                    <a:pt x="24459" y="20732"/>
                    <a:pt x="24514" y="20763"/>
                    <a:pt x="24570" y="20763"/>
                  </a:cubicBezTo>
                  <a:cubicBezTo>
                    <a:pt x="24663" y="20763"/>
                    <a:pt x="24760" y="20679"/>
                    <a:pt x="24780" y="20456"/>
                  </a:cubicBezTo>
                  <a:cubicBezTo>
                    <a:pt x="24839" y="20102"/>
                    <a:pt x="24978" y="19829"/>
                    <a:pt x="25173" y="19829"/>
                  </a:cubicBezTo>
                  <a:cubicBezTo>
                    <a:pt x="25193" y="19829"/>
                    <a:pt x="25214" y="19832"/>
                    <a:pt x="25235" y="19838"/>
                  </a:cubicBezTo>
                  <a:cubicBezTo>
                    <a:pt x="25463" y="19903"/>
                    <a:pt x="25463" y="20196"/>
                    <a:pt x="25463" y="20358"/>
                  </a:cubicBezTo>
                  <a:cubicBezTo>
                    <a:pt x="25495" y="20521"/>
                    <a:pt x="25560" y="21301"/>
                    <a:pt x="25723" y="21626"/>
                  </a:cubicBezTo>
                  <a:cubicBezTo>
                    <a:pt x="25876" y="21933"/>
                    <a:pt x="26001" y="22182"/>
                    <a:pt x="26178" y="22182"/>
                  </a:cubicBezTo>
                  <a:cubicBezTo>
                    <a:pt x="26189" y="22182"/>
                    <a:pt x="26200" y="22181"/>
                    <a:pt x="26211" y="22179"/>
                  </a:cubicBezTo>
                  <a:cubicBezTo>
                    <a:pt x="26373" y="22179"/>
                    <a:pt x="26438" y="22309"/>
                    <a:pt x="26438" y="22374"/>
                  </a:cubicBezTo>
                  <a:cubicBezTo>
                    <a:pt x="26438" y="22446"/>
                    <a:pt x="26526" y="22553"/>
                    <a:pt x="26612" y="22553"/>
                  </a:cubicBezTo>
                  <a:cubicBezTo>
                    <a:pt x="26642" y="22553"/>
                    <a:pt x="26673" y="22539"/>
                    <a:pt x="26699" y="22504"/>
                  </a:cubicBezTo>
                  <a:cubicBezTo>
                    <a:pt x="26764" y="22456"/>
                    <a:pt x="26886" y="22415"/>
                    <a:pt x="26975" y="22415"/>
                  </a:cubicBezTo>
                  <a:cubicBezTo>
                    <a:pt x="27064" y="22415"/>
                    <a:pt x="27121" y="22456"/>
                    <a:pt x="27056" y="22569"/>
                  </a:cubicBezTo>
                  <a:cubicBezTo>
                    <a:pt x="26926" y="22797"/>
                    <a:pt x="26796" y="22960"/>
                    <a:pt x="27056" y="22992"/>
                  </a:cubicBezTo>
                  <a:cubicBezTo>
                    <a:pt x="27251" y="22992"/>
                    <a:pt x="27519" y="23007"/>
                    <a:pt x="27714" y="23007"/>
                  </a:cubicBezTo>
                  <a:cubicBezTo>
                    <a:pt x="27812" y="23007"/>
                    <a:pt x="27891" y="23003"/>
                    <a:pt x="27934" y="22992"/>
                  </a:cubicBezTo>
                  <a:cubicBezTo>
                    <a:pt x="28056" y="22962"/>
                    <a:pt x="28291" y="22761"/>
                    <a:pt x="28480" y="22761"/>
                  </a:cubicBezTo>
                  <a:cubicBezTo>
                    <a:pt x="28494" y="22761"/>
                    <a:pt x="28507" y="22762"/>
                    <a:pt x="28520" y="22765"/>
                  </a:cubicBezTo>
                  <a:cubicBezTo>
                    <a:pt x="28715" y="22830"/>
                    <a:pt x="28682" y="23252"/>
                    <a:pt x="28682" y="23382"/>
                  </a:cubicBezTo>
                  <a:cubicBezTo>
                    <a:pt x="28715" y="23480"/>
                    <a:pt x="28780" y="23805"/>
                    <a:pt x="28487" y="23935"/>
                  </a:cubicBezTo>
                  <a:cubicBezTo>
                    <a:pt x="28195" y="24065"/>
                    <a:pt x="27512" y="24358"/>
                    <a:pt x="27707" y="24586"/>
                  </a:cubicBezTo>
                  <a:cubicBezTo>
                    <a:pt x="27760" y="24639"/>
                    <a:pt x="27826" y="24660"/>
                    <a:pt x="27897" y="24660"/>
                  </a:cubicBezTo>
                  <a:cubicBezTo>
                    <a:pt x="28130" y="24660"/>
                    <a:pt x="28420" y="24433"/>
                    <a:pt x="28520" y="24358"/>
                  </a:cubicBezTo>
                  <a:cubicBezTo>
                    <a:pt x="28593" y="24285"/>
                    <a:pt x="28703" y="24193"/>
                    <a:pt x="28767" y="24193"/>
                  </a:cubicBezTo>
                  <a:cubicBezTo>
                    <a:pt x="28788" y="24193"/>
                    <a:pt x="28804" y="24204"/>
                    <a:pt x="28812" y="24228"/>
                  </a:cubicBezTo>
                  <a:cubicBezTo>
                    <a:pt x="28877" y="24293"/>
                    <a:pt x="28780" y="24488"/>
                    <a:pt x="28357" y="24781"/>
                  </a:cubicBezTo>
                  <a:cubicBezTo>
                    <a:pt x="28081" y="24972"/>
                    <a:pt x="28221" y="25135"/>
                    <a:pt x="28460" y="25135"/>
                  </a:cubicBezTo>
                  <a:cubicBezTo>
                    <a:pt x="28587" y="25135"/>
                    <a:pt x="28742" y="25089"/>
                    <a:pt x="28877" y="24976"/>
                  </a:cubicBezTo>
                  <a:cubicBezTo>
                    <a:pt x="29127" y="24789"/>
                    <a:pt x="29283" y="24708"/>
                    <a:pt x="29406" y="24708"/>
                  </a:cubicBezTo>
                  <a:cubicBezTo>
                    <a:pt x="29476" y="24708"/>
                    <a:pt x="29534" y="24734"/>
                    <a:pt x="29593" y="24781"/>
                  </a:cubicBezTo>
                  <a:cubicBezTo>
                    <a:pt x="29755" y="24943"/>
                    <a:pt x="29886" y="25301"/>
                    <a:pt x="29528" y="25399"/>
                  </a:cubicBezTo>
                  <a:cubicBezTo>
                    <a:pt x="29409" y="25431"/>
                    <a:pt x="29260" y="25438"/>
                    <a:pt x="29106" y="25438"/>
                  </a:cubicBezTo>
                  <a:cubicBezTo>
                    <a:pt x="28983" y="25438"/>
                    <a:pt x="28856" y="25434"/>
                    <a:pt x="28736" y="25434"/>
                  </a:cubicBezTo>
                  <a:cubicBezTo>
                    <a:pt x="28557" y="25434"/>
                    <a:pt x="28396" y="25444"/>
                    <a:pt x="28292" y="25496"/>
                  </a:cubicBezTo>
                  <a:cubicBezTo>
                    <a:pt x="28064" y="25659"/>
                    <a:pt x="27999" y="25886"/>
                    <a:pt x="27999" y="25886"/>
                  </a:cubicBezTo>
                  <a:cubicBezTo>
                    <a:pt x="27999" y="25886"/>
                    <a:pt x="28260" y="26082"/>
                    <a:pt x="28422" y="26212"/>
                  </a:cubicBezTo>
                  <a:cubicBezTo>
                    <a:pt x="28585" y="26342"/>
                    <a:pt x="28812" y="26374"/>
                    <a:pt x="28975" y="26374"/>
                  </a:cubicBezTo>
                  <a:cubicBezTo>
                    <a:pt x="29138" y="26374"/>
                    <a:pt x="29495" y="26017"/>
                    <a:pt x="29625" y="26017"/>
                  </a:cubicBezTo>
                  <a:cubicBezTo>
                    <a:pt x="29632" y="26015"/>
                    <a:pt x="29639" y="26014"/>
                    <a:pt x="29646" y="26014"/>
                  </a:cubicBezTo>
                  <a:cubicBezTo>
                    <a:pt x="29787" y="26014"/>
                    <a:pt x="29859" y="26311"/>
                    <a:pt x="30109" y="26311"/>
                  </a:cubicBezTo>
                  <a:cubicBezTo>
                    <a:pt x="30121" y="26311"/>
                    <a:pt x="30133" y="26311"/>
                    <a:pt x="30146" y="26309"/>
                  </a:cubicBezTo>
                  <a:cubicBezTo>
                    <a:pt x="30438" y="26277"/>
                    <a:pt x="30373" y="25854"/>
                    <a:pt x="30373" y="25821"/>
                  </a:cubicBezTo>
                  <a:cubicBezTo>
                    <a:pt x="30373" y="25789"/>
                    <a:pt x="30373" y="25561"/>
                    <a:pt x="30829" y="25431"/>
                  </a:cubicBezTo>
                  <a:cubicBezTo>
                    <a:pt x="31316" y="25269"/>
                    <a:pt x="31804" y="24781"/>
                    <a:pt x="31804" y="24781"/>
                  </a:cubicBezTo>
                  <a:cubicBezTo>
                    <a:pt x="31804" y="24781"/>
                    <a:pt x="31967" y="24683"/>
                    <a:pt x="31804" y="24521"/>
                  </a:cubicBezTo>
                  <a:cubicBezTo>
                    <a:pt x="31609" y="24358"/>
                    <a:pt x="31381" y="24065"/>
                    <a:pt x="31381" y="23870"/>
                  </a:cubicBezTo>
                  <a:cubicBezTo>
                    <a:pt x="31349" y="23643"/>
                    <a:pt x="31316" y="23382"/>
                    <a:pt x="31446" y="23057"/>
                  </a:cubicBezTo>
                  <a:cubicBezTo>
                    <a:pt x="31577" y="22700"/>
                    <a:pt x="31804" y="22114"/>
                    <a:pt x="32032" y="21789"/>
                  </a:cubicBezTo>
                  <a:cubicBezTo>
                    <a:pt x="32162" y="21626"/>
                    <a:pt x="32300" y="21626"/>
                    <a:pt x="32410" y="21626"/>
                  </a:cubicBezTo>
                  <a:cubicBezTo>
                    <a:pt x="32520" y="21626"/>
                    <a:pt x="32601" y="21626"/>
                    <a:pt x="32617" y="21464"/>
                  </a:cubicBezTo>
                  <a:cubicBezTo>
                    <a:pt x="32650" y="21139"/>
                    <a:pt x="32422" y="20586"/>
                    <a:pt x="32390" y="20358"/>
                  </a:cubicBezTo>
                  <a:cubicBezTo>
                    <a:pt x="32357" y="20163"/>
                    <a:pt x="32325" y="20065"/>
                    <a:pt x="32357" y="19870"/>
                  </a:cubicBezTo>
                  <a:cubicBezTo>
                    <a:pt x="32390" y="19675"/>
                    <a:pt x="32487" y="19155"/>
                    <a:pt x="32455" y="19057"/>
                  </a:cubicBezTo>
                  <a:cubicBezTo>
                    <a:pt x="32455" y="19050"/>
                    <a:pt x="32452" y="19047"/>
                    <a:pt x="32447" y="19047"/>
                  </a:cubicBezTo>
                  <a:cubicBezTo>
                    <a:pt x="32406" y="19047"/>
                    <a:pt x="32220" y="19252"/>
                    <a:pt x="32162" y="19252"/>
                  </a:cubicBezTo>
                  <a:cubicBezTo>
                    <a:pt x="32064" y="19252"/>
                    <a:pt x="31934" y="18765"/>
                    <a:pt x="32032" y="18570"/>
                  </a:cubicBezTo>
                  <a:cubicBezTo>
                    <a:pt x="32097" y="18374"/>
                    <a:pt x="32325" y="18472"/>
                    <a:pt x="32325" y="18309"/>
                  </a:cubicBezTo>
                  <a:cubicBezTo>
                    <a:pt x="32325" y="18189"/>
                    <a:pt x="32325" y="17847"/>
                    <a:pt x="32042" y="17847"/>
                  </a:cubicBezTo>
                  <a:cubicBezTo>
                    <a:pt x="32019" y="17847"/>
                    <a:pt x="31994" y="17849"/>
                    <a:pt x="31967" y="17854"/>
                  </a:cubicBezTo>
                  <a:cubicBezTo>
                    <a:pt x="31909" y="17872"/>
                    <a:pt x="31854" y="17880"/>
                    <a:pt x="31805" y="17880"/>
                  </a:cubicBezTo>
                  <a:cubicBezTo>
                    <a:pt x="31578" y="17880"/>
                    <a:pt x="31446" y="17710"/>
                    <a:pt x="31446" y="17496"/>
                  </a:cubicBezTo>
                  <a:cubicBezTo>
                    <a:pt x="31446" y="17204"/>
                    <a:pt x="31381" y="16651"/>
                    <a:pt x="31316" y="16423"/>
                  </a:cubicBezTo>
                  <a:cubicBezTo>
                    <a:pt x="31251" y="16196"/>
                    <a:pt x="31251" y="16001"/>
                    <a:pt x="31089" y="15773"/>
                  </a:cubicBezTo>
                  <a:cubicBezTo>
                    <a:pt x="30894" y="15545"/>
                    <a:pt x="30764" y="15350"/>
                    <a:pt x="30796" y="15188"/>
                  </a:cubicBezTo>
                  <a:cubicBezTo>
                    <a:pt x="30796" y="15060"/>
                    <a:pt x="30838" y="14932"/>
                    <a:pt x="30903" y="14932"/>
                  </a:cubicBezTo>
                  <a:cubicBezTo>
                    <a:pt x="30938" y="14932"/>
                    <a:pt x="30979" y="14968"/>
                    <a:pt x="31024" y="15057"/>
                  </a:cubicBezTo>
                  <a:cubicBezTo>
                    <a:pt x="31121" y="15285"/>
                    <a:pt x="31479" y="15740"/>
                    <a:pt x="31544" y="15968"/>
                  </a:cubicBezTo>
                  <a:cubicBezTo>
                    <a:pt x="31604" y="16177"/>
                    <a:pt x="31664" y="17129"/>
                    <a:pt x="32002" y="17129"/>
                  </a:cubicBezTo>
                  <a:cubicBezTo>
                    <a:pt x="32031" y="17129"/>
                    <a:pt x="32063" y="17122"/>
                    <a:pt x="32097" y="17106"/>
                  </a:cubicBezTo>
                  <a:cubicBezTo>
                    <a:pt x="32520" y="16911"/>
                    <a:pt x="31804" y="15805"/>
                    <a:pt x="31609" y="15480"/>
                  </a:cubicBezTo>
                  <a:cubicBezTo>
                    <a:pt x="31414" y="15155"/>
                    <a:pt x="31186" y="14505"/>
                    <a:pt x="30959" y="14212"/>
                  </a:cubicBezTo>
                  <a:cubicBezTo>
                    <a:pt x="30731" y="13887"/>
                    <a:pt x="30634" y="13431"/>
                    <a:pt x="30503" y="13139"/>
                  </a:cubicBezTo>
                  <a:cubicBezTo>
                    <a:pt x="30413" y="12867"/>
                    <a:pt x="30323" y="12680"/>
                    <a:pt x="30180" y="12680"/>
                  </a:cubicBezTo>
                  <a:cubicBezTo>
                    <a:pt x="30169" y="12680"/>
                    <a:pt x="30158" y="12681"/>
                    <a:pt x="30146" y="12684"/>
                  </a:cubicBezTo>
                  <a:cubicBezTo>
                    <a:pt x="29983" y="12716"/>
                    <a:pt x="30016" y="12911"/>
                    <a:pt x="30146" y="13171"/>
                  </a:cubicBezTo>
                  <a:cubicBezTo>
                    <a:pt x="30297" y="13413"/>
                    <a:pt x="30336" y="13796"/>
                    <a:pt x="30262" y="13796"/>
                  </a:cubicBezTo>
                  <a:cubicBezTo>
                    <a:pt x="30256" y="13796"/>
                    <a:pt x="30250" y="13794"/>
                    <a:pt x="30243" y="13789"/>
                  </a:cubicBezTo>
                  <a:cubicBezTo>
                    <a:pt x="30178" y="13757"/>
                    <a:pt x="29951" y="13464"/>
                    <a:pt x="29755" y="13106"/>
                  </a:cubicBezTo>
                  <a:cubicBezTo>
                    <a:pt x="29528" y="12781"/>
                    <a:pt x="29560" y="12521"/>
                    <a:pt x="29560" y="12521"/>
                  </a:cubicBezTo>
                  <a:lnTo>
                    <a:pt x="29560" y="12521"/>
                  </a:lnTo>
                  <a:cubicBezTo>
                    <a:pt x="29560" y="12521"/>
                    <a:pt x="29576" y="12526"/>
                    <a:pt x="29603" y="12526"/>
                  </a:cubicBezTo>
                  <a:cubicBezTo>
                    <a:pt x="29644" y="12526"/>
                    <a:pt x="29710" y="12514"/>
                    <a:pt x="29788" y="12456"/>
                  </a:cubicBezTo>
                  <a:cubicBezTo>
                    <a:pt x="29886" y="12326"/>
                    <a:pt x="29853" y="12098"/>
                    <a:pt x="29788" y="11968"/>
                  </a:cubicBezTo>
                  <a:cubicBezTo>
                    <a:pt x="29723" y="11871"/>
                    <a:pt x="29495" y="11058"/>
                    <a:pt x="29300" y="11058"/>
                  </a:cubicBezTo>
                  <a:cubicBezTo>
                    <a:pt x="29073" y="11058"/>
                    <a:pt x="29268" y="11350"/>
                    <a:pt x="29268" y="11350"/>
                  </a:cubicBezTo>
                  <a:cubicBezTo>
                    <a:pt x="29268" y="11350"/>
                    <a:pt x="29333" y="11708"/>
                    <a:pt x="29333" y="11903"/>
                  </a:cubicBezTo>
                  <a:cubicBezTo>
                    <a:pt x="29333" y="12098"/>
                    <a:pt x="29268" y="12098"/>
                    <a:pt x="29268" y="12098"/>
                  </a:cubicBezTo>
                  <a:cubicBezTo>
                    <a:pt x="29268" y="12098"/>
                    <a:pt x="28910" y="11968"/>
                    <a:pt x="28747" y="11545"/>
                  </a:cubicBezTo>
                  <a:cubicBezTo>
                    <a:pt x="28617" y="11123"/>
                    <a:pt x="28520" y="10927"/>
                    <a:pt x="28292" y="10537"/>
                  </a:cubicBezTo>
                  <a:cubicBezTo>
                    <a:pt x="28064" y="10180"/>
                    <a:pt x="27739" y="9529"/>
                    <a:pt x="27739" y="9367"/>
                  </a:cubicBezTo>
                  <a:cubicBezTo>
                    <a:pt x="27739" y="9270"/>
                    <a:pt x="27809" y="9207"/>
                    <a:pt x="27885" y="9207"/>
                  </a:cubicBezTo>
                  <a:cubicBezTo>
                    <a:pt x="27937" y="9207"/>
                    <a:pt x="27993" y="9236"/>
                    <a:pt x="28032" y="9301"/>
                  </a:cubicBezTo>
                  <a:cubicBezTo>
                    <a:pt x="28091" y="9420"/>
                    <a:pt x="28313" y="9566"/>
                    <a:pt x="28425" y="9566"/>
                  </a:cubicBezTo>
                  <a:cubicBezTo>
                    <a:pt x="28436" y="9566"/>
                    <a:pt x="28446" y="9565"/>
                    <a:pt x="28455" y="9562"/>
                  </a:cubicBezTo>
                  <a:cubicBezTo>
                    <a:pt x="28458" y="9561"/>
                    <a:pt x="28461" y="9560"/>
                    <a:pt x="28464" y="9560"/>
                  </a:cubicBezTo>
                  <a:cubicBezTo>
                    <a:pt x="28546" y="9560"/>
                    <a:pt x="28651" y="9888"/>
                    <a:pt x="28797" y="9888"/>
                  </a:cubicBezTo>
                  <a:cubicBezTo>
                    <a:pt x="28823" y="9888"/>
                    <a:pt x="28849" y="9878"/>
                    <a:pt x="28877" y="9854"/>
                  </a:cubicBezTo>
                  <a:cubicBezTo>
                    <a:pt x="29040" y="9659"/>
                    <a:pt x="28975" y="9269"/>
                    <a:pt x="28487" y="8651"/>
                  </a:cubicBezTo>
                  <a:cubicBezTo>
                    <a:pt x="28137" y="8151"/>
                    <a:pt x="27998" y="7997"/>
                    <a:pt x="27894" y="7997"/>
                  </a:cubicBezTo>
                  <a:cubicBezTo>
                    <a:pt x="27863" y="7997"/>
                    <a:pt x="27834" y="8011"/>
                    <a:pt x="27804" y="8033"/>
                  </a:cubicBezTo>
                  <a:cubicBezTo>
                    <a:pt x="27707" y="8131"/>
                    <a:pt x="27739" y="8293"/>
                    <a:pt x="27739" y="8293"/>
                  </a:cubicBezTo>
                  <a:cubicBezTo>
                    <a:pt x="27739" y="8293"/>
                    <a:pt x="27722" y="8302"/>
                    <a:pt x="27694" y="8302"/>
                  </a:cubicBezTo>
                  <a:cubicBezTo>
                    <a:pt x="27645" y="8302"/>
                    <a:pt x="27562" y="8276"/>
                    <a:pt x="27479" y="8131"/>
                  </a:cubicBezTo>
                  <a:cubicBezTo>
                    <a:pt x="27359" y="7920"/>
                    <a:pt x="27182" y="7737"/>
                    <a:pt x="26950" y="7737"/>
                  </a:cubicBezTo>
                  <a:cubicBezTo>
                    <a:pt x="26932" y="7737"/>
                    <a:pt x="26913" y="7738"/>
                    <a:pt x="26894" y="7741"/>
                  </a:cubicBezTo>
                  <a:lnTo>
                    <a:pt x="26601" y="7383"/>
                  </a:lnTo>
                  <a:cubicBezTo>
                    <a:pt x="26601" y="7383"/>
                    <a:pt x="26471" y="7253"/>
                    <a:pt x="26601" y="7123"/>
                  </a:cubicBezTo>
                  <a:cubicBezTo>
                    <a:pt x="26651" y="7060"/>
                    <a:pt x="26701" y="7041"/>
                    <a:pt x="26744" y="7041"/>
                  </a:cubicBezTo>
                  <a:cubicBezTo>
                    <a:pt x="26812" y="7041"/>
                    <a:pt x="26861" y="7090"/>
                    <a:pt x="26861" y="7090"/>
                  </a:cubicBezTo>
                  <a:cubicBezTo>
                    <a:pt x="26861" y="7090"/>
                    <a:pt x="27189" y="7367"/>
                    <a:pt x="27312" y="7367"/>
                  </a:cubicBezTo>
                  <a:cubicBezTo>
                    <a:pt x="27328" y="7367"/>
                    <a:pt x="27341" y="7362"/>
                    <a:pt x="27349" y="7350"/>
                  </a:cubicBezTo>
                  <a:cubicBezTo>
                    <a:pt x="27447" y="7253"/>
                    <a:pt x="27186" y="6960"/>
                    <a:pt x="27186" y="6960"/>
                  </a:cubicBezTo>
                  <a:cubicBezTo>
                    <a:pt x="27186" y="6960"/>
                    <a:pt x="26926" y="6667"/>
                    <a:pt x="26894" y="6537"/>
                  </a:cubicBezTo>
                  <a:cubicBezTo>
                    <a:pt x="26829" y="6407"/>
                    <a:pt x="26731" y="6310"/>
                    <a:pt x="26601" y="6115"/>
                  </a:cubicBezTo>
                  <a:cubicBezTo>
                    <a:pt x="26438" y="5919"/>
                    <a:pt x="26211" y="5594"/>
                    <a:pt x="26113" y="5302"/>
                  </a:cubicBezTo>
                  <a:cubicBezTo>
                    <a:pt x="26016" y="4976"/>
                    <a:pt x="26016" y="4651"/>
                    <a:pt x="25918" y="4391"/>
                  </a:cubicBezTo>
                  <a:cubicBezTo>
                    <a:pt x="25821" y="4131"/>
                    <a:pt x="25756" y="3806"/>
                    <a:pt x="25593" y="3611"/>
                  </a:cubicBezTo>
                  <a:cubicBezTo>
                    <a:pt x="25430" y="3448"/>
                    <a:pt x="25333" y="3285"/>
                    <a:pt x="25333" y="3058"/>
                  </a:cubicBezTo>
                  <a:cubicBezTo>
                    <a:pt x="25300" y="2863"/>
                    <a:pt x="25300" y="2342"/>
                    <a:pt x="25203" y="2050"/>
                  </a:cubicBezTo>
                  <a:cubicBezTo>
                    <a:pt x="25105" y="1757"/>
                    <a:pt x="25040" y="1659"/>
                    <a:pt x="24943" y="1432"/>
                  </a:cubicBezTo>
                  <a:cubicBezTo>
                    <a:pt x="24845" y="1237"/>
                    <a:pt x="24780" y="944"/>
                    <a:pt x="24845" y="814"/>
                  </a:cubicBezTo>
                  <a:cubicBezTo>
                    <a:pt x="24943" y="716"/>
                    <a:pt x="24845" y="163"/>
                    <a:pt x="24845" y="131"/>
                  </a:cubicBezTo>
                  <a:lnTo>
                    <a:pt x="24747" y="98"/>
                  </a:lnTo>
                  <a:cubicBezTo>
                    <a:pt x="24489" y="242"/>
                    <a:pt x="24251" y="293"/>
                    <a:pt x="24035" y="293"/>
                  </a:cubicBezTo>
                  <a:cubicBezTo>
                    <a:pt x="23518" y="293"/>
                    <a:pt x="23133" y="1"/>
                    <a:pt x="2292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3721781" y="3140660"/>
              <a:ext cx="357907" cy="380017"/>
            </a:xfrm>
            <a:custGeom>
              <a:avLst/>
              <a:gdLst/>
              <a:ahLst/>
              <a:cxnLst/>
              <a:rect l="l" t="t" r="r" b="b"/>
              <a:pathLst>
                <a:path w="19733" h="20952" extrusionOk="0">
                  <a:moveTo>
                    <a:pt x="9464" y="0"/>
                  </a:moveTo>
                  <a:lnTo>
                    <a:pt x="1" y="976"/>
                  </a:lnTo>
                  <a:lnTo>
                    <a:pt x="1952" y="10146"/>
                  </a:lnTo>
                  <a:lnTo>
                    <a:pt x="3415" y="12813"/>
                  </a:lnTo>
                  <a:cubicBezTo>
                    <a:pt x="3415" y="12813"/>
                    <a:pt x="3740" y="13366"/>
                    <a:pt x="3318" y="13724"/>
                  </a:cubicBezTo>
                  <a:cubicBezTo>
                    <a:pt x="2862" y="14081"/>
                    <a:pt x="2635" y="15415"/>
                    <a:pt x="2797" y="16650"/>
                  </a:cubicBezTo>
                  <a:cubicBezTo>
                    <a:pt x="2992" y="17854"/>
                    <a:pt x="3448" y="18797"/>
                    <a:pt x="3318" y="19642"/>
                  </a:cubicBezTo>
                  <a:lnTo>
                    <a:pt x="4001" y="20715"/>
                  </a:lnTo>
                  <a:lnTo>
                    <a:pt x="14830" y="20293"/>
                  </a:lnTo>
                  <a:cubicBezTo>
                    <a:pt x="14830" y="20293"/>
                    <a:pt x="14858" y="20952"/>
                    <a:pt x="15211" y="20952"/>
                  </a:cubicBezTo>
                  <a:cubicBezTo>
                    <a:pt x="15235" y="20952"/>
                    <a:pt x="15259" y="20949"/>
                    <a:pt x="15285" y="20943"/>
                  </a:cubicBezTo>
                  <a:cubicBezTo>
                    <a:pt x="15708" y="20813"/>
                    <a:pt x="15870" y="19837"/>
                    <a:pt x="15870" y="19837"/>
                  </a:cubicBezTo>
                  <a:cubicBezTo>
                    <a:pt x="15870" y="19837"/>
                    <a:pt x="15805" y="19219"/>
                    <a:pt x="16130" y="19219"/>
                  </a:cubicBezTo>
                  <a:cubicBezTo>
                    <a:pt x="16340" y="19219"/>
                    <a:pt x="16734" y="19537"/>
                    <a:pt x="17264" y="19537"/>
                  </a:cubicBezTo>
                  <a:cubicBezTo>
                    <a:pt x="17473" y="19537"/>
                    <a:pt x="17703" y="19488"/>
                    <a:pt x="17951" y="19349"/>
                  </a:cubicBezTo>
                  <a:lnTo>
                    <a:pt x="18082" y="19382"/>
                  </a:lnTo>
                  <a:cubicBezTo>
                    <a:pt x="18082" y="19317"/>
                    <a:pt x="18016" y="19187"/>
                    <a:pt x="17756" y="18894"/>
                  </a:cubicBezTo>
                  <a:cubicBezTo>
                    <a:pt x="17496" y="18569"/>
                    <a:pt x="17431" y="18114"/>
                    <a:pt x="17691" y="17821"/>
                  </a:cubicBezTo>
                  <a:cubicBezTo>
                    <a:pt x="17951" y="17528"/>
                    <a:pt x="18212" y="17366"/>
                    <a:pt x="17984" y="17073"/>
                  </a:cubicBezTo>
                  <a:cubicBezTo>
                    <a:pt x="17789" y="16748"/>
                    <a:pt x="17724" y="16650"/>
                    <a:pt x="17984" y="16455"/>
                  </a:cubicBezTo>
                  <a:cubicBezTo>
                    <a:pt x="18212" y="16260"/>
                    <a:pt x="18147" y="16130"/>
                    <a:pt x="18049" y="15902"/>
                  </a:cubicBezTo>
                  <a:cubicBezTo>
                    <a:pt x="17951" y="15707"/>
                    <a:pt x="18049" y="15122"/>
                    <a:pt x="18537" y="15089"/>
                  </a:cubicBezTo>
                  <a:cubicBezTo>
                    <a:pt x="19057" y="15089"/>
                    <a:pt x="18992" y="14764"/>
                    <a:pt x="18895" y="14472"/>
                  </a:cubicBezTo>
                  <a:cubicBezTo>
                    <a:pt x="18829" y="14179"/>
                    <a:pt x="18895" y="14049"/>
                    <a:pt x="19025" y="13821"/>
                  </a:cubicBezTo>
                  <a:cubicBezTo>
                    <a:pt x="19122" y="13593"/>
                    <a:pt x="19708" y="13171"/>
                    <a:pt x="19708" y="12846"/>
                  </a:cubicBezTo>
                  <a:cubicBezTo>
                    <a:pt x="19732" y="12574"/>
                    <a:pt x="19494" y="12095"/>
                    <a:pt x="18964" y="12095"/>
                  </a:cubicBezTo>
                  <a:cubicBezTo>
                    <a:pt x="18797" y="12095"/>
                    <a:pt x="18601" y="12143"/>
                    <a:pt x="18374" y="12260"/>
                  </a:cubicBezTo>
                  <a:cubicBezTo>
                    <a:pt x="18374" y="12260"/>
                    <a:pt x="18351" y="12274"/>
                    <a:pt x="18321" y="12274"/>
                  </a:cubicBezTo>
                  <a:cubicBezTo>
                    <a:pt x="18271" y="12274"/>
                    <a:pt x="18199" y="12236"/>
                    <a:pt x="18179" y="12033"/>
                  </a:cubicBezTo>
                  <a:cubicBezTo>
                    <a:pt x="18179" y="11707"/>
                    <a:pt x="18244" y="11155"/>
                    <a:pt x="18147" y="10959"/>
                  </a:cubicBezTo>
                  <a:cubicBezTo>
                    <a:pt x="18090" y="10818"/>
                    <a:pt x="18107" y="10726"/>
                    <a:pt x="18177" y="10726"/>
                  </a:cubicBezTo>
                  <a:cubicBezTo>
                    <a:pt x="18187" y="10726"/>
                    <a:pt x="18199" y="10728"/>
                    <a:pt x="18212" y="10732"/>
                  </a:cubicBezTo>
                  <a:cubicBezTo>
                    <a:pt x="18016" y="10537"/>
                    <a:pt x="17496" y="10049"/>
                    <a:pt x="17236" y="9951"/>
                  </a:cubicBezTo>
                  <a:cubicBezTo>
                    <a:pt x="16943" y="9821"/>
                    <a:pt x="16748" y="9073"/>
                    <a:pt x="16521" y="8618"/>
                  </a:cubicBezTo>
                  <a:cubicBezTo>
                    <a:pt x="16293" y="8163"/>
                    <a:pt x="15740" y="7870"/>
                    <a:pt x="15187" y="7642"/>
                  </a:cubicBezTo>
                  <a:cubicBezTo>
                    <a:pt x="14667" y="7415"/>
                    <a:pt x="14212" y="6472"/>
                    <a:pt x="14212" y="6472"/>
                  </a:cubicBezTo>
                  <a:cubicBezTo>
                    <a:pt x="14212" y="6472"/>
                    <a:pt x="9659" y="2114"/>
                    <a:pt x="9204" y="1431"/>
                  </a:cubicBezTo>
                  <a:cubicBezTo>
                    <a:pt x="8748" y="748"/>
                    <a:pt x="9431" y="456"/>
                    <a:pt x="9431" y="456"/>
                  </a:cubicBezTo>
                  <a:lnTo>
                    <a:pt x="9464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3118981" y="3348280"/>
              <a:ext cx="374558" cy="337049"/>
            </a:xfrm>
            <a:custGeom>
              <a:avLst/>
              <a:gdLst/>
              <a:ahLst/>
              <a:cxnLst/>
              <a:rect l="l" t="t" r="r" b="b"/>
              <a:pathLst>
                <a:path w="20651" h="18583" extrusionOk="0">
                  <a:moveTo>
                    <a:pt x="1887" y="14081"/>
                  </a:moveTo>
                  <a:cubicBezTo>
                    <a:pt x="1890" y="14084"/>
                    <a:pt x="1893" y="14087"/>
                    <a:pt x="1897" y="14089"/>
                  </a:cubicBezTo>
                  <a:lnTo>
                    <a:pt x="1897" y="14089"/>
                  </a:lnTo>
                  <a:cubicBezTo>
                    <a:pt x="1893" y="14086"/>
                    <a:pt x="1890" y="14084"/>
                    <a:pt x="1887" y="14081"/>
                  </a:cubicBezTo>
                  <a:close/>
                  <a:moveTo>
                    <a:pt x="12293" y="0"/>
                  </a:moveTo>
                  <a:lnTo>
                    <a:pt x="228" y="98"/>
                  </a:lnTo>
                  <a:lnTo>
                    <a:pt x="1" y="4000"/>
                  </a:lnTo>
                  <a:cubicBezTo>
                    <a:pt x="1" y="4000"/>
                    <a:pt x="716" y="4683"/>
                    <a:pt x="781" y="5366"/>
                  </a:cubicBezTo>
                  <a:cubicBezTo>
                    <a:pt x="846" y="6016"/>
                    <a:pt x="1106" y="6342"/>
                    <a:pt x="1366" y="6342"/>
                  </a:cubicBezTo>
                  <a:cubicBezTo>
                    <a:pt x="1594" y="6342"/>
                    <a:pt x="1659" y="7285"/>
                    <a:pt x="1659" y="7740"/>
                  </a:cubicBezTo>
                  <a:cubicBezTo>
                    <a:pt x="1659" y="8195"/>
                    <a:pt x="1496" y="8780"/>
                    <a:pt x="1887" y="8911"/>
                  </a:cubicBezTo>
                  <a:cubicBezTo>
                    <a:pt x="2277" y="9008"/>
                    <a:pt x="2570" y="9431"/>
                    <a:pt x="2407" y="9984"/>
                  </a:cubicBezTo>
                  <a:cubicBezTo>
                    <a:pt x="2212" y="10504"/>
                    <a:pt x="1854" y="11252"/>
                    <a:pt x="2114" y="11967"/>
                  </a:cubicBezTo>
                  <a:cubicBezTo>
                    <a:pt x="2342" y="12683"/>
                    <a:pt x="2244" y="13886"/>
                    <a:pt x="2082" y="14016"/>
                  </a:cubicBezTo>
                  <a:cubicBezTo>
                    <a:pt x="2010" y="14064"/>
                    <a:pt x="1956" y="14094"/>
                    <a:pt x="1920" y="14094"/>
                  </a:cubicBezTo>
                  <a:cubicBezTo>
                    <a:pt x="1911" y="14094"/>
                    <a:pt x="1903" y="14092"/>
                    <a:pt x="1897" y="14089"/>
                  </a:cubicBezTo>
                  <a:lnTo>
                    <a:pt x="1897" y="14089"/>
                  </a:lnTo>
                  <a:cubicBezTo>
                    <a:pt x="2030" y="14187"/>
                    <a:pt x="2270" y="14346"/>
                    <a:pt x="1984" y="14536"/>
                  </a:cubicBezTo>
                  <a:cubicBezTo>
                    <a:pt x="1594" y="14797"/>
                    <a:pt x="1236" y="15122"/>
                    <a:pt x="1529" y="15772"/>
                  </a:cubicBezTo>
                  <a:cubicBezTo>
                    <a:pt x="1541" y="15726"/>
                    <a:pt x="1564" y="15717"/>
                    <a:pt x="1613" y="15717"/>
                  </a:cubicBezTo>
                  <a:cubicBezTo>
                    <a:pt x="1644" y="15717"/>
                    <a:pt x="1687" y="15721"/>
                    <a:pt x="1743" y="15721"/>
                  </a:cubicBezTo>
                  <a:cubicBezTo>
                    <a:pt x="1840" y="15721"/>
                    <a:pt x="1980" y="15709"/>
                    <a:pt x="2179" y="15642"/>
                  </a:cubicBezTo>
                  <a:cubicBezTo>
                    <a:pt x="2631" y="15492"/>
                    <a:pt x="2804" y="15313"/>
                    <a:pt x="3059" y="15313"/>
                  </a:cubicBezTo>
                  <a:cubicBezTo>
                    <a:pt x="3079" y="15313"/>
                    <a:pt x="3101" y="15314"/>
                    <a:pt x="3122" y="15317"/>
                  </a:cubicBezTo>
                  <a:cubicBezTo>
                    <a:pt x="3154" y="15321"/>
                    <a:pt x="3190" y="15323"/>
                    <a:pt x="3229" y="15323"/>
                  </a:cubicBezTo>
                  <a:cubicBezTo>
                    <a:pt x="3513" y="15323"/>
                    <a:pt x="3940" y="15216"/>
                    <a:pt x="3740" y="14959"/>
                  </a:cubicBezTo>
                  <a:cubicBezTo>
                    <a:pt x="3513" y="14699"/>
                    <a:pt x="3253" y="14569"/>
                    <a:pt x="3253" y="14341"/>
                  </a:cubicBezTo>
                  <a:cubicBezTo>
                    <a:pt x="3220" y="14081"/>
                    <a:pt x="3187" y="13691"/>
                    <a:pt x="3480" y="13691"/>
                  </a:cubicBezTo>
                  <a:cubicBezTo>
                    <a:pt x="3740" y="13691"/>
                    <a:pt x="3903" y="14114"/>
                    <a:pt x="3903" y="14406"/>
                  </a:cubicBezTo>
                  <a:cubicBezTo>
                    <a:pt x="3903" y="14699"/>
                    <a:pt x="3838" y="14959"/>
                    <a:pt x="3838" y="14959"/>
                  </a:cubicBezTo>
                  <a:cubicBezTo>
                    <a:pt x="3838" y="14959"/>
                    <a:pt x="4521" y="15252"/>
                    <a:pt x="4553" y="15252"/>
                  </a:cubicBezTo>
                  <a:cubicBezTo>
                    <a:pt x="4586" y="15252"/>
                    <a:pt x="4651" y="15414"/>
                    <a:pt x="4683" y="15577"/>
                  </a:cubicBezTo>
                  <a:cubicBezTo>
                    <a:pt x="4683" y="15707"/>
                    <a:pt x="4911" y="15610"/>
                    <a:pt x="5204" y="15805"/>
                  </a:cubicBezTo>
                  <a:cubicBezTo>
                    <a:pt x="5464" y="15967"/>
                    <a:pt x="5626" y="16065"/>
                    <a:pt x="5984" y="16065"/>
                  </a:cubicBezTo>
                  <a:cubicBezTo>
                    <a:pt x="6242" y="16065"/>
                    <a:pt x="6482" y="15913"/>
                    <a:pt x="6791" y="15913"/>
                  </a:cubicBezTo>
                  <a:cubicBezTo>
                    <a:pt x="6911" y="15913"/>
                    <a:pt x="7042" y="15936"/>
                    <a:pt x="7187" y="16000"/>
                  </a:cubicBezTo>
                  <a:cubicBezTo>
                    <a:pt x="7579" y="16184"/>
                    <a:pt x="7938" y="16271"/>
                    <a:pt x="8218" y="16271"/>
                  </a:cubicBezTo>
                  <a:cubicBezTo>
                    <a:pt x="8333" y="16271"/>
                    <a:pt x="8435" y="16256"/>
                    <a:pt x="8521" y="16227"/>
                  </a:cubicBezTo>
                  <a:cubicBezTo>
                    <a:pt x="8667" y="16179"/>
                    <a:pt x="8789" y="16171"/>
                    <a:pt x="8878" y="16171"/>
                  </a:cubicBezTo>
                  <a:cubicBezTo>
                    <a:pt x="8923" y="16171"/>
                    <a:pt x="8960" y="16173"/>
                    <a:pt x="8987" y="16173"/>
                  </a:cubicBezTo>
                  <a:cubicBezTo>
                    <a:pt x="9015" y="16173"/>
                    <a:pt x="9033" y="16171"/>
                    <a:pt x="9041" y="16162"/>
                  </a:cubicBezTo>
                  <a:cubicBezTo>
                    <a:pt x="9041" y="16130"/>
                    <a:pt x="9041" y="16130"/>
                    <a:pt x="9074" y="16097"/>
                  </a:cubicBezTo>
                  <a:cubicBezTo>
                    <a:pt x="9106" y="15935"/>
                    <a:pt x="8911" y="15642"/>
                    <a:pt x="8618" y="15642"/>
                  </a:cubicBezTo>
                  <a:cubicBezTo>
                    <a:pt x="8358" y="15642"/>
                    <a:pt x="8065" y="15447"/>
                    <a:pt x="8195" y="15154"/>
                  </a:cubicBezTo>
                  <a:cubicBezTo>
                    <a:pt x="8293" y="14862"/>
                    <a:pt x="8358" y="14764"/>
                    <a:pt x="8781" y="14732"/>
                  </a:cubicBezTo>
                  <a:cubicBezTo>
                    <a:pt x="8969" y="14717"/>
                    <a:pt x="9093" y="14690"/>
                    <a:pt x="9199" y="14690"/>
                  </a:cubicBezTo>
                  <a:cubicBezTo>
                    <a:pt x="9329" y="14690"/>
                    <a:pt x="9432" y="14732"/>
                    <a:pt x="9594" y="14894"/>
                  </a:cubicBezTo>
                  <a:cubicBezTo>
                    <a:pt x="9786" y="15108"/>
                    <a:pt x="9978" y="15265"/>
                    <a:pt x="10069" y="15265"/>
                  </a:cubicBezTo>
                  <a:cubicBezTo>
                    <a:pt x="10117" y="15265"/>
                    <a:pt x="10136" y="15222"/>
                    <a:pt x="10114" y="15122"/>
                  </a:cubicBezTo>
                  <a:cubicBezTo>
                    <a:pt x="10089" y="14875"/>
                    <a:pt x="10121" y="14610"/>
                    <a:pt x="10308" y="14610"/>
                  </a:cubicBezTo>
                  <a:cubicBezTo>
                    <a:pt x="10368" y="14610"/>
                    <a:pt x="10443" y="14636"/>
                    <a:pt x="10537" y="14699"/>
                  </a:cubicBezTo>
                  <a:cubicBezTo>
                    <a:pt x="10927" y="14959"/>
                    <a:pt x="10602" y="15805"/>
                    <a:pt x="10602" y="15805"/>
                  </a:cubicBezTo>
                  <a:cubicBezTo>
                    <a:pt x="10602" y="15805"/>
                    <a:pt x="10374" y="16162"/>
                    <a:pt x="10765" y="16227"/>
                  </a:cubicBezTo>
                  <a:cubicBezTo>
                    <a:pt x="10849" y="16241"/>
                    <a:pt x="10930" y="16249"/>
                    <a:pt x="11006" y="16249"/>
                  </a:cubicBezTo>
                  <a:cubicBezTo>
                    <a:pt x="11283" y="16249"/>
                    <a:pt x="11494" y="16143"/>
                    <a:pt x="11545" y="15837"/>
                  </a:cubicBezTo>
                  <a:cubicBezTo>
                    <a:pt x="11574" y="15485"/>
                    <a:pt x="11710" y="15345"/>
                    <a:pt x="11832" y="15345"/>
                  </a:cubicBezTo>
                  <a:cubicBezTo>
                    <a:pt x="11845" y="15345"/>
                    <a:pt x="11858" y="15346"/>
                    <a:pt x="11870" y="15349"/>
                  </a:cubicBezTo>
                  <a:cubicBezTo>
                    <a:pt x="12033" y="15382"/>
                    <a:pt x="12163" y="15480"/>
                    <a:pt x="12000" y="15837"/>
                  </a:cubicBezTo>
                  <a:cubicBezTo>
                    <a:pt x="11870" y="16162"/>
                    <a:pt x="11903" y="16780"/>
                    <a:pt x="12163" y="16813"/>
                  </a:cubicBezTo>
                  <a:cubicBezTo>
                    <a:pt x="12163" y="16813"/>
                    <a:pt x="11382" y="17105"/>
                    <a:pt x="11545" y="17366"/>
                  </a:cubicBezTo>
                  <a:cubicBezTo>
                    <a:pt x="11634" y="17522"/>
                    <a:pt x="11770" y="17648"/>
                    <a:pt x="11983" y="17648"/>
                  </a:cubicBezTo>
                  <a:cubicBezTo>
                    <a:pt x="12080" y="17648"/>
                    <a:pt x="12193" y="17622"/>
                    <a:pt x="12325" y="17561"/>
                  </a:cubicBezTo>
                  <a:cubicBezTo>
                    <a:pt x="12603" y="17433"/>
                    <a:pt x="12964" y="17291"/>
                    <a:pt x="13180" y="17291"/>
                  </a:cubicBezTo>
                  <a:cubicBezTo>
                    <a:pt x="13293" y="17291"/>
                    <a:pt x="13366" y="17330"/>
                    <a:pt x="13366" y="17431"/>
                  </a:cubicBezTo>
                  <a:cubicBezTo>
                    <a:pt x="13366" y="17756"/>
                    <a:pt x="13073" y="17984"/>
                    <a:pt x="13399" y="18114"/>
                  </a:cubicBezTo>
                  <a:cubicBezTo>
                    <a:pt x="13724" y="18211"/>
                    <a:pt x="14179" y="18114"/>
                    <a:pt x="14472" y="18374"/>
                  </a:cubicBezTo>
                  <a:cubicBezTo>
                    <a:pt x="14532" y="18428"/>
                    <a:pt x="14604" y="18451"/>
                    <a:pt x="14680" y="18451"/>
                  </a:cubicBezTo>
                  <a:cubicBezTo>
                    <a:pt x="14971" y="18451"/>
                    <a:pt x="15324" y="18111"/>
                    <a:pt x="15350" y="17853"/>
                  </a:cubicBezTo>
                  <a:cubicBezTo>
                    <a:pt x="15382" y="17528"/>
                    <a:pt x="14830" y="17236"/>
                    <a:pt x="14895" y="16943"/>
                  </a:cubicBezTo>
                  <a:cubicBezTo>
                    <a:pt x="14915" y="16889"/>
                    <a:pt x="14950" y="16867"/>
                    <a:pt x="14992" y="16867"/>
                  </a:cubicBezTo>
                  <a:cubicBezTo>
                    <a:pt x="15152" y="16867"/>
                    <a:pt x="15422" y="17177"/>
                    <a:pt x="15447" y="17203"/>
                  </a:cubicBezTo>
                  <a:cubicBezTo>
                    <a:pt x="15468" y="17224"/>
                    <a:pt x="15527" y="17283"/>
                    <a:pt x="15593" y="17283"/>
                  </a:cubicBezTo>
                  <a:cubicBezTo>
                    <a:pt x="15631" y="17283"/>
                    <a:pt x="15672" y="17263"/>
                    <a:pt x="15708" y="17203"/>
                  </a:cubicBezTo>
                  <a:cubicBezTo>
                    <a:pt x="15760" y="17137"/>
                    <a:pt x="15828" y="17109"/>
                    <a:pt x="15887" y="17109"/>
                  </a:cubicBezTo>
                  <a:cubicBezTo>
                    <a:pt x="15974" y="17109"/>
                    <a:pt x="16039" y="17171"/>
                    <a:pt x="16000" y="17268"/>
                  </a:cubicBezTo>
                  <a:cubicBezTo>
                    <a:pt x="15903" y="17398"/>
                    <a:pt x="15773" y="17626"/>
                    <a:pt x="15838" y="17788"/>
                  </a:cubicBezTo>
                  <a:cubicBezTo>
                    <a:pt x="15892" y="17951"/>
                    <a:pt x="15969" y="18137"/>
                    <a:pt x="16182" y="18137"/>
                  </a:cubicBezTo>
                  <a:cubicBezTo>
                    <a:pt x="16224" y="18137"/>
                    <a:pt x="16272" y="18130"/>
                    <a:pt x="16325" y="18114"/>
                  </a:cubicBezTo>
                  <a:cubicBezTo>
                    <a:pt x="16651" y="18049"/>
                    <a:pt x="16748" y="17951"/>
                    <a:pt x="16911" y="17821"/>
                  </a:cubicBezTo>
                  <a:cubicBezTo>
                    <a:pt x="17073" y="17723"/>
                    <a:pt x="17268" y="17658"/>
                    <a:pt x="16976" y="17301"/>
                  </a:cubicBezTo>
                  <a:cubicBezTo>
                    <a:pt x="16716" y="16943"/>
                    <a:pt x="16651" y="16423"/>
                    <a:pt x="16911" y="16325"/>
                  </a:cubicBezTo>
                  <a:cubicBezTo>
                    <a:pt x="16973" y="16298"/>
                    <a:pt x="17036" y="16286"/>
                    <a:pt x="17097" y="16286"/>
                  </a:cubicBezTo>
                  <a:cubicBezTo>
                    <a:pt x="17259" y="16286"/>
                    <a:pt x="17411" y="16370"/>
                    <a:pt x="17529" y="16488"/>
                  </a:cubicBezTo>
                  <a:cubicBezTo>
                    <a:pt x="17691" y="16683"/>
                    <a:pt x="17854" y="16878"/>
                    <a:pt x="18049" y="16878"/>
                  </a:cubicBezTo>
                  <a:cubicBezTo>
                    <a:pt x="18212" y="16878"/>
                    <a:pt x="18472" y="17105"/>
                    <a:pt x="18179" y="17236"/>
                  </a:cubicBezTo>
                  <a:cubicBezTo>
                    <a:pt x="17919" y="17398"/>
                    <a:pt x="18016" y="17561"/>
                    <a:pt x="18342" y="17593"/>
                  </a:cubicBezTo>
                  <a:cubicBezTo>
                    <a:pt x="18667" y="17658"/>
                    <a:pt x="18894" y="17984"/>
                    <a:pt x="18602" y="18276"/>
                  </a:cubicBezTo>
                  <a:cubicBezTo>
                    <a:pt x="18383" y="18474"/>
                    <a:pt x="18518" y="18582"/>
                    <a:pt x="18670" y="18582"/>
                  </a:cubicBezTo>
                  <a:cubicBezTo>
                    <a:pt x="18743" y="18582"/>
                    <a:pt x="18820" y="18557"/>
                    <a:pt x="18862" y="18504"/>
                  </a:cubicBezTo>
                  <a:cubicBezTo>
                    <a:pt x="18959" y="18374"/>
                    <a:pt x="19155" y="18276"/>
                    <a:pt x="19155" y="18276"/>
                  </a:cubicBezTo>
                  <a:lnTo>
                    <a:pt x="19155" y="18276"/>
                  </a:lnTo>
                  <a:cubicBezTo>
                    <a:pt x="19155" y="18276"/>
                    <a:pt x="19090" y="18504"/>
                    <a:pt x="19350" y="18536"/>
                  </a:cubicBezTo>
                  <a:cubicBezTo>
                    <a:pt x="19363" y="18538"/>
                    <a:pt x="19376" y="18539"/>
                    <a:pt x="19390" y="18539"/>
                  </a:cubicBezTo>
                  <a:cubicBezTo>
                    <a:pt x="19600" y="18539"/>
                    <a:pt x="19772" y="18309"/>
                    <a:pt x="19772" y="18309"/>
                  </a:cubicBezTo>
                  <a:cubicBezTo>
                    <a:pt x="19772" y="18309"/>
                    <a:pt x="19772" y="18504"/>
                    <a:pt x="19903" y="18504"/>
                  </a:cubicBezTo>
                  <a:cubicBezTo>
                    <a:pt x="19914" y="18508"/>
                    <a:pt x="19932" y="18510"/>
                    <a:pt x="19955" y="18510"/>
                  </a:cubicBezTo>
                  <a:cubicBezTo>
                    <a:pt x="20127" y="18510"/>
                    <a:pt x="20574" y="18393"/>
                    <a:pt x="20488" y="18049"/>
                  </a:cubicBezTo>
                  <a:cubicBezTo>
                    <a:pt x="20446" y="17881"/>
                    <a:pt x="20339" y="17834"/>
                    <a:pt x="20229" y="17834"/>
                  </a:cubicBezTo>
                  <a:cubicBezTo>
                    <a:pt x="20084" y="17834"/>
                    <a:pt x="19935" y="17918"/>
                    <a:pt x="19935" y="17918"/>
                  </a:cubicBezTo>
                  <a:cubicBezTo>
                    <a:pt x="19935" y="17918"/>
                    <a:pt x="19350" y="17756"/>
                    <a:pt x="19155" y="17496"/>
                  </a:cubicBezTo>
                  <a:cubicBezTo>
                    <a:pt x="19007" y="17306"/>
                    <a:pt x="19023" y="17185"/>
                    <a:pt x="19133" y="17185"/>
                  </a:cubicBezTo>
                  <a:cubicBezTo>
                    <a:pt x="19192" y="17185"/>
                    <a:pt x="19279" y="17220"/>
                    <a:pt x="19382" y="17301"/>
                  </a:cubicBezTo>
                  <a:cubicBezTo>
                    <a:pt x="19675" y="17496"/>
                    <a:pt x="20065" y="17561"/>
                    <a:pt x="20228" y="17561"/>
                  </a:cubicBezTo>
                  <a:cubicBezTo>
                    <a:pt x="20390" y="17561"/>
                    <a:pt x="20651" y="17496"/>
                    <a:pt x="20618" y="17398"/>
                  </a:cubicBezTo>
                  <a:cubicBezTo>
                    <a:pt x="20553" y="17268"/>
                    <a:pt x="20423" y="17203"/>
                    <a:pt x="20163" y="17203"/>
                  </a:cubicBezTo>
                  <a:cubicBezTo>
                    <a:pt x="19903" y="17203"/>
                    <a:pt x="19415" y="16780"/>
                    <a:pt x="19220" y="16715"/>
                  </a:cubicBezTo>
                  <a:cubicBezTo>
                    <a:pt x="19025" y="16618"/>
                    <a:pt x="18602" y="16358"/>
                    <a:pt x="18504" y="16065"/>
                  </a:cubicBezTo>
                  <a:cubicBezTo>
                    <a:pt x="18450" y="15822"/>
                    <a:pt x="18463" y="15691"/>
                    <a:pt x="18563" y="15691"/>
                  </a:cubicBezTo>
                  <a:cubicBezTo>
                    <a:pt x="18583" y="15691"/>
                    <a:pt x="18607" y="15696"/>
                    <a:pt x="18634" y="15707"/>
                  </a:cubicBezTo>
                  <a:cubicBezTo>
                    <a:pt x="18722" y="15722"/>
                    <a:pt x="18828" y="15736"/>
                    <a:pt x="18911" y="15736"/>
                  </a:cubicBezTo>
                  <a:cubicBezTo>
                    <a:pt x="19013" y="15736"/>
                    <a:pt x="19078" y="15714"/>
                    <a:pt x="19025" y="15642"/>
                  </a:cubicBezTo>
                  <a:cubicBezTo>
                    <a:pt x="18894" y="15512"/>
                    <a:pt x="18732" y="15382"/>
                    <a:pt x="18634" y="15382"/>
                  </a:cubicBezTo>
                  <a:cubicBezTo>
                    <a:pt x="18537" y="15382"/>
                    <a:pt x="18342" y="15284"/>
                    <a:pt x="18407" y="15187"/>
                  </a:cubicBezTo>
                  <a:cubicBezTo>
                    <a:pt x="18460" y="15107"/>
                    <a:pt x="18558" y="15048"/>
                    <a:pt x="18645" y="15048"/>
                  </a:cubicBezTo>
                  <a:cubicBezTo>
                    <a:pt x="18664" y="15048"/>
                    <a:pt x="18682" y="15051"/>
                    <a:pt x="18699" y="15057"/>
                  </a:cubicBezTo>
                  <a:cubicBezTo>
                    <a:pt x="18797" y="15057"/>
                    <a:pt x="18959" y="15284"/>
                    <a:pt x="19155" y="15284"/>
                  </a:cubicBezTo>
                  <a:cubicBezTo>
                    <a:pt x="19155" y="15284"/>
                    <a:pt x="19212" y="15300"/>
                    <a:pt x="19274" y="15300"/>
                  </a:cubicBezTo>
                  <a:cubicBezTo>
                    <a:pt x="19368" y="15300"/>
                    <a:pt x="19473" y="15265"/>
                    <a:pt x="19415" y="15089"/>
                  </a:cubicBezTo>
                  <a:cubicBezTo>
                    <a:pt x="19350" y="14797"/>
                    <a:pt x="19187" y="14699"/>
                    <a:pt x="19252" y="14471"/>
                  </a:cubicBezTo>
                  <a:cubicBezTo>
                    <a:pt x="19350" y="14276"/>
                    <a:pt x="19642" y="14114"/>
                    <a:pt x="19610" y="13919"/>
                  </a:cubicBezTo>
                  <a:cubicBezTo>
                    <a:pt x="19579" y="13703"/>
                    <a:pt x="19490" y="13428"/>
                    <a:pt x="19286" y="13428"/>
                  </a:cubicBezTo>
                  <a:cubicBezTo>
                    <a:pt x="19275" y="13428"/>
                    <a:pt x="19264" y="13429"/>
                    <a:pt x="19252" y="13431"/>
                  </a:cubicBezTo>
                  <a:cubicBezTo>
                    <a:pt x="18992" y="13463"/>
                    <a:pt x="18699" y="13691"/>
                    <a:pt x="18667" y="14146"/>
                  </a:cubicBezTo>
                  <a:cubicBezTo>
                    <a:pt x="18667" y="14463"/>
                    <a:pt x="18604" y="14639"/>
                    <a:pt x="18510" y="14639"/>
                  </a:cubicBezTo>
                  <a:cubicBezTo>
                    <a:pt x="18470" y="14639"/>
                    <a:pt x="18423" y="14605"/>
                    <a:pt x="18374" y="14536"/>
                  </a:cubicBezTo>
                  <a:cubicBezTo>
                    <a:pt x="18337" y="14481"/>
                    <a:pt x="18290" y="14460"/>
                    <a:pt x="18240" y="14460"/>
                  </a:cubicBezTo>
                  <a:cubicBezTo>
                    <a:pt x="18112" y="14460"/>
                    <a:pt x="17965" y="14597"/>
                    <a:pt x="17919" y="14667"/>
                  </a:cubicBezTo>
                  <a:cubicBezTo>
                    <a:pt x="17903" y="14698"/>
                    <a:pt x="17799" y="14736"/>
                    <a:pt x="17680" y="14736"/>
                  </a:cubicBezTo>
                  <a:cubicBezTo>
                    <a:pt x="17550" y="14736"/>
                    <a:pt x="17402" y="14690"/>
                    <a:pt x="17334" y="14536"/>
                  </a:cubicBezTo>
                  <a:cubicBezTo>
                    <a:pt x="17242" y="14263"/>
                    <a:pt x="17208" y="14046"/>
                    <a:pt x="17470" y="14046"/>
                  </a:cubicBezTo>
                  <a:cubicBezTo>
                    <a:pt x="17488" y="14046"/>
                    <a:pt x="17508" y="14047"/>
                    <a:pt x="17529" y="14049"/>
                  </a:cubicBezTo>
                  <a:lnTo>
                    <a:pt x="17594" y="14049"/>
                  </a:lnTo>
                  <a:lnTo>
                    <a:pt x="17659" y="13919"/>
                  </a:lnTo>
                  <a:lnTo>
                    <a:pt x="17821" y="13821"/>
                  </a:lnTo>
                  <a:cubicBezTo>
                    <a:pt x="17821" y="13821"/>
                    <a:pt x="18862" y="13626"/>
                    <a:pt x="18732" y="13301"/>
                  </a:cubicBezTo>
                  <a:lnTo>
                    <a:pt x="17399" y="13236"/>
                  </a:lnTo>
                  <a:cubicBezTo>
                    <a:pt x="17399" y="13236"/>
                    <a:pt x="16846" y="13333"/>
                    <a:pt x="16521" y="13626"/>
                  </a:cubicBezTo>
                  <a:cubicBezTo>
                    <a:pt x="16258" y="13817"/>
                    <a:pt x="16083" y="14061"/>
                    <a:pt x="15854" y="14061"/>
                  </a:cubicBezTo>
                  <a:cubicBezTo>
                    <a:pt x="15771" y="14061"/>
                    <a:pt x="15681" y="14029"/>
                    <a:pt x="15577" y="13951"/>
                  </a:cubicBezTo>
                  <a:cubicBezTo>
                    <a:pt x="15272" y="13701"/>
                    <a:pt x="14989" y="13332"/>
                    <a:pt x="14731" y="13332"/>
                  </a:cubicBezTo>
                  <a:cubicBezTo>
                    <a:pt x="14687" y="13332"/>
                    <a:pt x="14644" y="13342"/>
                    <a:pt x="14602" y="13366"/>
                  </a:cubicBezTo>
                  <a:cubicBezTo>
                    <a:pt x="14466" y="13456"/>
                    <a:pt x="14275" y="13526"/>
                    <a:pt x="14112" y="13526"/>
                  </a:cubicBezTo>
                  <a:cubicBezTo>
                    <a:pt x="13923" y="13526"/>
                    <a:pt x="13771" y="13432"/>
                    <a:pt x="13789" y="13171"/>
                  </a:cubicBezTo>
                  <a:cubicBezTo>
                    <a:pt x="13811" y="12863"/>
                    <a:pt x="13907" y="12689"/>
                    <a:pt x="14098" y="12689"/>
                  </a:cubicBezTo>
                  <a:cubicBezTo>
                    <a:pt x="14189" y="12689"/>
                    <a:pt x="14302" y="12729"/>
                    <a:pt x="14439" y="12813"/>
                  </a:cubicBezTo>
                  <a:cubicBezTo>
                    <a:pt x="14657" y="12947"/>
                    <a:pt x="14900" y="13020"/>
                    <a:pt x="15068" y="13020"/>
                  </a:cubicBezTo>
                  <a:cubicBezTo>
                    <a:pt x="15225" y="13020"/>
                    <a:pt x="15315" y="12955"/>
                    <a:pt x="15252" y="12813"/>
                  </a:cubicBezTo>
                  <a:cubicBezTo>
                    <a:pt x="15090" y="12520"/>
                    <a:pt x="14927" y="12228"/>
                    <a:pt x="15382" y="12228"/>
                  </a:cubicBezTo>
                  <a:cubicBezTo>
                    <a:pt x="15870" y="12228"/>
                    <a:pt x="16651" y="12260"/>
                    <a:pt x="16651" y="12260"/>
                  </a:cubicBezTo>
                  <a:cubicBezTo>
                    <a:pt x="16651" y="12260"/>
                    <a:pt x="16756" y="12228"/>
                    <a:pt x="16890" y="12228"/>
                  </a:cubicBezTo>
                  <a:cubicBezTo>
                    <a:pt x="17025" y="12228"/>
                    <a:pt x="17187" y="12260"/>
                    <a:pt x="17301" y="12390"/>
                  </a:cubicBezTo>
                  <a:cubicBezTo>
                    <a:pt x="17472" y="12589"/>
                    <a:pt x="18041" y="13037"/>
                    <a:pt x="18573" y="13037"/>
                  </a:cubicBezTo>
                  <a:cubicBezTo>
                    <a:pt x="18649" y="13037"/>
                    <a:pt x="18724" y="13028"/>
                    <a:pt x="18797" y="13008"/>
                  </a:cubicBezTo>
                  <a:cubicBezTo>
                    <a:pt x="18667" y="12715"/>
                    <a:pt x="18634" y="12390"/>
                    <a:pt x="18439" y="12293"/>
                  </a:cubicBezTo>
                  <a:cubicBezTo>
                    <a:pt x="18277" y="12195"/>
                    <a:pt x="18016" y="12163"/>
                    <a:pt x="18016" y="11935"/>
                  </a:cubicBezTo>
                  <a:cubicBezTo>
                    <a:pt x="18016" y="11707"/>
                    <a:pt x="17984" y="11480"/>
                    <a:pt x="17724" y="11252"/>
                  </a:cubicBezTo>
                  <a:cubicBezTo>
                    <a:pt x="17464" y="10992"/>
                    <a:pt x="17464" y="10602"/>
                    <a:pt x="17626" y="10309"/>
                  </a:cubicBezTo>
                  <a:cubicBezTo>
                    <a:pt x="17821" y="9984"/>
                    <a:pt x="17626" y="9431"/>
                    <a:pt x="17626" y="9431"/>
                  </a:cubicBezTo>
                  <a:cubicBezTo>
                    <a:pt x="17626" y="9431"/>
                    <a:pt x="12815" y="9627"/>
                    <a:pt x="11012" y="9627"/>
                  </a:cubicBezTo>
                  <a:cubicBezTo>
                    <a:pt x="10612" y="9627"/>
                    <a:pt x="10360" y="9617"/>
                    <a:pt x="10342" y="9593"/>
                  </a:cubicBezTo>
                  <a:cubicBezTo>
                    <a:pt x="10082" y="9268"/>
                    <a:pt x="10602" y="9106"/>
                    <a:pt x="10602" y="8715"/>
                  </a:cubicBezTo>
                  <a:cubicBezTo>
                    <a:pt x="10602" y="8325"/>
                    <a:pt x="10700" y="7837"/>
                    <a:pt x="11025" y="7415"/>
                  </a:cubicBezTo>
                  <a:cubicBezTo>
                    <a:pt x="11350" y="6992"/>
                    <a:pt x="11382" y="6862"/>
                    <a:pt x="11545" y="6602"/>
                  </a:cubicBezTo>
                  <a:cubicBezTo>
                    <a:pt x="11675" y="6342"/>
                    <a:pt x="11708" y="6016"/>
                    <a:pt x="11935" y="5691"/>
                  </a:cubicBezTo>
                  <a:cubicBezTo>
                    <a:pt x="12130" y="5333"/>
                    <a:pt x="12228" y="4813"/>
                    <a:pt x="12260" y="4358"/>
                  </a:cubicBezTo>
                  <a:cubicBezTo>
                    <a:pt x="12293" y="3935"/>
                    <a:pt x="13008" y="3512"/>
                    <a:pt x="13008" y="3122"/>
                  </a:cubicBezTo>
                  <a:cubicBezTo>
                    <a:pt x="13008" y="2732"/>
                    <a:pt x="12716" y="2537"/>
                    <a:pt x="12553" y="2244"/>
                  </a:cubicBezTo>
                  <a:cubicBezTo>
                    <a:pt x="12358" y="1984"/>
                    <a:pt x="12618" y="1854"/>
                    <a:pt x="12423" y="1529"/>
                  </a:cubicBezTo>
                  <a:cubicBezTo>
                    <a:pt x="12260" y="1236"/>
                    <a:pt x="12098" y="1041"/>
                    <a:pt x="12358" y="716"/>
                  </a:cubicBezTo>
                  <a:cubicBezTo>
                    <a:pt x="12586" y="390"/>
                    <a:pt x="12293" y="0"/>
                    <a:pt x="12293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3880448" y="3109990"/>
              <a:ext cx="343887" cy="249645"/>
            </a:xfrm>
            <a:custGeom>
              <a:avLst/>
              <a:gdLst/>
              <a:ahLst/>
              <a:cxnLst/>
              <a:rect l="l" t="t" r="r" b="b"/>
              <a:pathLst>
                <a:path w="18960" h="13764" extrusionOk="0">
                  <a:moveTo>
                    <a:pt x="8130" y="0"/>
                  </a:moveTo>
                  <a:lnTo>
                    <a:pt x="3187" y="260"/>
                  </a:lnTo>
                  <a:lnTo>
                    <a:pt x="716" y="1691"/>
                  </a:lnTo>
                  <a:lnTo>
                    <a:pt x="683" y="2147"/>
                  </a:lnTo>
                  <a:cubicBezTo>
                    <a:pt x="683" y="2147"/>
                    <a:pt x="0" y="2472"/>
                    <a:pt x="456" y="3122"/>
                  </a:cubicBezTo>
                  <a:cubicBezTo>
                    <a:pt x="911" y="3805"/>
                    <a:pt x="5464" y="8163"/>
                    <a:pt x="5464" y="8163"/>
                  </a:cubicBezTo>
                  <a:cubicBezTo>
                    <a:pt x="5464" y="8163"/>
                    <a:pt x="5919" y="9106"/>
                    <a:pt x="6439" y="9333"/>
                  </a:cubicBezTo>
                  <a:cubicBezTo>
                    <a:pt x="6992" y="9561"/>
                    <a:pt x="7577" y="9886"/>
                    <a:pt x="7773" y="10309"/>
                  </a:cubicBezTo>
                  <a:cubicBezTo>
                    <a:pt x="8000" y="10764"/>
                    <a:pt x="8195" y="11512"/>
                    <a:pt x="8488" y="11675"/>
                  </a:cubicBezTo>
                  <a:cubicBezTo>
                    <a:pt x="8748" y="11772"/>
                    <a:pt x="9268" y="12228"/>
                    <a:pt x="9464" y="12423"/>
                  </a:cubicBezTo>
                  <a:cubicBezTo>
                    <a:pt x="9464" y="12423"/>
                    <a:pt x="9496" y="12455"/>
                    <a:pt x="9529" y="12520"/>
                  </a:cubicBezTo>
                  <a:cubicBezTo>
                    <a:pt x="9626" y="12683"/>
                    <a:pt x="9626" y="13106"/>
                    <a:pt x="9854" y="13301"/>
                  </a:cubicBezTo>
                  <a:cubicBezTo>
                    <a:pt x="10065" y="13481"/>
                    <a:pt x="10331" y="13662"/>
                    <a:pt x="10628" y="13662"/>
                  </a:cubicBezTo>
                  <a:cubicBezTo>
                    <a:pt x="10651" y="13662"/>
                    <a:pt x="10675" y="13661"/>
                    <a:pt x="10699" y="13659"/>
                  </a:cubicBezTo>
                  <a:cubicBezTo>
                    <a:pt x="10992" y="13659"/>
                    <a:pt x="11025" y="13463"/>
                    <a:pt x="11025" y="13463"/>
                  </a:cubicBezTo>
                  <a:cubicBezTo>
                    <a:pt x="11025" y="13463"/>
                    <a:pt x="11243" y="13764"/>
                    <a:pt x="11405" y="13764"/>
                  </a:cubicBezTo>
                  <a:cubicBezTo>
                    <a:pt x="11420" y="13764"/>
                    <a:pt x="11434" y="13761"/>
                    <a:pt x="11447" y="13756"/>
                  </a:cubicBezTo>
                  <a:cubicBezTo>
                    <a:pt x="11610" y="13724"/>
                    <a:pt x="11545" y="13593"/>
                    <a:pt x="11545" y="13528"/>
                  </a:cubicBezTo>
                  <a:cubicBezTo>
                    <a:pt x="11545" y="13496"/>
                    <a:pt x="11480" y="13268"/>
                    <a:pt x="11935" y="13268"/>
                  </a:cubicBezTo>
                  <a:cubicBezTo>
                    <a:pt x="11935" y="13268"/>
                    <a:pt x="12358" y="13236"/>
                    <a:pt x="12358" y="13041"/>
                  </a:cubicBezTo>
                  <a:cubicBezTo>
                    <a:pt x="12325" y="12878"/>
                    <a:pt x="12228" y="12618"/>
                    <a:pt x="11610" y="12618"/>
                  </a:cubicBezTo>
                  <a:cubicBezTo>
                    <a:pt x="10960" y="12618"/>
                    <a:pt x="11057" y="12293"/>
                    <a:pt x="11057" y="12293"/>
                  </a:cubicBezTo>
                  <a:cubicBezTo>
                    <a:pt x="11057" y="12293"/>
                    <a:pt x="11175" y="11998"/>
                    <a:pt x="11467" y="11998"/>
                  </a:cubicBezTo>
                  <a:cubicBezTo>
                    <a:pt x="11482" y="11998"/>
                    <a:pt x="11497" y="11998"/>
                    <a:pt x="11512" y="12000"/>
                  </a:cubicBezTo>
                  <a:cubicBezTo>
                    <a:pt x="11838" y="12065"/>
                    <a:pt x="12195" y="12325"/>
                    <a:pt x="12195" y="12325"/>
                  </a:cubicBezTo>
                  <a:cubicBezTo>
                    <a:pt x="12195" y="12325"/>
                    <a:pt x="12228" y="11870"/>
                    <a:pt x="12390" y="11837"/>
                  </a:cubicBezTo>
                  <a:cubicBezTo>
                    <a:pt x="12578" y="11837"/>
                    <a:pt x="12675" y="12197"/>
                    <a:pt x="12855" y="12197"/>
                  </a:cubicBezTo>
                  <a:cubicBezTo>
                    <a:pt x="12863" y="12197"/>
                    <a:pt x="12870" y="12196"/>
                    <a:pt x="12878" y="12195"/>
                  </a:cubicBezTo>
                  <a:cubicBezTo>
                    <a:pt x="13073" y="12163"/>
                    <a:pt x="13529" y="12000"/>
                    <a:pt x="14049" y="11382"/>
                  </a:cubicBezTo>
                  <a:cubicBezTo>
                    <a:pt x="14569" y="10764"/>
                    <a:pt x="14797" y="10667"/>
                    <a:pt x="14959" y="10537"/>
                  </a:cubicBezTo>
                  <a:cubicBezTo>
                    <a:pt x="15122" y="10374"/>
                    <a:pt x="15382" y="10016"/>
                    <a:pt x="15382" y="9529"/>
                  </a:cubicBezTo>
                  <a:cubicBezTo>
                    <a:pt x="15350" y="9073"/>
                    <a:pt x="15317" y="8943"/>
                    <a:pt x="15512" y="8846"/>
                  </a:cubicBezTo>
                  <a:cubicBezTo>
                    <a:pt x="15555" y="8824"/>
                    <a:pt x="15597" y="8816"/>
                    <a:pt x="15638" y="8816"/>
                  </a:cubicBezTo>
                  <a:cubicBezTo>
                    <a:pt x="15784" y="8816"/>
                    <a:pt x="15910" y="8932"/>
                    <a:pt x="15935" y="9008"/>
                  </a:cubicBezTo>
                  <a:cubicBezTo>
                    <a:pt x="15955" y="9049"/>
                    <a:pt x="16039" y="9140"/>
                    <a:pt x="16114" y="9140"/>
                  </a:cubicBezTo>
                  <a:cubicBezTo>
                    <a:pt x="16160" y="9140"/>
                    <a:pt x="16203" y="9106"/>
                    <a:pt x="16228" y="9008"/>
                  </a:cubicBezTo>
                  <a:cubicBezTo>
                    <a:pt x="16293" y="8748"/>
                    <a:pt x="16260" y="8553"/>
                    <a:pt x="16520" y="8325"/>
                  </a:cubicBezTo>
                  <a:cubicBezTo>
                    <a:pt x="16781" y="8098"/>
                    <a:pt x="17008" y="7870"/>
                    <a:pt x="16976" y="7740"/>
                  </a:cubicBezTo>
                  <a:cubicBezTo>
                    <a:pt x="16911" y="7610"/>
                    <a:pt x="16911" y="7415"/>
                    <a:pt x="16976" y="7187"/>
                  </a:cubicBezTo>
                  <a:cubicBezTo>
                    <a:pt x="17041" y="6992"/>
                    <a:pt x="17203" y="6667"/>
                    <a:pt x="17203" y="6667"/>
                  </a:cubicBezTo>
                  <a:cubicBezTo>
                    <a:pt x="17203" y="6667"/>
                    <a:pt x="17333" y="6537"/>
                    <a:pt x="17431" y="6407"/>
                  </a:cubicBezTo>
                  <a:cubicBezTo>
                    <a:pt x="17561" y="6277"/>
                    <a:pt x="17659" y="5886"/>
                    <a:pt x="17951" y="5594"/>
                  </a:cubicBezTo>
                  <a:cubicBezTo>
                    <a:pt x="18244" y="5268"/>
                    <a:pt x="18959" y="4586"/>
                    <a:pt x="18959" y="4586"/>
                  </a:cubicBezTo>
                  <a:lnTo>
                    <a:pt x="13886" y="683"/>
                  </a:lnTo>
                  <a:lnTo>
                    <a:pt x="10277" y="1301"/>
                  </a:lnTo>
                  <a:lnTo>
                    <a:pt x="8130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3301825" y="3167177"/>
              <a:ext cx="237728" cy="417362"/>
            </a:xfrm>
            <a:custGeom>
              <a:avLst/>
              <a:gdLst/>
              <a:ahLst/>
              <a:cxnLst/>
              <a:rect l="l" t="t" r="r" b="b"/>
              <a:pathLst>
                <a:path w="13107" h="23011" extrusionOk="0">
                  <a:moveTo>
                    <a:pt x="5512" y="1"/>
                  </a:moveTo>
                  <a:cubicBezTo>
                    <a:pt x="5466" y="1"/>
                    <a:pt x="5340" y="22"/>
                    <a:pt x="5366" y="262"/>
                  </a:cubicBezTo>
                  <a:cubicBezTo>
                    <a:pt x="5399" y="555"/>
                    <a:pt x="5106" y="685"/>
                    <a:pt x="5009" y="815"/>
                  </a:cubicBezTo>
                  <a:cubicBezTo>
                    <a:pt x="4879" y="977"/>
                    <a:pt x="4618" y="1270"/>
                    <a:pt x="4618" y="1270"/>
                  </a:cubicBezTo>
                  <a:cubicBezTo>
                    <a:pt x="4618" y="1270"/>
                    <a:pt x="4749" y="1335"/>
                    <a:pt x="4651" y="1628"/>
                  </a:cubicBezTo>
                  <a:cubicBezTo>
                    <a:pt x="4521" y="1920"/>
                    <a:pt x="4196" y="2408"/>
                    <a:pt x="4196" y="2571"/>
                  </a:cubicBezTo>
                  <a:cubicBezTo>
                    <a:pt x="4196" y="2701"/>
                    <a:pt x="3448" y="3774"/>
                    <a:pt x="3188" y="4099"/>
                  </a:cubicBezTo>
                  <a:cubicBezTo>
                    <a:pt x="2927" y="4424"/>
                    <a:pt x="2049" y="5563"/>
                    <a:pt x="2082" y="6473"/>
                  </a:cubicBezTo>
                  <a:cubicBezTo>
                    <a:pt x="2114" y="7351"/>
                    <a:pt x="2797" y="7351"/>
                    <a:pt x="2602" y="7676"/>
                  </a:cubicBezTo>
                  <a:cubicBezTo>
                    <a:pt x="2375" y="8002"/>
                    <a:pt x="2667" y="8294"/>
                    <a:pt x="2667" y="8457"/>
                  </a:cubicBezTo>
                  <a:cubicBezTo>
                    <a:pt x="2667" y="8587"/>
                    <a:pt x="1952" y="9270"/>
                    <a:pt x="2212" y="9985"/>
                  </a:cubicBezTo>
                  <a:cubicBezTo>
                    <a:pt x="2212" y="9985"/>
                    <a:pt x="2505" y="10343"/>
                    <a:pt x="2244" y="10701"/>
                  </a:cubicBezTo>
                  <a:cubicBezTo>
                    <a:pt x="2017" y="11026"/>
                    <a:pt x="2179" y="11221"/>
                    <a:pt x="2342" y="11514"/>
                  </a:cubicBezTo>
                  <a:cubicBezTo>
                    <a:pt x="2537" y="11806"/>
                    <a:pt x="2277" y="11969"/>
                    <a:pt x="2472" y="12229"/>
                  </a:cubicBezTo>
                  <a:cubicBezTo>
                    <a:pt x="2635" y="12522"/>
                    <a:pt x="2927" y="12717"/>
                    <a:pt x="2927" y="13107"/>
                  </a:cubicBezTo>
                  <a:cubicBezTo>
                    <a:pt x="2927" y="13497"/>
                    <a:pt x="2212" y="13920"/>
                    <a:pt x="2179" y="14343"/>
                  </a:cubicBezTo>
                  <a:cubicBezTo>
                    <a:pt x="2147" y="14798"/>
                    <a:pt x="2049" y="15318"/>
                    <a:pt x="1854" y="15676"/>
                  </a:cubicBezTo>
                  <a:cubicBezTo>
                    <a:pt x="1627" y="16001"/>
                    <a:pt x="1594" y="16327"/>
                    <a:pt x="1464" y="16587"/>
                  </a:cubicBezTo>
                  <a:cubicBezTo>
                    <a:pt x="1301" y="16847"/>
                    <a:pt x="1269" y="16977"/>
                    <a:pt x="944" y="17400"/>
                  </a:cubicBezTo>
                  <a:cubicBezTo>
                    <a:pt x="619" y="17790"/>
                    <a:pt x="521" y="18310"/>
                    <a:pt x="521" y="18700"/>
                  </a:cubicBezTo>
                  <a:cubicBezTo>
                    <a:pt x="521" y="19091"/>
                    <a:pt x="1" y="19221"/>
                    <a:pt x="228" y="19578"/>
                  </a:cubicBezTo>
                  <a:cubicBezTo>
                    <a:pt x="250" y="19600"/>
                    <a:pt x="467" y="19609"/>
                    <a:pt x="813" y="19609"/>
                  </a:cubicBezTo>
                  <a:cubicBezTo>
                    <a:pt x="2544" y="19609"/>
                    <a:pt x="7513" y="19383"/>
                    <a:pt x="7513" y="19383"/>
                  </a:cubicBezTo>
                  <a:cubicBezTo>
                    <a:pt x="7513" y="19383"/>
                    <a:pt x="7740" y="19969"/>
                    <a:pt x="7545" y="20261"/>
                  </a:cubicBezTo>
                  <a:cubicBezTo>
                    <a:pt x="7383" y="20587"/>
                    <a:pt x="7383" y="20977"/>
                    <a:pt x="7643" y="21237"/>
                  </a:cubicBezTo>
                  <a:cubicBezTo>
                    <a:pt x="7903" y="21465"/>
                    <a:pt x="7935" y="21660"/>
                    <a:pt x="7935" y="21920"/>
                  </a:cubicBezTo>
                  <a:cubicBezTo>
                    <a:pt x="7935" y="22148"/>
                    <a:pt x="8163" y="22180"/>
                    <a:pt x="8358" y="22278"/>
                  </a:cubicBezTo>
                  <a:cubicBezTo>
                    <a:pt x="8521" y="22375"/>
                    <a:pt x="8586" y="22700"/>
                    <a:pt x="8716" y="22993"/>
                  </a:cubicBezTo>
                  <a:cubicBezTo>
                    <a:pt x="8716" y="22993"/>
                    <a:pt x="8776" y="23011"/>
                    <a:pt x="8867" y="23011"/>
                  </a:cubicBezTo>
                  <a:cubicBezTo>
                    <a:pt x="8989" y="23011"/>
                    <a:pt x="9167" y="22979"/>
                    <a:pt x="9334" y="22830"/>
                  </a:cubicBezTo>
                  <a:cubicBezTo>
                    <a:pt x="9633" y="22591"/>
                    <a:pt x="9932" y="22270"/>
                    <a:pt x="10256" y="22270"/>
                  </a:cubicBezTo>
                  <a:cubicBezTo>
                    <a:pt x="10284" y="22270"/>
                    <a:pt x="10313" y="22272"/>
                    <a:pt x="10342" y="22278"/>
                  </a:cubicBezTo>
                  <a:cubicBezTo>
                    <a:pt x="10537" y="22336"/>
                    <a:pt x="10662" y="22348"/>
                    <a:pt x="10808" y="22348"/>
                  </a:cubicBezTo>
                  <a:cubicBezTo>
                    <a:pt x="10905" y="22348"/>
                    <a:pt x="11012" y="22343"/>
                    <a:pt x="11155" y="22343"/>
                  </a:cubicBezTo>
                  <a:cubicBezTo>
                    <a:pt x="11513" y="22343"/>
                    <a:pt x="11838" y="21985"/>
                    <a:pt x="12098" y="21985"/>
                  </a:cubicBezTo>
                  <a:cubicBezTo>
                    <a:pt x="12391" y="21985"/>
                    <a:pt x="12716" y="22278"/>
                    <a:pt x="13074" y="22278"/>
                  </a:cubicBezTo>
                  <a:lnTo>
                    <a:pt x="12553" y="15253"/>
                  </a:lnTo>
                  <a:lnTo>
                    <a:pt x="13106" y="815"/>
                  </a:lnTo>
                  <a:cubicBezTo>
                    <a:pt x="13106" y="815"/>
                    <a:pt x="12813" y="587"/>
                    <a:pt x="12813" y="229"/>
                  </a:cubicBezTo>
                  <a:lnTo>
                    <a:pt x="5529" y="2"/>
                  </a:lnTo>
                  <a:cubicBezTo>
                    <a:pt x="5529" y="2"/>
                    <a:pt x="5523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1151334" y="2281287"/>
              <a:ext cx="564475" cy="939522"/>
            </a:xfrm>
            <a:custGeom>
              <a:avLst/>
              <a:gdLst/>
              <a:ahLst/>
              <a:cxnLst/>
              <a:rect l="l" t="t" r="r" b="b"/>
              <a:pathLst>
                <a:path w="31122" h="51800" extrusionOk="0">
                  <a:moveTo>
                    <a:pt x="4098" y="0"/>
                  </a:moveTo>
                  <a:cubicBezTo>
                    <a:pt x="4052" y="69"/>
                    <a:pt x="3989" y="138"/>
                    <a:pt x="3899" y="138"/>
                  </a:cubicBezTo>
                  <a:cubicBezTo>
                    <a:pt x="3862" y="138"/>
                    <a:pt x="3820" y="126"/>
                    <a:pt x="3772" y="98"/>
                  </a:cubicBezTo>
                  <a:cubicBezTo>
                    <a:pt x="3738" y="84"/>
                    <a:pt x="3697" y="78"/>
                    <a:pt x="3654" y="78"/>
                  </a:cubicBezTo>
                  <a:cubicBezTo>
                    <a:pt x="3498" y="78"/>
                    <a:pt x="3317" y="165"/>
                    <a:pt x="3317" y="293"/>
                  </a:cubicBezTo>
                  <a:cubicBezTo>
                    <a:pt x="3317" y="456"/>
                    <a:pt x="3512" y="781"/>
                    <a:pt x="3675" y="943"/>
                  </a:cubicBezTo>
                  <a:cubicBezTo>
                    <a:pt x="3805" y="1139"/>
                    <a:pt x="3805" y="1269"/>
                    <a:pt x="3772" y="1529"/>
                  </a:cubicBezTo>
                  <a:cubicBezTo>
                    <a:pt x="3740" y="1789"/>
                    <a:pt x="3610" y="2439"/>
                    <a:pt x="3577" y="2569"/>
                  </a:cubicBezTo>
                  <a:cubicBezTo>
                    <a:pt x="3545" y="2699"/>
                    <a:pt x="3252" y="3512"/>
                    <a:pt x="2927" y="3512"/>
                  </a:cubicBezTo>
                  <a:lnTo>
                    <a:pt x="2829" y="3545"/>
                  </a:lnTo>
                  <a:cubicBezTo>
                    <a:pt x="2829" y="3545"/>
                    <a:pt x="2699" y="4651"/>
                    <a:pt x="2699" y="4683"/>
                  </a:cubicBezTo>
                  <a:cubicBezTo>
                    <a:pt x="2699" y="4716"/>
                    <a:pt x="2732" y="4976"/>
                    <a:pt x="2439" y="5171"/>
                  </a:cubicBezTo>
                  <a:cubicBezTo>
                    <a:pt x="2146" y="5366"/>
                    <a:pt x="1756" y="5724"/>
                    <a:pt x="1463" y="6179"/>
                  </a:cubicBezTo>
                  <a:cubicBezTo>
                    <a:pt x="1138" y="6602"/>
                    <a:pt x="943" y="7122"/>
                    <a:pt x="943" y="7187"/>
                  </a:cubicBezTo>
                  <a:cubicBezTo>
                    <a:pt x="943" y="7252"/>
                    <a:pt x="878" y="7642"/>
                    <a:pt x="1041" y="7935"/>
                  </a:cubicBezTo>
                  <a:cubicBezTo>
                    <a:pt x="1171" y="8195"/>
                    <a:pt x="1496" y="8683"/>
                    <a:pt x="1496" y="8683"/>
                  </a:cubicBezTo>
                  <a:lnTo>
                    <a:pt x="1496" y="9041"/>
                  </a:lnTo>
                  <a:lnTo>
                    <a:pt x="1659" y="9398"/>
                  </a:lnTo>
                  <a:cubicBezTo>
                    <a:pt x="1659" y="9398"/>
                    <a:pt x="1789" y="9886"/>
                    <a:pt x="1789" y="10342"/>
                  </a:cubicBezTo>
                  <a:cubicBezTo>
                    <a:pt x="1789" y="10764"/>
                    <a:pt x="1756" y="11089"/>
                    <a:pt x="1594" y="11447"/>
                  </a:cubicBezTo>
                  <a:cubicBezTo>
                    <a:pt x="1398" y="11772"/>
                    <a:pt x="1138" y="12065"/>
                    <a:pt x="1106" y="12260"/>
                  </a:cubicBezTo>
                  <a:cubicBezTo>
                    <a:pt x="1073" y="12455"/>
                    <a:pt x="1236" y="12683"/>
                    <a:pt x="1236" y="12878"/>
                  </a:cubicBezTo>
                  <a:cubicBezTo>
                    <a:pt x="1236" y="13106"/>
                    <a:pt x="1138" y="13236"/>
                    <a:pt x="943" y="13301"/>
                  </a:cubicBezTo>
                  <a:cubicBezTo>
                    <a:pt x="781" y="13366"/>
                    <a:pt x="715" y="13431"/>
                    <a:pt x="715" y="13626"/>
                  </a:cubicBezTo>
                  <a:cubicBezTo>
                    <a:pt x="715" y="13789"/>
                    <a:pt x="683" y="13854"/>
                    <a:pt x="520" y="13919"/>
                  </a:cubicBezTo>
                  <a:cubicBezTo>
                    <a:pt x="390" y="13984"/>
                    <a:pt x="33" y="14146"/>
                    <a:pt x="0" y="14276"/>
                  </a:cubicBezTo>
                  <a:cubicBezTo>
                    <a:pt x="0" y="14439"/>
                    <a:pt x="130" y="14504"/>
                    <a:pt x="293" y="14569"/>
                  </a:cubicBezTo>
                  <a:cubicBezTo>
                    <a:pt x="409" y="14627"/>
                    <a:pt x="576" y="14737"/>
                    <a:pt x="658" y="14737"/>
                  </a:cubicBezTo>
                  <a:cubicBezTo>
                    <a:pt x="667" y="14737"/>
                    <a:pt x="676" y="14735"/>
                    <a:pt x="683" y="14732"/>
                  </a:cubicBezTo>
                  <a:cubicBezTo>
                    <a:pt x="772" y="14702"/>
                    <a:pt x="914" y="14565"/>
                    <a:pt x="1037" y="14565"/>
                  </a:cubicBezTo>
                  <a:cubicBezTo>
                    <a:pt x="1050" y="14565"/>
                    <a:pt x="1061" y="14566"/>
                    <a:pt x="1073" y="14569"/>
                  </a:cubicBezTo>
                  <a:cubicBezTo>
                    <a:pt x="1203" y="14569"/>
                    <a:pt x="1463" y="14959"/>
                    <a:pt x="1463" y="15187"/>
                  </a:cubicBezTo>
                  <a:cubicBezTo>
                    <a:pt x="1496" y="15415"/>
                    <a:pt x="1431" y="15610"/>
                    <a:pt x="1594" y="15805"/>
                  </a:cubicBezTo>
                  <a:cubicBezTo>
                    <a:pt x="1756" y="16000"/>
                    <a:pt x="2049" y="16228"/>
                    <a:pt x="2114" y="16488"/>
                  </a:cubicBezTo>
                  <a:cubicBezTo>
                    <a:pt x="2179" y="16715"/>
                    <a:pt x="2211" y="17008"/>
                    <a:pt x="2374" y="17041"/>
                  </a:cubicBezTo>
                  <a:cubicBezTo>
                    <a:pt x="2537" y="17106"/>
                    <a:pt x="2602" y="17073"/>
                    <a:pt x="2634" y="17138"/>
                  </a:cubicBezTo>
                  <a:cubicBezTo>
                    <a:pt x="2634" y="17236"/>
                    <a:pt x="2829" y="18081"/>
                    <a:pt x="2959" y="18179"/>
                  </a:cubicBezTo>
                  <a:cubicBezTo>
                    <a:pt x="2959" y="18179"/>
                    <a:pt x="2780" y="18113"/>
                    <a:pt x="2574" y="18113"/>
                  </a:cubicBezTo>
                  <a:cubicBezTo>
                    <a:pt x="2398" y="18113"/>
                    <a:pt x="2201" y="18161"/>
                    <a:pt x="2081" y="18341"/>
                  </a:cubicBezTo>
                  <a:cubicBezTo>
                    <a:pt x="1821" y="18699"/>
                    <a:pt x="1951" y="19349"/>
                    <a:pt x="2114" y="19545"/>
                  </a:cubicBezTo>
                  <a:cubicBezTo>
                    <a:pt x="2220" y="19668"/>
                    <a:pt x="2316" y="19724"/>
                    <a:pt x="2387" y="19724"/>
                  </a:cubicBezTo>
                  <a:cubicBezTo>
                    <a:pt x="2447" y="19724"/>
                    <a:pt x="2489" y="19684"/>
                    <a:pt x="2504" y="19610"/>
                  </a:cubicBezTo>
                  <a:cubicBezTo>
                    <a:pt x="2569" y="19480"/>
                    <a:pt x="2667" y="19284"/>
                    <a:pt x="2797" y="19284"/>
                  </a:cubicBezTo>
                  <a:cubicBezTo>
                    <a:pt x="2927" y="19317"/>
                    <a:pt x="3089" y="19414"/>
                    <a:pt x="3057" y="19740"/>
                  </a:cubicBezTo>
                  <a:cubicBezTo>
                    <a:pt x="3057" y="20079"/>
                    <a:pt x="3291" y="20360"/>
                    <a:pt x="3565" y="20360"/>
                  </a:cubicBezTo>
                  <a:cubicBezTo>
                    <a:pt x="3580" y="20360"/>
                    <a:pt x="3595" y="20359"/>
                    <a:pt x="3610" y="20358"/>
                  </a:cubicBezTo>
                  <a:cubicBezTo>
                    <a:pt x="3935" y="20358"/>
                    <a:pt x="4163" y="20097"/>
                    <a:pt x="4228" y="19772"/>
                  </a:cubicBezTo>
                  <a:cubicBezTo>
                    <a:pt x="4280" y="19485"/>
                    <a:pt x="4479" y="19155"/>
                    <a:pt x="4775" y="19155"/>
                  </a:cubicBezTo>
                  <a:cubicBezTo>
                    <a:pt x="4847" y="19155"/>
                    <a:pt x="4925" y="19175"/>
                    <a:pt x="5008" y="19219"/>
                  </a:cubicBezTo>
                  <a:cubicBezTo>
                    <a:pt x="5304" y="19379"/>
                    <a:pt x="5648" y="19458"/>
                    <a:pt x="5984" y="19458"/>
                  </a:cubicBezTo>
                  <a:cubicBezTo>
                    <a:pt x="6127" y="19458"/>
                    <a:pt x="6270" y="19444"/>
                    <a:pt x="6406" y="19414"/>
                  </a:cubicBezTo>
                  <a:cubicBezTo>
                    <a:pt x="6640" y="19343"/>
                    <a:pt x="7071" y="19241"/>
                    <a:pt x="7389" y="19241"/>
                  </a:cubicBezTo>
                  <a:cubicBezTo>
                    <a:pt x="7647" y="19241"/>
                    <a:pt x="7831" y="19308"/>
                    <a:pt x="7772" y="19512"/>
                  </a:cubicBezTo>
                  <a:cubicBezTo>
                    <a:pt x="7675" y="19967"/>
                    <a:pt x="7349" y="20260"/>
                    <a:pt x="6992" y="20260"/>
                  </a:cubicBezTo>
                  <a:cubicBezTo>
                    <a:pt x="6634" y="20260"/>
                    <a:pt x="6374" y="19740"/>
                    <a:pt x="5854" y="19740"/>
                  </a:cubicBezTo>
                  <a:cubicBezTo>
                    <a:pt x="5507" y="19740"/>
                    <a:pt x="5145" y="19639"/>
                    <a:pt x="4895" y="19639"/>
                  </a:cubicBezTo>
                  <a:cubicBezTo>
                    <a:pt x="4770" y="19639"/>
                    <a:pt x="4672" y="19664"/>
                    <a:pt x="4618" y="19740"/>
                  </a:cubicBezTo>
                  <a:cubicBezTo>
                    <a:pt x="4488" y="19935"/>
                    <a:pt x="4618" y="20162"/>
                    <a:pt x="4618" y="20162"/>
                  </a:cubicBezTo>
                  <a:cubicBezTo>
                    <a:pt x="4618" y="20162"/>
                    <a:pt x="4845" y="20227"/>
                    <a:pt x="4813" y="20455"/>
                  </a:cubicBezTo>
                  <a:cubicBezTo>
                    <a:pt x="4780" y="20715"/>
                    <a:pt x="4780" y="21236"/>
                    <a:pt x="4813" y="21398"/>
                  </a:cubicBezTo>
                  <a:cubicBezTo>
                    <a:pt x="4845" y="21561"/>
                    <a:pt x="4911" y="22049"/>
                    <a:pt x="5008" y="22309"/>
                  </a:cubicBezTo>
                  <a:cubicBezTo>
                    <a:pt x="5073" y="22569"/>
                    <a:pt x="5366" y="23154"/>
                    <a:pt x="5268" y="23284"/>
                  </a:cubicBezTo>
                  <a:cubicBezTo>
                    <a:pt x="5231" y="23378"/>
                    <a:pt x="5106" y="23451"/>
                    <a:pt x="5007" y="23451"/>
                  </a:cubicBezTo>
                  <a:cubicBezTo>
                    <a:pt x="4936" y="23451"/>
                    <a:pt x="4878" y="23413"/>
                    <a:pt x="4878" y="23317"/>
                  </a:cubicBezTo>
                  <a:cubicBezTo>
                    <a:pt x="4845" y="23089"/>
                    <a:pt x="4683" y="22959"/>
                    <a:pt x="4618" y="22862"/>
                  </a:cubicBezTo>
                  <a:cubicBezTo>
                    <a:pt x="4520" y="22764"/>
                    <a:pt x="4520" y="22666"/>
                    <a:pt x="4488" y="22341"/>
                  </a:cubicBezTo>
                  <a:cubicBezTo>
                    <a:pt x="4455" y="22016"/>
                    <a:pt x="4488" y="21138"/>
                    <a:pt x="4325" y="20878"/>
                  </a:cubicBezTo>
                  <a:cubicBezTo>
                    <a:pt x="4325" y="20878"/>
                    <a:pt x="3870" y="20878"/>
                    <a:pt x="3772" y="21073"/>
                  </a:cubicBezTo>
                  <a:cubicBezTo>
                    <a:pt x="3675" y="21268"/>
                    <a:pt x="3382" y="21138"/>
                    <a:pt x="3350" y="21463"/>
                  </a:cubicBezTo>
                  <a:cubicBezTo>
                    <a:pt x="3317" y="21788"/>
                    <a:pt x="3285" y="22211"/>
                    <a:pt x="3285" y="22536"/>
                  </a:cubicBezTo>
                  <a:cubicBezTo>
                    <a:pt x="3285" y="22829"/>
                    <a:pt x="3154" y="23252"/>
                    <a:pt x="2894" y="23577"/>
                  </a:cubicBezTo>
                  <a:cubicBezTo>
                    <a:pt x="2894" y="23577"/>
                    <a:pt x="3154" y="24000"/>
                    <a:pt x="3122" y="24455"/>
                  </a:cubicBezTo>
                  <a:cubicBezTo>
                    <a:pt x="3089" y="24910"/>
                    <a:pt x="2927" y="25268"/>
                    <a:pt x="2862" y="25463"/>
                  </a:cubicBezTo>
                  <a:cubicBezTo>
                    <a:pt x="2797" y="25626"/>
                    <a:pt x="2829" y="25853"/>
                    <a:pt x="3024" y="25886"/>
                  </a:cubicBezTo>
                  <a:cubicBezTo>
                    <a:pt x="3219" y="25886"/>
                    <a:pt x="3772" y="26114"/>
                    <a:pt x="3870" y="26894"/>
                  </a:cubicBezTo>
                  <a:cubicBezTo>
                    <a:pt x="3870" y="26894"/>
                    <a:pt x="3545" y="27089"/>
                    <a:pt x="3577" y="27414"/>
                  </a:cubicBezTo>
                  <a:cubicBezTo>
                    <a:pt x="3610" y="27740"/>
                    <a:pt x="3902" y="28032"/>
                    <a:pt x="4130" y="28357"/>
                  </a:cubicBezTo>
                  <a:cubicBezTo>
                    <a:pt x="4325" y="28683"/>
                    <a:pt x="4650" y="29431"/>
                    <a:pt x="4748" y="29723"/>
                  </a:cubicBezTo>
                  <a:cubicBezTo>
                    <a:pt x="4878" y="30016"/>
                    <a:pt x="5106" y="30244"/>
                    <a:pt x="5138" y="30536"/>
                  </a:cubicBezTo>
                  <a:cubicBezTo>
                    <a:pt x="5171" y="30829"/>
                    <a:pt x="5106" y="31544"/>
                    <a:pt x="5431" y="31544"/>
                  </a:cubicBezTo>
                  <a:cubicBezTo>
                    <a:pt x="5789" y="31577"/>
                    <a:pt x="5854" y="31642"/>
                    <a:pt x="5821" y="31902"/>
                  </a:cubicBezTo>
                  <a:cubicBezTo>
                    <a:pt x="5821" y="32162"/>
                    <a:pt x="5691" y="32325"/>
                    <a:pt x="5951" y="32552"/>
                  </a:cubicBezTo>
                  <a:cubicBezTo>
                    <a:pt x="6179" y="32780"/>
                    <a:pt x="6537" y="33008"/>
                    <a:pt x="6569" y="33170"/>
                  </a:cubicBezTo>
                  <a:cubicBezTo>
                    <a:pt x="6602" y="33333"/>
                    <a:pt x="6699" y="33365"/>
                    <a:pt x="6504" y="33756"/>
                  </a:cubicBezTo>
                  <a:cubicBezTo>
                    <a:pt x="6341" y="34146"/>
                    <a:pt x="6341" y="34341"/>
                    <a:pt x="6569" y="34406"/>
                  </a:cubicBezTo>
                  <a:cubicBezTo>
                    <a:pt x="6829" y="34504"/>
                    <a:pt x="6992" y="35056"/>
                    <a:pt x="6797" y="35447"/>
                  </a:cubicBezTo>
                  <a:cubicBezTo>
                    <a:pt x="6634" y="35869"/>
                    <a:pt x="6471" y="35999"/>
                    <a:pt x="6602" y="36650"/>
                  </a:cubicBezTo>
                  <a:cubicBezTo>
                    <a:pt x="6602" y="36650"/>
                    <a:pt x="6179" y="36975"/>
                    <a:pt x="6179" y="37203"/>
                  </a:cubicBezTo>
                  <a:cubicBezTo>
                    <a:pt x="6179" y="37463"/>
                    <a:pt x="6341" y="37690"/>
                    <a:pt x="6471" y="37951"/>
                  </a:cubicBezTo>
                  <a:cubicBezTo>
                    <a:pt x="6602" y="38178"/>
                    <a:pt x="6894" y="38373"/>
                    <a:pt x="7187" y="38373"/>
                  </a:cubicBezTo>
                  <a:cubicBezTo>
                    <a:pt x="7512" y="38406"/>
                    <a:pt x="8097" y="38731"/>
                    <a:pt x="8520" y="38959"/>
                  </a:cubicBezTo>
                  <a:cubicBezTo>
                    <a:pt x="8802" y="39132"/>
                    <a:pt x="8867" y="39176"/>
                    <a:pt x="8956" y="39176"/>
                  </a:cubicBezTo>
                  <a:cubicBezTo>
                    <a:pt x="9001" y="39176"/>
                    <a:pt x="9051" y="39165"/>
                    <a:pt x="9138" y="39154"/>
                  </a:cubicBezTo>
                  <a:cubicBezTo>
                    <a:pt x="9230" y="39142"/>
                    <a:pt x="9334" y="39131"/>
                    <a:pt x="9441" y="39131"/>
                  </a:cubicBezTo>
                  <a:cubicBezTo>
                    <a:pt x="9635" y="39131"/>
                    <a:pt x="9836" y="39169"/>
                    <a:pt x="9984" y="39316"/>
                  </a:cubicBezTo>
                  <a:cubicBezTo>
                    <a:pt x="10244" y="39544"/>
                    <a:pt x="10504" y="39804"/>
                    <a:pt x="10536" y="39804"/>
                  </a:cubicBezTo>
                  <a:cubicBezTo>
                    <a:pt x="10536" y="39804"/>
                    <a:pt x="10634" y="39934"/>
                    <a:pt x="10797" y="39934"/>
                  </a:cubicBezTo>
                  <a:cubicBezTo>
                    <a:pt x="10992" y="39934"/>
                    <a:pt x="11349" y="40357"/>
                    <a:pt x="11545" y="40682"/>
                  </a:cubicBezTo>
                  <a:cubicBezTo>
                    <a:pt x="11772" y="41007"/>
                    <a:pt x="12162" y="41235"/>
                    <a:pt x="12162" y="41235"/>
                  </a:cubicBezTo>
                  <a:cubicBezTo>
                    <a:pt x="12162" y="41235"/>
                    <a:pt x="12220" y="41728"/>
                    <a:pt x="12610" y="41728"/>
                  </a:cubicBezTo>
                  <a:cubicBezTo>
                    <a:pt x="12633" y="41728"/>
                    <a:pt x="12657" y="41727"/>
                    <a:pt x="12683" y="41723"/>
                  </a:cubicBezTo>
                  <a:cubicBezTo>
                    <a:pt x="12864" y="41681"/>
                    <a:pt x="12979" y="41651"/>
                    <a:pt x="13078" y="41651"/>
                  </a:cubicBezTo>
                  <a:cubicBezTo>
                    <a:pt x="13209" y="41651"/>
                    <a:pt x="13310" y="41704"/>
                    <a:pt x="13496" y="41853"/>
                  </a:cubicBezTo>
                  <a:cubicBezTo>
                    <a:pt x="13788" y="42113"/>
                    <a:pt x="14406" y="42471"/>
                    <a:pt x="14374" y="42731"/>
                  </a:cubicBezTo>
                  <a:cubicBezTo>
                    <a:pt x="14309" y="43024"/>
                    <a:pt x="14081" y="43219"/>
                    <a:pt x="13951" y="43251"/>
                  </a:cubicBezTo>
                  <a:cubicBezTo>
                    <a:pt x="13821" y="43284"/>
                    <a:pt x="13853" y="43446"/>
                    <a:pt x="13853" y="43577"/>
                  </a:cubicBezTo>
                  <a:cubicBezTo>
                    <a:pt x="13853" y="43707"/>
                    <a:pt x="13723" y="44227"/>
                    <a:pt x="13951" y="44227"/>
                  </a:cubicBezTo>
                  <a:cubicBezTo>
                    <a:pt x="14211" y="44227"/>
                    <a:pt x="14276" y="44194"/>
                    <a:pt x="14504" y="44162"/>
                  </a:cubicBezTo>
                  <a:cubicBezTo>
                    <a:pt x="14653" y="44143"/>
                    <a:pt x="14803" y="44103"/>
                    <a:pt x="14952" y="44103"/>
                  </a:cubicBezTo>
                  <a:cubicBezTo>
                    <a:pt x="15063" y="44103"/>
                    <a:pt x="15173" y="44125"/>
                    <a:pt x="15284" y="44194"/>
                  </a:cubicBezTo>
                  <a:cubicBezTo>
                    <a:pt x="15442" y="44307"/>
                    <a:pt x="15661" y="44341"/>
                    <a:pt x="15824" y="44341"/>
                  </a:cubicBezTo>
                  <a:cubicBezTo>
                    <a:pt x="15898" y="44341"/>
                    <a:pt x="15960" y="44335"/>
                    <a:pt x="16000" y="44324"/>
                  </a:cubicBezTo>
                  <a:cubicBezTo>
                    <a:pt x="16097" y="44324"/>
                    <a:pt x="16553" y="44455"/>
                    <a:pt x="16325" y="44845"/>
                  </a:cubicBezTo>
                  <a:cubicBezTo>
                    <a:pt x="16097" y="45235"/>
                    <a:pt x="16097" y="45690"/>
                    <a:pt x="16422" y="46048"/>
                  </a:cubicBezTo>
                  <a:cubicBezTo>
                    <a:pt x="16715" y="46373"/>
                    <a:pt x="17398" y="47056"/>
                    <a:pt x="17398" y="47056"/>
                  </a:cubicBezTo>
                  <a:cubicBezTo>
                    <a:pt x="17398" y="47056"/>
                    <a:pt x="17983" y="47674"/>
                    <a:pt x="17756" y="48162"/>
                  </a:cubicBezTo>
                  <a:cubicBezTo>
                    <a:pt x="17528" y="48682"/>
                    <a:pt x="16975" y="49267"/>
                    <a:pt x="16975" y="49267"/>
                  </a:cubicBezTo>
                  <a:cubicBezTo>
                    <a:pt x="16975" y="49267"/>
                    <a:pt x="16748" y="49625"/>
                    <a:pt x="16943" y="49788"/>
                  </a:cubicBezTo>
                  <a:cubicBezTo>
                    <a:pt x="16995" y="49822"/>
                    <a:pt x="17049" y="49836"/>
                    <a:pt x="17100" y="49836"/>
                  </a:cubicBezTo>
                  <a:cubicBezTo>
                    <a:pt x="17243" y="49836"/>
                    <a:pt x="17366" y="49729"/>
                    <a:pt x="17366" y="49658"/>
                  </a:cubicBezTo>
                  <a:cubicBezTo>
                    <a:pt x="17398" y="49593"/>
                    <a:pt x="17626" y="49365"/>
                    <a:pt x="17626" y="49365"/>
                  </a:cubicBezTo>
                  <a:cubicBezTo>
                    <a:pt x="17626" y="49365"/>
                    <a:pt x="17886" y="49463"/>
                    <a:pt x="17821" y="49755"/>
                  </a:cubicBezTo>
                  <a:cubicBezTo>
                    <a:pt x="17788" y="50048"/>
                    <a:pt x="17431" y="50341"/>
                    <a:pt x="17431" y="50341"/>
                  </a:cubicBezTo>
                  <a:lnTo>
                    <a:pt x="17593" y="50666"/>
                  </a:lnTo>
                  <a:lnTo>
                    <a:pt x="19837" y="50828"/>
                  </a:lnTo>
                  <a:lnTo>
                    <a:pt x="27089" y="51381"/>
                  </a:lnTo>
                  <a:cubicBezTo>
                    <a:pt x="27089" y="51381"/>
                    <a:pt x="27447" y="51381"/>
                    <a:pt x="27512" y="51576"/>
                  </a:cubicBezTo>
                  <a:cubicBezTo>
                    <a:pt x="27715" y="51741"/>
                    <a:pt x="27867" y="51799"/>
                    <a:pt x="27979" y="51799"/>
                  </a:cubicBezTo>
                  <a:cubicBezTo>
                    <a:pt x="28244" y="51799"/>
                    <a:pt x="28292" y="51479"/>
                    <a:pt x="28292" y="51479"/>
                  </a:cubicBezTo>
                  <a:cubicBezTo>
                    <a:pt x="28374" y="51547"/>
                    <a:pt x="28448" y="51575"/>
                    <a:pt x="28511" y="51575"/>
                  </a:cubicBezTo>
                  <a:cubicBezTo>
                    <a:pt x="28749" y="51575"/>
                    <a:pt x="28843" y="51178"/>
                    <a:pt x="28715" y="51024"/>
                  </a:cubicBezTo>
                  <a:cubicBezTo>
                    <a:pt x="28585" y="50828"/>
                    <a:pt x="28455" y="50341"/>
                    <a:pt x="27934" y="49625"/>
                  </a:cubicBezTo>
                  <a:cubicBezTo>
                    <a:pt x="27414" y="48942"/>
                    <a:pt x="28617" y="47707"/>
                    <a:pt x="28617" y="47707"/>
                  </a:cubicBezTo>
                  <a:lnTo>
                    <a:pt x="28780" y="46991"/>
                  </a:lnTo>
                  <a:cubicBezTo>
                    <a:pt x="29138" y="46991"/>
                    <a:pt x="29560" y="46666"/>
                    <a:pt x="29560" y="46211"/>
                  </a:cubicBezTo>
                  <a:cubicBezTo>
                    <a:pt x="29560" y="45755"/>
                    <a:pt x="29918" y="45235"/>
                    <a:pt x="30536" y="45007"/>
                  </a:cubicBezTo>
                  <a:cubicBezTo>
                    <a:pt x="31121" y="44780"/>
                    <a:pt x="30894" y="44032"/>
                    <a:pt x="30634" y="43902"/>
                  </a:cubicBezTo>
                  <a:cubicBezTo>
                    <a:pt x="30341" y="43772"/>
                    <a:pt x="30341" y="43446"/>
                    <a:pt x="30113" y="42926"/>
                  </a:cubicBezTo>
                  <a:cubicBezTo>
                    <a:pt x="29886" y="42406"/>
                    <a:pt x="29983" y="42373"/>
                    <a:pt x="29983" y="41853"/>
                  </a:cubicBezTo>
                  <a:cubicBezTo>
                    <a:pt x="29983" y="41365"/>
                    <a:pt x="29528" y="41105"/>
                    <a:pt x="29528" y="41105"/>
                  </a:cubicBezTo>
                  <a:cubicBezTo>
                    <a:pt x="29528" y="41105"/>
                    <a:pt x="14406" y="18309"/>
                    <a:pt x="14569" y="18179"/>
                  </a:cubicBezTo>
                  <a:cubicBezTo>
                    <a:pt x="14699" y="18016"/>
                    <a:pt x="14569" y="17854"/>
                    <a:pt x="14634" y="17626"/>
                  </a:cubicBezTo>
                  <a:cubicBezTo>
                    <a:pt x="14731" y="17431"/>
                    <a:pt x="15447" y="16293"/>
                    <a:pt x="15447" y="16293"/>
                  </a:cubicBezTo>
                  <a:lnTo>
                    <a:pt x="15447" y="16293"/>
                  </a:lnTo>
                  <a:cubicBezTo>
                    <a:pt x="15421" y="16298"/>
                    <a:pt x="15397" y="16301"/>
                    <a:pt x="15375" y="16301"/>
                  </a:cubicBezTo>
                  <a:cubicBezTo>
                    <a:pt x="15002" y="16301"/>
                    <a:pt x="15089" y="15577"/>
                    <a:pt x="15089" y="15577"/>
                  </a:cubicBezTo>
                  <a:lnTo>
                    <a:pt x="18406" y="4358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1634989" y="2871699"/>
              <a:ext cx="475402" cy="537342"/>
            </a:xfrm>
            <a:custGeom>
              <a:avLst/>
              <a:gdLst/>
              <a:ahLst/>
              <a:cxnLst/>
              <a:rect l="l" t="t" r="r" b="b"/>
              <a:pathLst>
                <a:path w="26211" h="29626" extrusionOk="0">
                  <a:moveTo>
                    <a:pt x="7447" y="0"/>
                  </a:moveTo>
                  <a:lnTo>
                    <a:pt x="6602" y="3968"/>
                  </a:lnTo>
                  <a:cubicBezTo>
                    <a:pt x="6602" y="3968"/>
                    <a:pt x="6016" y="3610"/>
                    <a:pt x="5854" y="3187"/>
                  </a:cubicBezTo>
                  <a:cubicBezTo>
                    <a:pt x="5718" y="2894"/>
                    <a:pt x="5708" y="2867"/>
                    <a:pt x="5432" y="2867"/>
                  </a:cubicBezTo>
                  <a:cubicBezTo>
                    <a:pt x="5369" y="2867"/>
                    <a:pt x="5293" y="2868"/>
                    <a:pt x="5198" y="2868"/>
                  </a:cubicBezTo>
                  <a:cubicBezTo>
                    <a:pt x="5109" y="2868"/>
                    <a:pt x="5004" y="2867"/>
                    <a:pt x="4878" y="2862"/>
                  </a:cubicBezTo>
                  <a:cubicBezTo>
                    <a:pt x="4863" y="2862"/>
                    <a:pt x="4849" y="2861"/>
                    <a:pt x="4834" y="2861"/>
                  </a:cubicBezTo>
                  <a:cubicBezTo>
                    <a:pt x="3987" y="2861"/>
                    <a:pt x="3610" y="3780"/>
                    <a:pt x="3610" y="4195"/>
                  </a:cubicBezTo>
                  <a:cubicBezTo>
                    <a:pt x="3610" y="4651"/>
                    <a:pt x="3415" y="4878"/>
                    <a:pt x="3285" y="5204"/>
                  </a:cubicBezTo>
                  <a:cubicBezTo>
                    <a:pt x="3155" y="5496"/>
                    <a:pt x="3057" y="5919"/>
                    <a:pt x="3187" y="6277"/>
                  </a:cubicBezTo>
                  <a:cubicBezTo>
                    <a:pt x="3350" y="6667"/>
                    <a:pt x="3415" y="7350"/>
                    <a:pt x="3415" y="8033"/>
                  </a:cubicBezTo>
                  <a:cubicBezTo>
                    <a:pt x="3415" y="8496"/>
                    <a:pt x="3183" y="8577"/>
                    <a:pt x="3020" y="8577"/>
                  </a:cubicBezTo>
                  <a:cubicBezTo>
                    <a:pt x="2931" y="8577"/>
                    <a:pt x="2862" y="8553"/>
                    <a:pt x="2862" y="8553"/>
                  </a:cubicBezTo>
                  <a:lnTo>
                    <a:pt x="2862" y="8553"/>
                  </a:lnTo>
                  <a:cubicBezTo>
                    <a:pt x="2862" y="8553"/>
                    <a:pt x="3317" y="8813"/>
                    <a:pt x="3317" y="9301"/>
                  </a:cubicBezTo>
                  <a:cubicBezTo>
                    <a:pt x="3317" y="9821"/>
                    <a:pt x="3220" y="9886"/>
                    <a:pt x="3447" y="10374"/>
                  </a:cubicBezTo>
                  <a:cubicBezTo>
                    <a:pt x="3675" y="10894"/>
                    <a:pt x="3675" y="11220"/>
                    <a:pt x="3935" y="11350"/>
                  </a:cubicBezTo>
                  <a:cubicBezTo>
                    <a:pt x="4228" y="11480"/>
                    <a:pt x="4455" y="12228"/>
                    <a:pt x="3870" y="12455"/>
                  </a:cubicBezTo>
                  <a:cubicBezTo>
                    <a:pt x="3252" y="12683"/>
                    <a:pt x="2894" y="13203"/>
                    <a:pt x="2894" y="13659"/>
                  </a:cubicBezTo>
                  <a:cubicBezTo>
                    <a:pt x="2894" y="14114"/>
                    <a:pt x="2472" y="14439"/>
                    <a:pt x="2114" y="14439"/>
                  </a:cubicBezTo>
                  <a:lnTo>
                    <a:pt x="1951" y="15155"/>
                  </a:lnTo>
                  <a:cubicBezTo>
                    <a:pt x="1951" y="15155"/>
                    <a:pt x="748" y="16390"/>
                    <a:pt x="1268" y="17106"/>
                  </a:cubicBezTo>
                  <a:cubicBezTo>
                    <a:pt x="1789" y="17789"/>
                    <a:pt x="1919" y="18309"/>
                    <a:pt x="2049" y="18472"/>
                  </a:cubicBezTo>
                  <a:cubicBezTo>
                    <a:pt x="2152" y="18626"/>
                    <a:pt x="2072" y="19023"/>
                    <a:pt x="1841" y="19023"/>
                  </a:cubicBezTo>
                  <a:cubicBezTo>
                    <a:pt x="1780" y="19023"/>
                    <a:pt x="1708" y="18995"/>
                    <a:pt x="1626" y="18927"/>
                  </a:cubicBezTo>
                  <a:cubicBezTo>
                    <a:pt x="1626" y="18927"/>
                    <a:pt x="1578" y="19261"/>
                    <a:pt x="1315" y="19261"/>
                  </a:cubicBezTo>
                  <a:cubicBezTo>
                    <a:pt x="1203" y="19261"/>
                    <a:pt x="1051" y="19200"/>
                    <a:pt x="846" y="19024"/>
                  </a:cubicBezTo>
                  <a:cubicBezTo>
                    <a:pt x="846" y="19024"/>
                    <a:pt x="98" y="19545"/>
                    <a:pt x="0" y="20130"/>
                  </a:cubicBezTo>
                  <a:lnTo>
                    <a:pt x="14309" y="28227"/>
                  </a:lnTo>
                  <a:lnTo>
                    <a:pt x="22634" y="29626"/>
                  </a:lnTo>
                  <a:lnTo>
                    <a:pt x="26211" y="3415"/>
                  </a:lnTo>
                  <a:lnTo>
                    <a:pt x="7447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2223623" y="3026829"/>
              <a:ext cx="941971" cy="928060"/>
            </a:xfrm>
            <a:custGeom>
              <a:avLst/>
              <a:gdLst/>
              <a:ahLst/>
              <a:cxnLst/>
              <a:rect l="l" t="t" r="r" b="b"/>
              <a:pathLst>
                <a:path w="51935" h="51168" extrusionOk="0">
                  <a:moveTo>
                    <a:pt x="15578" y="0"/>
                  </a:moveTo>
                  <a:lnTo>
                    <a:pt x="13822" y="20975"/>
                  </a:lnTo>
                  <a:lnTo>
                    <a:pt x="261" y="19674"/>
                  </a:lnTo>
                  <a:lnTo>
                    <a:pt x="163" y="20520"/>
                  </a:lnTo>
                  <a:lnTo>
                    <a:pt x="1" y="20520"/>
                  </a:lnTo>
                  <a:cubicBezTo>
                    <a:pt x="98" y="20552"/>
                    <a:pt x="326" y="20748"/>
                    <a:pt x="358" y="20845"/>
                  </a:cubicBezTo>
                  <a:cubicBezTo>
                    <a:pt x="358" y="20975"/>
                    <a:pt x="391" y="21268"/>
                    <a:pt x="391" y="21268"/>
                  </a:cubicBezTo>
                  <a:lnTo>
                    <a:pt x="911" y="22081"/>
                  </a:lnTo>
                  <a:cubicBezTo>
                    <a:pt x="911" y="22081"/>
                    <a:pt x="1236" y="22341"/>
                    <a:pt x="1432" y="22373"/>
                  </a:cubicBezTo>
                  <a:cubicBezTo>
                    <a:pt x="1659" y="22406"/>
                    <a:pt x="2375" y="23154"/>
                    <a:pt x="2570" y="23609"/>
                  </a:cubicBezTo>
                  <a:cubicBezTo>
                    <a:pt x="2732" y="24065"/>
                    <a:pt x="2862" y="24292"/>
                    <a:pt x="3090" y="24487"/>
                  </a:cubicBezTo>
                  <a:cubicBezTo>
                    <a:pt x="3350" y="24682"/>
                    <a:pt x="3903" y="25300"/>
                    <a:pt x="3968" y="25430"/>
                  </a:cubicBezTo>
                  <a:cubicBezTo>
                    <a:pt x="4001" y="25560"/>
                    <a:pt x="4131" y="25560"/>
                    <a:pt x="4196" y="25560"/>
                  </a:cubicBezTo>
                  <a:cubicBezTo>
                    <a:pt x="4261" y="25560"/>
                    <a:pt x="4423" y="25625"/>
                    <a:pt x="4456" y="25788"/>
                  </a:cubicBezTo>
                  <a:cubicBezTo>
                    <a:pt x="4488" y="25951"/>
                    <a:pt x="4619" y="26146"/>
                    <a:pt x="4944" y="26341"/>
                  </a:cubicBezTo>
                  <a:cubicBezTo>
                    <a:pt x="5236" y="26536"/>
                    <a:pt x="5724" y="26959"/>
                    <a:pt x="5789" y="27316"/>
                  </a:cubicBezTo>
                  <a:cubicBezTo>
                    <a:pt x="5854" y="27674"/>
                    <a:pt x="6049" y="28812"/>
                    <a:pt x="6179" y="29235"/>
                  </a:cubicBezTo>
                  <a:cubicBezTo>
                    <a:pt x="6277" y="29658"/>
                    <a:pt x="6570" y="30471"/>
                    <a:pt x="6602" y="30829"/>
                  </a:cubicBezTo>
                  <a:cubicBezTo>
                    <a:pt x="6635" y="31154"/>
                    <a:pt x="6862" y="31544"/>
                    <a:pt x="6927" y="31609"/>
                  </a:cubicBezTo>
                  <a:cubicBezTo>
                    <a:pt x="7025" y="31674"/>
                    <a:pt x="7058" y="31999"/>
                    <a:pt x="7448" y="32422"/>
                  </a:cubicBezTo>
                  <a:cubicBezTo>
                    <a:pt x="7838" y="32812"/>
                    <a:pt x="8488" y="33268"/>
                    <a:pt x="8781" y="33268"/>
                  </a:cubicBezTo>
                  <a:lnTo>
                    <a:pt x="9366" y="33788"/>
                  </a:lnTo>
                  <a:cubicBezTo>
                    <a:pt x="9366" y="33788"/>
                    <a:pt x="9789" y="33853"/>
                    <a:pt x="9919" y="33853"/>
                  </a:cubicBezTo>
                  <a:cubicBezTo>
                    <a:pt x="9919" y="33853"/>
                    <a:pt x="10244" y="34113"/>
                    <a:pt x="10505" y="34146"/>
                  </a:cubicBezTo>
                  <a:cubicBezTo>
                    <a:pt x="10797" y="34178"/>
                    <a:pt x="10862" y="34503"/>
                    <a:pt x="11025" y="34666"/>
                  </a:cubicBezTo>
                  <a:cubicBezTo>
                    <a:pt x="11174" y="34814"/>
                    <a:pt x="11648" y="35398"/>
                    <a:pt x="12051" y="35398"/>
                  </a:cubicBezTo>
                  <a:cubicBezTo>
                    <a:pt x="12089" y="35398"/>
                    <a:pt x="12127" y="35393"/>
                    <a:pt x="12163" y="35381"/>
                  </a:cubicBezTo>
                  <a:cubicBezTo>
                    <a:pt x="12586" y="35284"/>
                    <a:pt x="12716" y="34633"/>
                    <a:pt x="12976" y="34406"/>
                  </a:cubicBezTo>
                  <a:cubicBezTo>
                    <a:pt x="13204" y="34178"/>
                    <a:pt x="13496" y="33528"/>
                    <a:pt x="13529" y="33170"/>
                  </a:cubicBezTo>
                  <a:cubicBezTo>
                    <a:pt x="13529" y="32812"/>
                    <a:pt x="13822" y="32390"/>
                    <a:pt x="14147" y="32227"/>
                  </a:cubicBezTo>
                  <a:cubicBezTo>
                    <a:pt x="14472" y="32064"/>
                    <a:pt x="14667" y="31577"/>
                    <a:pt x="14667" y="31577"/>
                  </a:cubicBezTo>
                  <a:cubicBezTo>
                    <a:pt x="14667" y="31577"/>
                    <a:pt x="14936" y="31288"/>
                    <a:pt x="15268" y="31288"/>
                  </a:cubicBezTo>
                  <a:cubicBezTo>
                    <a:pt x="15368" y="31288"/>
                    <a:pt x="15473" y="31314"/>
                    <a:pt x="15578" y="31381"/>
                  </a:cubicBezTo>
                  <a:cubicBezTo>
                    <a:pt x="15851" y="31557"/>
                    <a:pt x="16089" y="31592"/>
                    <a:pt x="16236" y="31592"/>
                  </a:cubicBezTo>
                  <a:cubicBezTo>
                    <a:pt x="16333" y="31592"/>
                    <a:pt x="16391" y="31577"/>
                    <a:pt x="16391" y="31577"/>
                  </a:cubicBezTo>
                  <a:cubicBezTo>
                    <a:pt x="16391" y="31577"/>
                    <a:pt x="16488" y="31739"/>
                    <a:pt x="16911" y="31804"/>
                  </a:cubicBezTo>
                  <a:cubicBezTo>
                    <a:pt x="17334" y="31869"/>
                    <a:pt x="17724" y="31967"/>
                    <a:pt x="17756" y="32097"/>
                  </a:cubicBezTo>
                  <a:cubicBezTo>
                    <a:pt x="17756" y="32097"/>
                    <a:pt x="17886" y="32019"/>
                    <a:pt x="18031" y="32019"/>
                  </a:cubicBezTo>
                  <a:cubicBezTo>
                    <a:pt x="18115" y="32019"/>
                    <a:pt x="18205" y="32046"/>
                    <a:pt x="18277" y="32129"/>
                  </a:cubicBezTo>
                  <a:cubicBezTo>
                    <a:pt x="18363" y="32230"/>
                    <a:pt x="18456" y="32261"/>
                    <a:pt x="18533" y="32261"/>
                  </a:cubicBezTo>
                  <a:cubicBezTo>
                    <a:pt x="18629" y="32261"/>
                    <a:pt x="18700" y="32213"/>
                    <a:pt x="18700" y="32194"/>
                  </a:cubicBezTo>
                  <a:cubicBezTo>
                    <a:pt x="18700" y="32190"/>
                    <a:pt x="18707" y="32188"/>
                    <a:pt x="18720" y="32188"/>
                  </a:cubicBezTo>
                  <a:cubicBezTo>
                    <a:pt x="18816" y="32188"/>
                    <a:pt x="19231" y="32295"/>
                    <a:pt x="19545" y="32552"/>
                  </a:cubicBezTo>
                  <a:cubicBezTo>
                    <a:pt x="19870" y="32845"/>
                    <a:pt x="20260" y="32877"/>
                    <a:pt x="20521" y="32975"/>
                  </a:cubicBezTo>
                  <a:cubicBezTo>
                    <a:pt x="20813" y="33072"/>
                    <a:pt x="20976" y="33105"/>
                    <a:pt x="21073" y="33495"/>
                  </a:cubicBezTo>
                  <a:cubicBezTo>
                    <a:pt x="21139" y="33853"/>
                    <a:pt x="21951" y="34503"/>
                    <a:pt x="22179" y="34633"/>
                  </a:cubicBezTo>
                  <a:cubicBezTo>
                    <a:pt x="22363" y="34726"/>
                    <a:pt x="22432" y="35224"/>
                    <a:pt x="22164" y="35224"/>
                  </a:cubicBezTo>
                  <a:cubicBezTo>
                    <a:pt x="22149" y="35224"/>
                    <a:pt x="22132" y="35222"/>
                    <a:pt x="22114" y="35219"/>
                  </a:cubicBezTo>
                  <a:lnTo>
                    <a:pt x="22114" y="35219"/>
                  </a:lnTo>
                  <a:cubicBezTo>
                    <a:pt x="22114" y="35219"/>
                    <a:pt x="23545" y="36097"/>
                    <a:pt x="23252" y="36747"/>
                  </a:cubicBezTo>
                  <a:cubicBezTo>
                    <a:pt x="23252" y="36747"/>
                    <a:pt x="23187" y="36845"/>
                    <a:pt x="23317" y="37007"/>
                  </a:cubicBezTo>
                  <a:cubicBezTo>
                    <a:pt x="23447" y="37202"/>
                    <a:pt x="24098" y="38276"/>
                    <a:pt x="24228" y="38633"/>
                  </a:cubicBezTo>
                  <a:cubicBezTo>
                    <a:pt x="24390" y="38958"/>
                    <a:pt x="24521" y="39089"/>
                    <a:pt x="24651" y="39154"/>
                  </a:cubicBezTo>
                  <a:cubicBezTo>
                    <a:pt x="24651" y="39154"/>
                    <a:pt x="24683" y="39381"/>
                    <a:pt x="24748" y="39544"/>
                  </a:cubicBezTo>
                  <a:cubicBezTo>
                    <a:pt x="24813" y="39739"/>
                    <a:pt x="25561" y="41170"/>
                    <a:pt x="25561" y="41170"/>
                  </a:cubicBezTo>
                  <a:cubicBezTo>
                    <a:pt x="25561" y="41170"/>
                    <a:pt x="25789" y="41788"/>
                    <a:pt x="26147" y="42015"/>
                  </a:cubicBezTo>
                  <a:cubicBezTo>
                    <a:pt x="26537" y="42210"/>
                    <a:pt x="27187" y="42503"/>
                    <a:pt x="27187" y="43088"/>
                  </a:cubicBezTo>
                  <a:cubicBezTo>
                    <a:pt x="27187" y="43641"/>
                    <a:pt x="27187" y="44194"/>
                    <a:pt x="27447" y="44519"/>
                  </a:cubicBezTo>
                  <a:cubicBezTo>
                    <a:pt x="27675" y="44877"/>
                    <a:pt x="27675" y="45462"/>
                    <a:pt x="27610" y="45592"/>
                  </a:cubicBezTo>
                  <a:cubicBezTo>
                    <a:pt x="27545" y="45755"/>
                    <a:pt x="27610" y="45885"/>
                    <a:pt x="27740" y="46015"/>
                  </a:cubicBezTo>
                  <a:cubicBezTo>
                    <a:pt x="27870" y="46145"/>
                    <a:pt x="28130" y="46698"/>
                    <a:pt x="28390" y="46731"/>
                  </a:cubicBezTo>
                  <a:cubicBezTo>
                    <a:pt x="28651" y="46796"/>
                    <a:pt x="29041" y="47218"/>
                    <a:pt x="29041" y="47674"/>
                  </a:cubicBezTo>
                  <a:cubicBezTo>
                    <a:pt x="29041" y="48129"/>
                    <a:pt x="29594" y="48584"/>
                    <a:pt x="29919" y="48682"/>
                  </a:cubicBezTo>
                  <a:cubicBezTo>
                    <a:pt x="30277" y="48812"/>
                    <a:pt x="30439" y="49040"/>
                    <a:pt x="30439" y="49300"/>
                  </a:cubicBezTo>
                  <a:cubicBezTo>
                    <a:pt x="30463" y="49465"/>
                    <a:pt x="30607" y="49579"/>
                    <a:pt x="30696" y="49579"/>
                  </a:cubicBezTo>
                  <a:cubicBezTo>
                    <a:pt x="30730" y="49579"/>
                    <a:pt x="30755" y="49563"/>
                    <a:pt x="30764" y="49527"/>
                  </a:cubicBezTo>
                  <a:cubicBezTo>
                    <a:pt x="30786" y="49484"/>
                    <a:pt x="30847" y="49462"/>
                    <a:pt x="30926" y="49462"/>
                  </a:cubicBezTo>
                  <a:cubicBezTo>
                    <a:pt x="31082" y="49462"/>
                    <a:pt x="31306" y="49549"/>
                    <a:pt x="31415" y="49722"/>
                  </a:cubicBezTo>
                  <a:cubicBezTo>
                    <a:pt x="31577" y="49950"/>
                    <a:pt x="31870" y="49950"/>
                    <a:pt x="32065" y="49950"/>
                  </a:cubicBezTo>
                  <a:cubicBezTo>
                    <a:pt x="32228" y="49950"/>
                    <a:pt x="34179" y="49918"/>
                    <a:pt x="34179" y="49918"/>
                  </a:cubicBezTo>
                  <a:cubicBezTo>
                    <a:pt x="34179" y="49918"/>
                    <a:pt x="34220" y="49914"/>
                    <a:pt x="34286" y="49914"/>
                  </a:cubicBezTo>
                  <a:cubicBezTo>
                    <a:pt x="34500" y="49914"/>
                    <a:pt x="34973" y="49952"/>
                    <a:pt x="35122" y="50275"/>
                  </a:cubicBezTo>
                  <a:cubicBezTo>
                    <a:pt x="35289" y="50638"/>
                    <a:pt x="35672" y="51168"/>
                    <a:pt x="36106" y="51168"/>
                  </a:cubicBezTo>
                  <a:cubicBezTo>
                    <a:pt x="36178" y="51168"/>
                    <a:pt x="36251" y="51153"/>
                    <a:pt x="36325" y="51121"/>
                  </a:cubicBezTo>
                  <a:cubicBezTo>
                    <a:pt x="36845" y="50861"/>
                    <a:pt x="36455" y="50210"/>
                    <a:pt x="36390" y="50178"/>
                  </a:cubicBezTo>
                  <a:cubicBezTo>
                    <a:pt x="36325" y="50145"/>
                    <a:pt x="36748" y="49560"/>
                    <a:pt x="36748" y="49560"/>
                  </a:cubicBezTo>
                  <a:cubicBezTo>
                    <a:pt x="36748" y="49560"/>
                    <a:pt x="37008" y="49397"/>
                    <a:pt x="36878" y="48909"/>
                  </a:cubicBezTo>
                  <a:cubicBezTo>
                    <a:pt x="36780" y="48422"/>
                    <a:pt x="36618" y="48292"/>
                    <a:pt x="36683" y="47869"/>
                  </a:cubicBezTo>
                  <a:cubicBezTo>
                    <a:pt x="36748" y="47446"/>
                    <a:pt x="36293" y="46503"/>
                    <a:pt x="36390" y="45560"/>
                  </a:cubicBezTo>
                  <a:cubicBezTo>
                    <a:pt x="36455" y="44649"/>
                    <a:pt x="36618" y="44162"/>
                    <a:pt x="36845" y="43609"/>
                  </a:cubicBezTo>
                  <a:cubicBezTo>
                    <a:pt x="36970" y="43324"/>
                    <a:pt x="36919" y="43166"/>
                    <a:pt x="36806" y="43166"/>
                  </a:cubicBezTo>
                  <a:cubicBezTo>
                    <a:pt x="36711" y="43166"/>
                    <a:pt x="36573" y="43275"/>
                    <a:pt x="36455" y="43511"/>
                  </a:cubicBezTo>
                  <a:cubicBezTo>
                    <a:pt x="36163" y="44032"/>
                    <a:pt x="35870" y="44779"/>
                    <a:pt x="35935" y="45723"/>
                  </a:cubicBezTo>
                  <a:cubicBezTo>
                    <a:pt x="36000" y="46698"/>
                    <a:pt x="36195" y="47121"/>
                    <a:pt x="36228" y="47706"/>
                  </a:cubicBezTo>
                  <a:cubicBezTo>
                    <a:pt x="36260" y="48259"/>
                    <a:pt x="36390" y="48779"/>
                    <a:pt x="36520" y="48909"/>
                  </a:cubicBezTo>
                  <a:cubicBezTo>
                    <a:pt x="36632" y="49021"/>
                    <a:pt x="36576" y="49326"/>
                    <a:pt x="36496" y="49326"/>
                  </a:cubicBezTo>
                  <a:cubicBezTo>
                    <a:pt x="36483" y="49326"/>
                    <a:pt x="36469" y="49318"/>
                    <a:pt x="36455" y="49300"/>
                  </a:cubicBezTo>
                  <a:cubicBezTo>
                    <a:pt x="36325" y="49170"/>
                    <a:pt x="36098" y="48649"/>
                    <a:pt x="35967" y="48519"/>
                  </a:cubicBezTo>
                  <a:cubicBezTo>
                    <a:pt x="35837" y="48357"/>
                    <a:pt x="35837" y="48096"/>
                    <a:pt x="35870" y="47836"/>
                  </a:cubicBezTo>
                  <a:cubicBezTo>
                    <a:pt x="35870" y="47576"/>
                    <a:pt x="35870" y="46958"/>
                    <a:pt x="35642" y="46698"/>
                  </a:cubicBezTo>
                  <a:cubicBezTo>
                    <a:pt x="35447" y="46405"/>
                    <a:pt x="35220" y="46048"/>
                    <a:pt x="35220" y="45560"/>
                  </a:cubicBezTo>
                  <a:cubicBezTo>
                    <a:pt x="35252" y="45072"/>
                    <a:pt x="35122" y="44910"/>
                    <a:pt x="34797" y="44779"/>
                  </a:cubicBezTo>
                  <a:cubicBezTo>
                    <a:pt x="34472" y="44617"/>
                    <a:pt x="34309" y="44292"/>
                    <a:pt x="34341" y="44194"/>
                  </a:cubicBezTo>
                  <a:cubicBezTo>
                    <a:pt x="34341" y="44153"/>
                    <a:pt x="34359" y="44135"/>
                    <a:pt x="34386" y="44135"/>
                  </a:cubicBezTo>
                  <a:cubicBezTo>
                    <a:pt x="34423" y="44135"/>
                    <a:pt x="34480" y="44170"/>
                    <a:pt x="34537" y="44227"/>
                  </a:cubicBezTo>
                  <a:cubicBezTo>
                    <a:pt x="34576" y="44285"/>
                    <a:pt x="34603" y="44297"/>
                    <a:pt x="34647" y="44297"/>
                  </a:cubicBezTo>
                  <a:cubicBezTo>
                    <a:pt x="34676" y="44297"/>
                    <a:pt x="34712" y="44292"/>
                    <a:pt x="34764" y="44292"/>
                  </a:cubicBezTo>
                  <a:cubicBezTo>
                    <a:pt x="34862" y="44292"/>
                    <a:pt x="35317" y="43479"/>
                    <a:pt x="35317" y="43479"/>
                  </a:cubicBezTo>
                  <a:lnTo>
                    <a:pt x="35415" y="44812"/>
                  </a:lnTo>
                  <a:cubicBezTo>
                    <a:pt x="35415" y="44812"/>
                    <a:pt x="35525" y="44911"/>
                    <a:pt x="35618" y="44911"/>
                  </a:cubicBezTo>
                  <a:cubicBezTo>
                    <a:pt x="35676" y="44911"/>
                    <a:pt x="35727" y="44872"/>
                    <a:pt x="35740" y="44747"/>
                  </a:cubicBezTo>
                  <a:cubicBezTo>
                    <a:pt x="35772" y="44389"/>
                    <a:pt x="36033" y="43609"/>
                    <a:pt x="36260" y="43153"/>
                  </a:cubicBezTo>
                  <a:cubicBezTo>
                    <a:pt x="36455" y="42731"/>
                    <a:pt x="36358" y="41983"/>
                    <a:pt x="35837" y="41918"/>
                  </a:cubicBezTo>
                  <a:cubicBezTo>
                    <a:pt x="35317" y="41820"/>
                    <a:pt x="34862" y="41495"/>
                    <a:pt x="34894" y="41495"/>
                  </a:cubicBezTo>
                  <a:cubicBezTo>
                    <a:pt x="34914" y="41495"/>
                    <a:pt x="35168" y="41544"/>
                    <a:pt x="35437" y="41544"/>
                  </a:cubicBezTo>
                  <a:cubicBezTo>
                    <a:pt x="35604" y="41544"/>
                    <a:pt x="35777" y="41525"/>
                    <a:pt x="35902" y="41462"/>
                  </a:cubicBezTo>
                  <a:cubicBezTo>
                    <a:pt x="36000" y="41419"/>
                    <a:pt x="36108" y="41397"/>
                    <a:pt x="36212" y="41397"/>
                  </a:cubicBezTo>
                  <a:cubicBezTo>
                    <a:pt x="36419" y="41397"/>
                    <a:pt x="36607" y="41484"/>
                    <a:pt x="36650" y="41658"/>
                  </a:cubicBezTo>
                  <a:cubicBezTo>
                    <a:pt x="36681" y="41779"/>
                    <a:pt x="36739" y="41829"/>
                    <a:pt x="36803" y="41829"/>
                  </a:cubicBezTo>
                  <a:cubicBezTo>
                    <a:pt x="36876" y="41829"/>
                    <a:pt x="36956" y="41762"/>
                    <a:pt x="37008" y="41658"/>
                  </a:cubicBezTo>
                  <a:cubicBezTo>
                    <a:pt x="37106" y="41462"/>
                    <a:pt x="37431" y="41397"/>
                    <a:pt x="37724" y="39967"/>
                  </a:cubicBezTo>
                  <a:cubicBezTo>
                    <a:pt x="37724" y="39967"/>
                    <a:pt x="37724" y="39869"/>
                    <a:pt x="37984" y="39869"/>
                  </a:cubicBezTo>
                  <a:cubicBezTo>
                    <a:pt x="38064" y="39869"/>
                    <a:pt x="38135" y="39875"/>
                    <a:pt x="38196" y="39875"/>
                  </a:cubicBezTo>
                  <a:cubicBezTo>
                    <a:pt x="38335" y="39875"/>
                    <a:pt x="38426" y="39844"/>
                    <a:pt x="38471" y="39641"/>
                  </a:cubicBezTo>
                  <a:cubicBezTo>
                    <a:pt x="38516" y="39418"/>
                    <a:pt x="38607" y="38980"/>
                    <a:pt x="38817" y="38980"/>
                  </a:cubicBezTo>
                  <a:cubicBezTo>
                    <a:pt x="38913" y="38980"/>
                    <a:pt x="39034" y="39072"/>
                    <a:pt x="39187" y="39316"/>
                  </a:cubicBezTo>
                  <a:lnTo>
                    <a:pt x="39284" y="39414"/>
                  </a:lnTo>
                  <a:cubicBezTo>
                    <a:pt x="39284" y="39414"/>
                    <a:pt x="38374" y="39869"/>
                    <a:pt x="37886" y="40747"/>
                  </a:cubicBezTo>
                  <a:cubicBezTo>
                    <a:pt x="37886" y="40747"/>
                    <a:pt x="37561" y="41235"/>
                    <a:pt x="37528" y="41560"/>
                  </a:cubicBezTo>
                  <a:cubicBezTo>
                    <a:pt x="37495" y="41727"/>
                    <a:pt x="37565" y="41800"/>
                    <a:pt x="37663" y="41800"/>
                  </a:cubicBezTo>
                  <a:cubicBezTo>
                    <a:pt x="37755" y="41800"/>
                    <a:pt x="37872" y="41736"/>
                    <a:pt x="37951" y="41625"/>
                  </a:cubicBezTo>
                  <a:cubicBezTo>
                    <a:pt x="38081" y="41397"/>
                    <a:pt x="38016" y="41040"/>
                    <a:pt x="38341" y="40747"/>
                  </a:cubicBezTo>
                  <a:cubicBezTo>
                    <a:pt x="38699" y="40422"/>
                    <a:pt x="39610" y="39869"/>
                    <a:pt x="39707" y="39674"/>
                  </a:cubicBezTo>
                  <a:cubicBezTo>
                    <a:pt x="39805" y="39446"/>
                    <a:pt x="39935" y="39316"/>
                    <a:pt x="39935" y="39316"/>
                  </a:cubicBezTo>
                  <a:cubicBezTo>
                    <a:pt x="39935" y="39316"/>
                    <a:pt x="40000" y="39186"/>
                    <a:pt x="39707" y="38828"/>
                  </a:cubicBezTo>
                  <a:cubicBezTo>
                    <a:pt x="39447" y="38471"/>
                    <a:pt x="39122" y="37885"/>
                    <a:pt x="39252" y="37723"/>
                  </a:cubicBezTo>
                  <a:cubicBezTo>
                    <a:pt x="39273" y="37702"/>
                    <a:pt x="39301" y="37693"/>
                    <a:pt x="39334" y="37693"/>
                  </a:cubicBezTo>
                  <a:cubicBezTo>
                    <a:pt x="39509" y="37693"/>
                    <a:pt x="39825" y="37949"/>
                    <a:pt x="39935" y="38113"/>
                  </a:cubicBezTo>
                  <a:cubicBezTo>
                    <a:pt x="39948" y="38129"/>
                    <a:pt x="39957" y="38136"/>
                    <a:pt x="39963" y="38136"/>
                  </a:cubicBezTo>
                  <a:cubicBezTo>
                    <a:pt x="40017" y="38136"/>
                    <a:pt x="39853" y="37589"/>
                    <a:pt x="40092" y="37589"/>
                  </a:cubicBezTo>
                  <a:cubicBezTo>
                    <a:pt x="40104" y="37589"/>
                    <a:pt x="40116" y="37590"/>
                    <a:pt x="40130" y="37593"/>
                  </a:cubicBezTo>
                  <a:cubicBezTo>
                    <a:pt x="40455" y="37690"/>
                    <a:pt x="40358" y="37853"/>
                    <a:pt x="40358" y="37853"/>
                  </a:cubicBezTo>
                  <a:cubicBezTo>
                    <a:pt x="40358" y="37853"/>
                    <a:pt x="40693" y="37473"/>
                    <a:pt x="40900" y="37473"/>
                  </a:cubicBezTo>
                  <a:cubicBezTo>
                    <a:pt x="40943" y="37473"/>
                    <a:pt x="40980" y="37489"/>
                    <a:pt x="41008" y="37528"/>
                  </a:cubicBezTo>
                  <a:cubicBezTo>
                    <a:pt x="41138" y="37723"/>
                    <a:pt x="40618" y="38211"/>
                    <a:pt x="40618" y="38341"/>
                  </a:cubicBezTo>
                  <a:cubicBezTo>
                    <a:pt x="40585" y="38471"/>
                    <a:pt x="40000" y="38926"/>
                    <a:pt x="40032" y="39121"/>
                  </a:cubicBezTo>
                  <a:cubicBezTo>
                    <a:pt x="40032" y="39223"/>
                    <a:pt x="40045" y="39274"/>
                    <a:pt x="40118" y="39274"/>
                  </a:cubicBezTo>
                  <a:cubicBezTo>
                    <a:pt x="40162" y="39274"/>
                    <a:pt x="40228" y="39255"/>
                    <a:pt x="40325" y="39219"/>
                  </a:cubicBezTo>
                  <a:cubicBezTo>
                    <a:pt x="40585" y="39121"/>
                    <a:pt x="42309" y="38113"/>
                    <a:pt x="42309" y="38113"/>
                  </a:cubicBezTo>
                  <a:cubicBezTo>
                    <a:pt x="42309" y="38113"/>
                    <a:pt x="42360" y="38044"/>
                    <a:pt x="42288" y="38044"/>
                  </a:cubicBezTo>
                  <a:cubicBezTo>
                    <a:pt x="42261" y="38044"/>
                    <a:pt x="42217" y="38054"/>
                    <a:pt x="42146" y="38080"/>
                  </a:cubicBezTo>
                  <a:cubicBezTo>
                    <a:pt x="41886" y="38211"/>
                    <a:pt x="41528" y="38406"/>
                    <a:pt x="41528" y="38406"/>
                  </a:cubicBezTo>
                  <a:cubicBezTo>
                    <a:pt x="41528" y="38406"/>
                    <a:pt x="41490" y="38408"/>
                    <a:pt x="41435" y="38408"/>
                  </a:cubicBezTo>
                  <a:cubicBezTo>
                    <a:pt x="41272" y="38408"/>
                    <a:pt x="40967" y="38389"/>
                    <a:pt x="41138" y="38243"/>
                  </a:cubicBezTo>
                  <a:cubicBezTo>
                    <a:pt x="41322" y="38085"/>
                    <a:pt x="41911" y="37800"/>
                    <a:pt x="42163" y="37800"/>
                  </a:cubicBezTo>
                  <a:cubicBezTo>
                    <a:pt x="42223" y="37800"/>
                    <a:pt x="42264" y="37816"/>
                    <a:pt x="42276" y="37853"/>
                  </a:cubicBezTo>
                  <a:cubicBezTo>
                    <a:pt x="42374" y="38015"/>
                    <a:pt x="42309" y="38113"/>
                    <a:pt x="42374" y="38113"/>
                  </a:cubicBezTo>
                  <a:cubicBezTo>
                    <a:pt x="42471" y="38113"/>
                    <a:pt x="43024" y="37755"/>
                    <a:pt x="43154" y="37528"/>
                  </a:cubicBezTo>
                  <a:cubicBezTo>
                    <a:pt x="43272" y="37362"/>
                    <a:pt x="43493" y="37317"/>
                    <a:pt x="43667" y="37317"/>
                  </a:cubicBezTo>
                  <a:cubicBezTo>
                    <a:pt x="43733" y="37317"/>
                    <a:pt x="43793" y="37324"/>
                    <a:pt x="43837" y="37332"/>
                  </a:cubicBezTo>
                  <a:cubicBezTo>
                    <a:pt x="43877" y="37343"/>
                    <a:pt x="43924" y="37349"/>
                    <a:pt x="43975" y="37349"/>
                  </a:cubicBezTo>
                  <a:cubicBezTo>
                    <a:pt x="44091" y="37349"/>
                    <a:pt x="44233" y="37315"/>
                    <a:pt x="44390" y="37202"/>
                  </a:cubicBezTo>
                  <a:cubicBezTo>
                    <a:pt x="44650" y="37072"/>
                    <a:pt x="44748" y="37007"/>
                    <a:pt x="44910" y="37007"/>
                  </a:cubicBezTo>
                  <a:cubicBezTo>
                    <a:pt x="45105" y="37007"/>
                    <a:pt x="45561" y="36650"/>
                    <a:pt x="45593" y="36324"/>
                  </a:cubicBezTo>
                  <a:cubicBezTo>
                    <a:pt x="45593" y="36324"/>
                    <a:pt x="45951" y="36227"/>
                    <a:pt x="46049" y="36032"/>
                  </a:cubicBezTo>
                  <a:cubicBezTo>
                    <a:pt x="46049" y="36032"/>
                    <a:pt x="46208" y="36334"/>
                    <a:pt x="46423" y="36334"/>
                  </a:cubicBezTo>
                  <a:cubicBezTo>
                    <a:pt x="46499" y="36334"/>
                    <a:pt x="46582" y="36296"/>
                    <a:pt x="46666" y="36194"/>
                  </a:cubicBezTo>
                  <a:cubicBezTo>
                    <a:pt x="46959" y="35804"/>
                    <a:pt x="47349" y="35479"/>
                    <a:pt x="47122" y="35381"/>
                  </a:cubicBezTo>
                  <a:cubicBezTo>
                    <a:pt x="47079" y="35363"/>
                    <a:pt x="47027" y="35355"/>
                    <a:pt x="46970" y="35355"/>
                  </a:cubicBezTo>
                  <a:cubicBezTo>
                    <a:pt x="46725" y="35355"/>
                    <a:pt x="46394" y="35503"/>
                    <a:pt x="46341" y="35609"/>
                  </a:cubicBezTo>
                  <a:cubicBezTo>
                    <a:pt x="46331" y="35624"/>
                    <a:pt x="46321" y="35632"/>
                    <a:pt x="46310" y="35632"/>
                  </a:cubicBezTo>
                  <a:cubicBezTo>
                    <a:pt x="46257" y="35632"/>
                    <a:pt x="46211" y="35427"/>
                    <a:pt x="46211" y="35154"/>
                  </a:cubicBezTo>
                  <a:cubicBezTo>
                    <a:pt x="46211" y="34828"/>
                    <a:pt x="46276" y="34211"/>
                    <a:pt x="45918" y="33885"/>
                  </a:cubicBezTo>
                  <a:cubicBezTo>
                    <a:pt x="45561" y="33593"/>
                    <a:pt x="45951" y="33398"/>
                    <a:pt x="46211" y="33365"/>
                  </a:cubicBezTo>
                  <a:cubicBezTo>
                    <a:pt x="46471" y="33365"/>
                    <a:pt x="47024" y="32942"/>
                    <a:pt x="47024" y="32942"/>
                  </a:cubicBezTo>
                  <a:cubicBezTo>
                    <a:pt x="47024" y="32942"/>
                    <a:pt x="47223" y="32837"/>
                    <a:pt x="47354" y="32837"/>
                  </a:cubicBezTo>
                  <a:cubicBezTo>
                    <a:pt x="47442" y="32837"/>
                    <a:pt x="47499" y="32884"/>
                    <a:pt x="47447" y="33040"/>
                  </a:cubicBezTo>
                  <a:cubicBezTo>
                    <a:pt x="47317" y="33463"/>
                    <a:pt x="47187" y="33820"/>
                    <a:pt x="47284" y="33983"/>
                  </a:cubicBezTo>
                  <a:cubicBezTo>
                    <a:pt x="47353" y="34097"/>
                    <a:pt x="47533" y="34227"/>
                    <a:pt x="47725" y="34227"/>
                  </a:cubicBezTo>
                  <a:cubicBezTo>
                    <a:pt x="47772" y="34227"/>
                    <a:pt x="47820" y="34219"/>
                    <a:pt x="47866" y="34202"/>
                  </a:cubicBezTo>
                  <a:lnTo>
                    <a:pt x="47866" y="34202"/>
                  </a:lnTo>
                  <a:cubicBezTo>
                    <a:pt x="47701" y="34293"/>
                    <a:pt x="47367" y="34474"/>
                    <a:pt x="47154" y="34568"/>
                  </a:cubicBezTo>
                  <a:cubicBezTo>
                    <a:pt x="46858" y="34657"/>
                    <a:pt x="46886" y="34935"/>
                    <a:pt x="47212" y="34935"/>
                  </a:cubicBezTo>
                  <a:cubicBezTo>
                    <a:pt x="47244" y="34935"/>
                    <a:pt x="47279" y="34932"/>
                    <a:pt x="47317" y="34926"/>
                  </a:cubicBezTo>
                  <a:cubicBezTo>
                    <a:pt x="47740" y="34828"/>
                    <a:pt x="48455" y="34438"/>
                    <a:pt x="48455" y="34438"/>
                  </a:cubicBezTo>
                  <a:cubicBezTo>
                    <a:pt x="48455" y="34438"/>
                    <a:pt x="48813" y="33885"/>
                    <a:pt x="49138" y="33755"/>
                  </a:cubicBezTo>
                  <a:cubicBezTo>
                    <a:pt x="49255" y="33703"/>
                    <a:pt x="49424" y="33688"/>
                    <a:pt x="49597" y="33688"/>
                  </a:cubicBezTo>
                  <a:cubicBezTo>
                    <a:pt x="49857" y="33688"/>
                    <a:pt x="50127" y="33723"/>
                    <a:pt x="50244" y="33723"/>
                  </a:cubicBezTo>
                  <a:cubicBezTo>
                    <a:pt x="50471" y="33723"/>
                    <a:pt x="50861" y="33593"/>
                    <a:pt x="50894" y="33495"/>
                  </a:cubicBezTo>
                  <a:cubicBezTo>
                    <a:pt x="50601" y="32845"/>
                    <a:pt x="50959" y="32520"/>
                    <a:pt x="51349" y="32259"/>
                  </a:cubicBezTo>
                  <a:cubicBezTo>
                    <a:pt x="51642" y="32064"/>
                    <a:pt x="51382" y="31902"/>
                    <a:pt x="51252" y="31804"/>
                  </a:cubicBezTo>
                  <a:cubicBezTo>
                    <a:pt x="51187" y="31804"/>
                    <a:pt x="51154" y="31772"/>
                    <a:pt x="51154" y="31772"/>
                  </a:cubicBezTo>
                  <a:lnTo>
                    <a:pt x="51154" y="31772"/>
                  </a:lnTo>
                  <a:cubicBezTo>
                    <a:pt x="51154" y="31772"/>
                    <a:pt x="51187" y="31772"/>
                    <a:pt x="51252" y="31804"/>
                  </a:cubicBezTo>
                  <a:cubicBezTo>
                    <a:pt x="51284" y="31804"/>
                    <a:pt x="51349" y="31804"/>
                    <a:pt x="51447" y="31739"/>
                  </a:cubicBezTo>
                  <a:cubicBezTo>
                    <a:pt x="51609" y="31577"/>
                    <a:pt x="51707" y="30406"/>
                    <a:pt x="51479" y="29690"/>
                  </a:cubicBezTo>
                  <a:cubicBezTo>
                    <a:pt x="51219" y="28975"/>
                    <a:pt x="51577" y="28227"/>
                    <a:pt x="51772" y="27674"/>
                  </a:cubicBezTo>
                  <a:cubicBezTo>
                    <a:pt x="51935" y="27154"/>
                    <a:pt x="51642" y="26731"/>
                    <a:pt x="51252" y="26601"/>
                  </a:cubicBezTo>
                  <a:cubicBezTo>
                    <a:pt x="50861" y="26503"/>
                    <a:pt x="51024" y="25886"/>
                    <a:pt x="51024" y="25463"/>
                  </a:cubicBezTo>
                  <a:cubicBezTo>
                    <a:pt x="51024" y="25008"/>
                    <a:pt x="50959" y="24065"/>
                    <a:pt x="50731" y="24065"/>
                  </a:cubicBezTo>
                  <a:cubicBezTo>
                    <a:pt x="50471" y="24065"/>
                    <a:pt x="50211" y="23739"/>
                    <a:pt x="50146" y="23056"/>
                  </a:cubicBezTo>
                  <a:cubicBezTo>
                    <a:pt x="50081" y="22406"/>
                    <a:pt x="49366" y="21723"/>
                    <a:pt x="49366" y="21723"/>
                  </a:cubicBezTo>
                  <a:lnTo>
                    <a:pt x="49593" y="17788"/>
                  </a:lnTo>
                  <a:lnTo>
                    <a:pt x="49528" y="15707"/>
                  </a:lnTo>
                  <a:lnTo>
                    <a:pt x="49170" y="15544"/>
                  </a:lnTo>
                  <a:lnTo>
                    <a:pt x="48748" y="15317"/>
                  </a:lnTo>
                  <a:lnTo>
                    <a:pt x="48130" y="15024"/>
                  </a:lnTo>
                  <a:cubicBezTo>
                    <a:pt x="48130" y="15187"/>
                    <a:pt x="48065" y="15284"/>
                    <a:pt x="47967" y="15284"/>
                  </a:cubicBezTo>
                  <a:cubicBezTo>
                    <a:pt x="47930" y="15312"/>
                    <a:pt x="47880" y="15329"/>
                    <a:pt x="47815" y="15329"/>
                  </a:cubicBezTo>
                  <a:cubicBezTo>
                    <a:pt x="47652" y="15329"/>
                    <a:pt x="47397" y="15220"/>
                    <a:pt x="47024" y="14894"/>
                  </a:cubicBezTo>
                  <a:cubicBezTo>
                    <a:pt x="46731" y="14699"/>
                    <a:pt x="46471" y="14471"/>
                    <a:pt x="46309" y="14309"/>
                  </a:cubicBezTo>
                  <a:cubicBezTo>
                    <a:pt x="45967" y="14081"/>
                    <a:pt x="45749" y="13977"/>
                    <a:pt x="45548" y="13977"/>
                  </a:cubicBezTo>
                  <a:cubicBezTo>
                    <a:pt x="45519" y="13977"/>
                    <a:pt x="45491" y="13979"/>
                    <a:pt x="45463" y="13983"/>
                  </a:cubicBezTo>
                  <a:lnTo>
                    <a:pt x="45138" y="13983"/>
                  </a:lnTo>
                  <a:cubicBezTo>
                    <a:pt x="44780" y="14048"/>
                    <a:pt x="44390" y="14048"/>
                    <a:pt x="44162" y="14048"/>
                  </a:cubicBezTo>
                  <a:cubicBezTo>
                    <a:pt x="43642" y="14081"/>
                    <a:pt x="43935" y="14146"/>
                    <a:pt x="43382" y="14146"/>
                  </a:cubicBezTo>
                  <a:lnTo>
                    <a:pt x="42276" y="14146"/>
                  </a:lnTo>
                  <a:cubicBezTo>
                    <a:pt x="42049" y="14146"/>
                    <a:pt x="41821" y="14276"/>
                    <a:pt x="41561" y="14439"/>
                  </a:cubicBezTo>
                  <a:cubicBezTo>
                    <a:pt x="41398" y="14536"/>
                    <a:pt x="41236" y="14634"/>
                    <a:pt x="41138" y="14634"/>
                  </a:cubicBezTo>
                  <a:lnTo>
                    <a:pt x="41106" y="14634"/>
                  </a:lnTo>
                  <a:cubicBezTo>
                    <a:pt x="41106" y="14666"/>
                    <a:pt x="41073" y="14666"/>
                    <a:pt x="41041" y="14666"/>
                  </a:cubicBezTo>
                  <a:cubicBezTo>
                    <a:pt x="40748" y="14666"/>
                    <a:pt x="40715" y="14439"/>
                    <a:pt x="40683" y="14244"/>
                  </a:cubicBezTo>
                  <a:cubicBezTo>
                    <a:pt x="40618" y="14081"/>
                    <a:pt x="40455" y="13853"/>
                    <a:pt x="40228" y="13788"/>
                  </a:cubicBezTo>
                  <a:cubicBezTo>
                    <a:pt x="40195" y="13788"/>
                    <a:pt x="40097" y="13788"/>
                    <a:pt x="40032" y="13756"/>
                  </a:cubicBezTo>
                  <a:cubicBezTo>
                    <a:pt x="39772" y="13756"/>
                    <a:pt x="39545" y="13691"/>
                    <a:pt x="39350" y="13561"/>
                  </a:cubicBezTo>
                  <a:cubicBezTo>
                    <a:pt x="39152" y="13448"/>
                    <a:pt x="39028" y="13359"/>
                    <a:pt x="38913" y="13359"/>
                  </a:cubicBezTo>
                  <a:cubicBezTo>
                    <a:pt x="38896" y="13359"/>
                    <a:pt x="38879" y="13361"/>
                    <a:pt x="38862" y="13366"/>
                  </a:cubicBezTo>
                  <a:cubicBezTo>
                    <a:pt x="38699" y="13463"/>
                    <a:pt x="38602" y="13723"/>
                    <a:pt x="38602" y="13983"/>
                  </a:cubicBezTo>
                  <a:cubicBezTo>
                    <a:pt x="38602" y="14016"/>
                    <a:pt x="38602" y="14048"/>
                    <a:pt x="38602" y="14048"/>
                  </a:cubicBezTo>
                  <a:cubicBezTo>
                    <a:pt x="38569" y="14211"/>
                    <a:pt x="38504" y="14276"/>
                    <a:pt x="38439" y="14276"/>
                  </a:cubicBezTo>
                  <a:cubicBezTo>
                    <a:pt x="38395" y="14291"/>
                    <a:pt x="38352" y="14305"/>
                    <a:pt x="38311" y="14305"/>
                  </a:cubicBezTo>
                  <a:cubicBezTo>
                    <a:pt x="38261" y="14305"/>
                    <a:pt x="38215" y="14283"/>
                    <a:pt x="38179" y="14211"/>
                  </a:cubicBezTo>
                  <a:cubicBezTo>
                    <a:pt x="38064" y="14010"/>
                    <a:pt x="38025" y="13810"/>
                    <a:pt x="37862" y="13810"/>
                  </a:cubicBezTo>
                  <a:cubicBezTo>
                    <a:pt x="37840" y="13810"/>
                    <a:pt x="37815" y="13813"/>
                    <a:pt x="37789" y="13821"/>
                  </a:cubicBezTo>
                  <a:cubicBezTo>
                    <a:pt x="37626" y="13853"/>
                    <a:pt x="37626" y="14016"/>
                    <a:pt x="37496" y="14081"/>
                  </a:cubicBezTo>
                  <a:cubicBezTo>
                    <a:pt x="37451" y="14149"/>
                    <a:pt x="37378" y="14178"/>
                    <a:pt x="37284" y="14178"/>
                  </a:cubicBezTo>
                  <a:cubicBezTo>
                    <a:pt x="37108" y="14178"/>
                    <a:pt x="36861" y="14078"/>
                    <a:pt x="36585" y="13951"/>
                  </a:cubicBezTo>
                  <a:lnTo>
                    <a:pt x="36520" y="13951"/>
                  </a:lnTo>
                  <a:cubicBezTo>
                    <a:pt x="36488" y="13918"/>
                    <a:pt x="36423" y="13918"/>
                    <a:pt x="36390" y="13918"/>
                  </a:cubicBezTo>
                  <a:cubicBezTo>
                    <a:pt x="36325" y="13918"/>
                    <a:pt x="36228" y="13951"/>
                    <a:pt x="36163" y="13983"/>
                  </a:cubicBezTo>
                  <a:cubicBezTo>
                    <a:pt x="35935" y="14081"/>
                    <a:pt x="35707" y="14244"/>
                    <a:pt x="35382" y="14244"/>
                  </a:cubicBezTo>
                  <a:cubicBezTo>
                    <a:pt x="35365" y="14245"/>
                    <a:pt x="35349" y="14246"/>
                    <a:pt x="35333" y="14246"/>
                  </a:cubicBezTo>
                  <a:cubicBezTo>
                    <a:pt x="35006" y="14246"/>
                    <a:pt x="34820" y="13936"/>
                    <a:pt x="34634" y="13626"/>
                  </a:cubicBezTo>
                  <a:cubicBezTo>
                    <a:pt x="34569" y="13561"/>
                    <a:pt x="34537" y="13463"/>
                    <a:pt x="34504" y="13333"/>
                  </a:cubicBezTo>
                  <a:cubicBezTo>
                    <a:pt x="34374" y="13105"/>
                    <a:pt x="34276" y="12910"/>
                    <a:pt x="34179" y="12715"/>
                  </a:cubicBezTo>
                  <a:cubicBezTo>
                    <a:pt x="34082" y="12560"/>
                    <a:pt x="33961" y="12451"/>
                    <a:pt x="33818" y="12451"/>
                  </a:cubicBezTo>
                  <a:cubicBezTo>
                    <a:pt x="33721" y="12451"/>
                    <a:pt x="33614" y="12500"/>
                    <a:pt x="33496" y="12618"/>
                  </a:cubicBezTo>
                  <a:cubicBezTo>
                    <a:pt x="33366" y="12715"/>
                    <a:pt x="33301" y="12780"/>
                    <a:pt x="33268" y="12878"/>
                  </a:cubicBezTo>
                  <a:cubicBezTo>
                    <a:pt x="33268" y="13040"/>
                    <a:pt x="33333" y="13366"/>
                    <a:pt x="33236" y="13366"/>
                  </a:cubicBezTo>
                  <a:cubicBezTo>
                    <a:pt x="33251" y="13411"/>
                    <a:pt x="33266" y="13435"/>
                    <a:pt x="33265" y="13435"/>
                  </a:cubicBezTo>
                  <a:cubicBezTo>
                    <a:pt x="33263" y="13435"/>
                    <a:pt x="33240" y="13403"/>
                    <a:pt x="33171" y="13333"/>
                  </a:cubicBezTo>
                  <a:cubicBezTo>
                    <a:pt x="33138" y="13301"/>
                    <a:pt x="33106" y="13268"/>
                    <a:pt x="33041" y="13170"/>
                  </a:cubicBezTo>
                  <a:cubicBezTo>
                    <a:pt x="32650" y="12780"/>
                    <a:pt x="32195" y="12618"/>
                    <a:pt x="31805" y="12585"/>
                  </a:cubicBezTo>
                  <a:cubicBezTo>
                    <a:pt x="31675" y="12553"/>
                    <a:pt x="31577" y="12553"/>
                    <a:pt x="31512" y="12553"/>
                  </a:cubicBezTo>
                  <a:lnTo>
                    <a:pt x="31480" y="12553"/>
                  </a:lnTo>
                  <a:cubicBezTo>
                    <a:pt x="31480" y="12553"/>
                    <a:pt x="31382" y="12488"/>
                    <a:pt x="31285" y="12423"/>
                  </a:cubicBezTo>
                  <a:cubicBezTo>
                    <a:pt x="31155" y="12357"/>
                    <a:pt x="30992" y="12292"/>
                    <a:pt x="30699" y="12162"/>
                  </a:cubicBezTo>
                  <a:lnTo>
                    <a:pt x="30634" y="12162"/>
                  </a:lnTo>
                  <a:cubicBezTo>
                    <a:pt x="30602" y="12130"/>
                    <a:pt x="30569" y="12130"/>
                    <a:pt x="30504" y="12130"/>
                  </a:cubicBezTo>
                  <a:cubicBezTo>
                    <a:pt x="30049" y="12130"/>
                    <a:pt x="29789" y="11479"/>
                    <a:pt x="29691" y="11317"/>
                  </a:cubicBezTo>
                  <a:cubicBezTo>
                    <a:pt x="29626" y="11219"/>
                    <a:pt x="29431" y="10927"/>
                    <a:pt x="29171" y="10731"/>
                  </a:cubicBezTo>
                  <a:cubicBezTo>
                    <a:pt x="29008" y="10666"/>
                    <a:pt x="28846" y="10601"/>
                    <a:pt x="28651" y="10536"/>
                  </a:cubicBezTo>
                  <a:lnTo>
                    <a:pt x="28618" y="10536"/>
                  </a:lnTo>
                  <a:cubicBezTo>
                    <a:pt x="28098" y="10536"/>
                    <a:pt x="27220" y="10406"/>
                    <a:pt x="26960" y="10309"/>
                  </a:cubicBezTo>
                  <a:cubicBezTo>
                    <a:pt x="26894" y="10309"/>
                    <a:pt x="26797" y="10276"/>
                    <a:pt x="26732" y="10244"/>
                  </a:cubicBezTo>
                  <a:cubicBezTo>
                    <a:pt x="26569" y="10211"/>
                    <a:pt x="26472" y="10179"/>
                    <a:pt x="26472" y="10179"/>
                  </a:cubicBezTo>
                  <a:lnTo>
                    <a:pt x="26732" y="1106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2045495" y="2933040"/>
              <a:ext cx="463631" cy="484253"/>
            </a:xfrm>
            <a:custGeom>
              <a:avLst/>
              <a:gdLst/>
              <a:ahLst/>
              <a:cxnLst/>
              <a:rect l="l" t="t" r="r" b="b"/>
              <a:pathLst>
                <a:path w="25562" h="26699" extrusionOk="0">
                  <a:moveTo>
                    <a:pt x="3676" y="0"/>
                  </a:moveTo>
                  <a:lnTo>
                    <a:pt x="1" y="26276"/>
                  </a:lnTo>
                  <a:lnTo>
                    <a:pt x="2732" y="26699"/>
                  </a:lnTo>
                  <a:lnTo>
                    <a:pt x="3188" y="24715"/>
                  </a:lnTo>
                  <a:lnTo>
                    <a:pt x="9789" y="25658"/>
                  </a:lnTo>
                  <a:cubicBezTo>
                    <a:pt x="9789" y="25658"/>
                    <a:pt x="9822" y="25658"/>
                    <a:pt x="9854" y="25691"/>
                  </a:cubicBezTo>
                  <a:lnTo>
                    <a:pt x="9984" y="25691"/>
                  </a:lnTo>
                  <a:lnTo>
                    <a:pt x="10082" y="24845"/>
                  </a:lnTo>
                  <a:lnTo>
                    <a:pt x="23643" y="26146"/>
                  </a:lnTo>
                  <a:lnTo>
                    <a:pt x="25561" y="2960"/>
                  </a:lnTo>
                  <a:lnTo>
                    <a:pt x="25106" y="2895"/>
                  </a:lnTo>
                  <a:cubicBezTo>
                    <a:pt x="16521" y="1952"/>
                    <a:pt x="4749" y="163"/>
                    <a:pt x="367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2506151" y="2986709"/>
              <a:ext cx="589850" cy="317569"/>
            </a:xfrm>
            <a:custGeom>
              <a:avLst/>
              <a:gdLst/>
              <a:ahLst/>
              <a:cxnLst/>
              <a:rect l="l" t="t" r="r" b="b"/>
              <a:pathLst>
                <a:path w="32521" h="17509" extrusionOk="0">
                  <a:moveTo>
                    <a:pt x="163" y="1"/>
                  </a:moveTo>
                  <a:lnTo>
                    <a:pt x="1" y="2212"/>
                  </a:lnTo>
                  <a:lnTo>
                    <a:pt x="11155" y="3318"/>
                  </a:lnTo>
                  <a:lnTo>
                    <a:pt x="10895" y="12391"/>
                  </a:lnTo>
                  <a:cubicBezTo>
                    <a:pt x="10895" y="12391"/>
                    <a:pt x="10992" y="12423"/>
                    <a:pt x="11155" y="12456"/>
                  </a:cubicBezTo>
                  <a:cubicBezTo>
                    <a:pt x="11383" y="12521"/>
                    <a:pt x="11675" y="12586"/>
                    <a:pt x="12000" y="12618"/>
                  </a:cubicBezTo>
                  <a:cubicBezTo>
                    <a:pt x="12261" y="12618"/>
                    <a:pt x="12683" y="12651"/>
                    <a:pt x="13074" y="12781"/>
                  </a:cubicBezTo>
                  <a:cubicBezTo>
                    <a:pt x="13269" y="12781"/>
                    <a:pt x="13431" y="12846"/>
                    <a:pt x="13594" y="12976"/>
                  </a:cubicBezTo>
                  <a:cubicBezTo>
                    <a:pt x="13756" y="13041"/>
                    <a:pt x="13919" y="13171"/>
                    <a:pt x="14017" y="13334"/>
                  </a:cubicBezTo>
                  <a:cubicBezTo>
                    <a:pt x="14374" y="13854"/>
                    <a:pt x="14472" y="14147"/>
                    <a:pt x="15057" y="14374"/>
                  </a:cubicBezTo>
                  <a:cubicBezTo>
                    <a:pt x="15285" y="14407"/>
                    <a:pt x="15545" y="14537"/>
                    <a:pt x="15708" y="14635"/>
                  </a:cubicBezTo>
                  <a:cubicBezTo>
                    <a:pt x="15870" y="14732"/>
                    <a:pt x="15903" y="14765"/>
                    <a:pt x="15903" y="14765"/>
                  </a:cubicBezTo>
                  <a:lnTo>
                    <a:pt x="15935" y="14765"/>
                  </a:lnTo>
                  <a:cubicBezTo>
                    <a:pt x="16033" y="14765"/>
                    <a:pt x="16130" y="14765"/>
                    <a:pt x="16228" y="14797"/>
                  </a:cubicBezTo>
                  <a:cubicBezTo>
                    <a:pt x="16586" y="14830"/>
                    <a:pt x="17139" y="14960"/>
                    <a:pt x="17431" y="15350"/>
                  </a:cubicBezTo>
                  <a:cubicBezTo>
                    <a:pt x="17431" y="15350"/>
                    <a:pt x="17431" y="15382"/>
                    <a:pt x="17464" y="15382"/>
                  </a:cubicBezTo>
                  <a:lnTo>
                    <a:pt x="17496" y="15415"/>
                  </a:lnTo>
                  <a:cubicBezTo>
                    <a:pt x="17529" y="15480"/>
                    <a:pt x="17561" y="15513"/>
                    <a:pt x="17594" y="15545"/>
                  </a:cubicBezTo>
                  <a:cubicBezTo>
                    <a:pt x="17626" y="15545"/>
                    <a:pt x="17626" y="15578"/>
                    <a:pt x="17659" y="15578"/>
                  </a:cubicBezTo>
                  <a:cubicBezTo>
                    <a:pt x="17626" y="15480"/>
                    <a:pt x="17594" y="15285"/>
                    <a:pt x="17691" y="15090"/>
                  </a:cubicBezTo>
                  <a:cubicBezTo>
                    <a:pt x="17691" y="15057"/>
                    <a:pt x="17691" y="15025"/>
                    <a:pt x="17691" y="15025"/>
                  </a:cubicBezTo>
                  <a:cubicBezTo>
                    <a:pt x="17714" y="14935"/>
                    <a:pt x="18001" y="14657"/>
                    <a:pt x="18263" y="14657"/>
                  </a:cubicBezTo>
                  <a:cubicBezTo>
                    <a:pt x="18379" y="14657"/>
                    <a:pt x="18489" y="14712"/>
                    <a:pt x="18569" y="14862"/>
                  </a:cubicBezTo>
                  <a:cubicBezTo>
                    <a:pt x="18602" y="14895"/>
                    <a:pt x="18602" y="14927"/>
                    <a:pt x="18602" y="14927"/>
                  </a:cubicBezTo>
                  <a:cubicBezTo>
                    <a:pt x="18732" y="15122"/>
                    <a:pt x="18830" y="15350"/>
                    <a:pt x="18895" y="15545"/>
                  </a:cubicBezTo>
                  <a:cubicBezTo>
                    <a:pt x="19155" y="16000"/>
                    <a:pt x="19415" y="16456"/>
                    <a:pt x="19805" y="16456"/>
                  </a:cubicBezTo>
                  <a:cubicBezTo>
                    <a:pt x="20065" y="16456"/>
                    <a:pt x="20325" y="16260"/>
                    <a:pt x="20586" y="16195"/>
                  </a:cubicBezTo>
                  <a:cubicBezTo>
                    <a:pt x="20646" y="16155"/>
                    <a:pt x="20719" y="16127"/>
                    <a:pt x="20796" y="16127"/>
                  </a:cubicBezTo>
                  <a:cubicBezTo>
                    <a:pt x="20844" y="16127"/>
                    <a:pt x="20894" y="16138"/>
                    <a:pt x="20943" y="16163"/>
                  </a:cubicBezTo>
                  <a:cubicBezTo>
                    <a:pt x="21203" y="16195"/>
                    <a:pt x="21464" y="16358"/>
                    <a:pt x="21756" y="16358"/>
                  </a:cubicBezTo>
                  <a:cubicBezTo>
                    <a:pt x="21821" y="16358"/>
                    <a:pt x="21886" y="16326"/>
                    <a:pt x="21919" y="16293"/>
                  </a:cubicBezTo>
                  <a:cubicBezTo>
                    <a:pt x="21951" y="16293"/>
                    <a:pt x="21951" y="16260"/>
                    <a:pt x="21951" y="16228"/>
                  </a:cubicBezTo>
                  <a:cubicBezTo>
                    <a:pt x="22005" y="16084"/>
                    <a:pt x="22149" y="15990"/>
                    <a:pt x="22284" y="15990"/>
                  </a:cubicBezTo>
                  <a:cubicBezTo>
                    <a:pt x="22392" y="15990"/>
                    <a:pt x="22493" y="16050"/>
                    <a:pt x="22537" y="16195"/>
                  </a:cubicBezTo>
                  <a:cubicBezTo>
                    <a:pt x="22569" y="16391"/>
                    <a:pt x="22732" y="16488"/>
                    <a:pt x="22829" y="16488"/>
                  </a:cubicBezTo>
                  <a:cubicBezTo>
                    <a:pt x="22927" y="16423"/>
                    <a:pt x="22992" y="16358"/>
                    <a:pt x="22992" y="16293"/>
                  </a:cubicBezTo>
                  <a:cubicBezTo>
                    <a:pt x="22992" y="16260"/>
                    <a:pt x="22992" y="16228"/>
                    <a:pt x="22992" y="16195"/>
                  </a:cubicBezTo>
                  <a:cubicBezTo>
                    <a:pt x="22992" y="16033"/>
                    <a:pt x="23090" y="15708"/>
                    <a:pt x="23220" y="15610"/>
                  </a:cubicBezTo>
                  <a:cubicBezTo>
                    <a:pt x="23220" y="15578"/>
                    <a:pt x="23252" y="15578"/>
                    <a:pt x="23285" y="15578"/>
                  </a:cubicBezTo>
                  <a:cubicBezTo>
                    <a:pt x="23308" y="15555"/>
                    <a:pt x="23339" y="15544"/>
                    <a:pt x="23374" y="15544"/>
                  </a:cubicBezTo>
                  <a:cubicBezTo>
                    <a:pt x="23438" y="15544"/>
                    <a:pt x="23514" y="15580"/>
                    <a:pt x="23577" y="15643"/>
                  </a:cubicBezTo>
                  <a:cubicBezTo>
                    <a:pt x="23773" y="15838"/>
                    <a:pt x="24163" y="15935"/>
                    <a:pt x="24423" y="15968"/>
                  </a:cubicBezTo>
                  <a:cubicBezTo>
                    <a:pt x="24455" y="15968"/>
                    <a:pt x="24488" y="16000"/>
                    <a:pt x="24520" y="16000"/>
                  </a:cubicBezTo>
                  <a:lnTo>
                    <a:pt x="24683" y="16000"/>
                  </a:lnTo>
                  <a:cubicBezTo>
                    <a:pt x="24813" y="16000"/>
                    <a:pt x="25073" y="16228"/>
                    <a:pt x="25106" y="16456"/>
                  </a:cubicBezTo>
                  <a:cubicBezTo>
                    <a:pt x="25171" y="16651"/>
                    <a:pt x="25301" y="16846"/>
                    <a:pt x="25529" y="16846"/>
                  </a:cubicBezTo>
                  <a:cubicBezTo>
                    <a:pt x="25659" y="16813"/>
                    <a:pt x="25821" y="16748"/>
                    <a:pt x="25984" y="16651"/>
                  </a:cubicBezTo>
                  <a:cubicBezTo>
                    <a:pt x="26179" y="16521"/>
                    <a:pt x="26407" y="16391"/>
                    <a:pt x="26569" y="16358"/>
                  </a:cubicBezTo>
                  <a:cubicBezTo>
                    <a:pt x="26678" y="16347"/>
                    <a:pt x="26851" y="16344"/>
                    <a:pt x="27034" y="16344"/>
                  </a:cubicBezTo>
                  <a:cubicBezTo>
                    <a:pt x="27400" y="16344"/>
                    <a:pt x="27805" y="16358"/>
                    <a:pt x="27805" y="16358"/>
                  </a:cubicBezTo>
                  <a:lnTo>
                    <a:pt x="28358" y="16260"/>
                  </a:lnTo>
                  <a:lnTo>
                    <a:pt x="28585" y="16260"/>
                  </a:lnTo>
                  <a:cubicBezTo>
                    <a:pt x="28911" y="16260"/>
                    <a:pt x="29333" y="16228"/>
                    <a:pt x="29594" y="16195"/>
                  </a:cubicBezTo>
                  <a:lnTo>
                    <a:pt x="29886" y="16195"/>
                  </a:lnTo>
                  <a:cubicBezTo>
                    <a:pt x="29886" y="16195"/>
                    <a:pt x="29933" y="16177"/>
                    <a:pt x="30017" y="16177"/>
                  </a:cubicBezTo>
                  <a:cubicBezTo>
                    <a:pt x="30153" y="16177"/>
                    <a:pt x="30385" y="16226"/>
                    <a:pt x="30667" y="16488"/>
                  </a:cubicBezTo>
                  <a:cubicBezTo>
                    <a:pt x="30667" y="16488"/>
                    <a:pt x="30699" y="16488"/>
                    <a:pt x="30699" y="16521"/>
                  </a:cubicBezTo>
                  <a:cubicBezTo>
                    <a:pt x="30894" y="16651"/>
                    <a:pt x="31122" y="16846"/>
                    <a:pt x="31415" y="17106"/>
                  </a:cubicBezTo>
                  <a:lnTo>
                    <a:pt x="31447" y="17106"/>
                  </a:lnTo>
                  <a:cubicBezTo>
                    <a:pt x="31758" y="17332"/>
                    <a:pt x="32093" y="17509"/>
                    <a:pt x="32304" y="17509"/>
                  </a:cubicBezTo>
                  <a:cubicBezTo>
                    <a:pt x="32336" y="17509"/>
                    <a:pt x="32365" y="17505"/>
                    <a:pt x="32390" y="17496"/>
                  </a:cubicBezTo>
                  <a:cubicBezTo>
                    <a:pt x="32488" y="17431"/>
                    <a:pt x="32520" y="17301"/>
                    <a:pt x="32520" y="17236"/>
                  </a:cubicBezTo>
                  <a:lnTo>
                    <a:pt x="31902" y="3805"/>
                  </a:lnTo>
                  <a:lnTo>
                    <a:pt x="31870" y="1301"/>
                  </a:lnTo>
                  <a:lnTo>
                    <a:pt x="3936" y="163"/>
                  </a:lnTo>
                  <a:lnTo>
                    <a:pt x="3903" y="358"/>
                  </a:lnTo>
                  <a:cubicBezTo>
                    <a:pt x="3057" y="293"/>
                    <a:pt x="2147" y="196"/>
                    <a:pt x="1171" y="98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3085354" y="3046871"/>
              <a:ext cx="346843" cy="303186"/>
            </a:xfrm>
            <a:custGeom>
              <a:avLst/>
              <a:gdLst/>
              <a:ahLst/>
              <a:cxnLst/>
              <a:rect l="l" t="t" r="r" b="b"/>
              <a:pathLst>
                <a:path w="19123" h="16716" extrusionOk="0">
                  <a:moveTo>
                    <a:pt x="16911" y="1"/>
                  </a:moveTo>
                  <a:lnTo>
                    <a:pt x="1" y="488"/>
                  </a:lnTo>
                  <a:cubicBezTo>
                    <a:pt x="294" y="3480"/>
                    <a:pt x="456" y="6667"/>
                    <a:pt x="521" y="9171"/>
                  </a:cubicBezTo>
                  <a:cubicBezTo>
                    <a:pt x="619" y="11155"/>
                    <a:pt x="684" y="12943"/>
                    <a:pt x="619" y="13854"/>
                  </a:cubicBezTo>
                  <a:cubicBezTo>
                    <a:pt x="619" y="13887"/>
                    <a:pt x="619" y="13887"/>
                    <a:pt x="619" y="13919"/>
                  </a:cubicBezTo>
                  <a:lnTo>
                    <a:pt x="1237" y="14212"/>
                  </a:lnTo>
                  <a:lnTo>
                    <a:pt x="2017" y="14602"/>
                  </a:lnTo>
                  <a:lnTo>
                    <a:pt x="2017" y="14504"/>
                  </a:lnTo>
                  <a:lnTo>
                    <a:pt x="2050" y="14602"/>
                  </a:lnTo>
                  <a:lnTo>
                    <a:pt x="2082" y="16716"/>
                  </a:lnTo>
                  <a:lnTo>
                    <a:pt x="14147" y="16618"/>
                  </a:lnTo>
                  <a:cubicBezTo>
                    <a:pt x="13822" y="16065"/>
                    <a:pt x="14602" y="15155"/>
                    <a:pt x="14602" y="15090"/>
                  </a:cubicBezTo>
                  <a:lnTo>
                    <a:pt x="14602" y="15057"/>
                  </a:lnTo>
                  <a:cubicBezTo>
                    <a:pt x="14570" y="14992"/>
                    <a:pt x="14310" y="14797"/>
                    <a:pt x="14472" y="14472"/>
                  </a:cubicBezTo>
                  <a:lnTo>
                    <a:pt x="14472" y="14439"/>
                  </a:lnTo>
                  <a:cubicBezTo>
                    <a:pt x="14472" y="14407"/>
                    <a:pt x="14505" y="14407"/>
                    <a:pt x="14505" y="14374"/>
                  </a:cubicBezTo>
                  <a:cubicBezTo>
                    <a:pt x="14570" y="14082"/>
                    <a:pt x="14310" y="13887"/>
                    <a:pt x="14310" y="13887"/>
                  </a:cubicBezTo>
                  <a:cubicBezTo>
                    <a:pt x="14277" y="13854"/>
                    <a:pt x="14245" y="13789"/>
                    <a:pt x="14245" y="13756"/>
                  </a:cubicBezTo>
                  <a:cubicBezTo>
                    <a:pt x="14147" y="13626"/>
                    <a:pt x="14049" y="13399"/>
                    <a:pt x="14017" y="13106"/>
                  </a:cubicBezTo>
                  <a:cubicBezTo>
                    <a:pt x="14017" y="12976"/>
                    <a:pt x="14049" y="12813"/>
                    <a:pt x="14082" y="12683"/>
                  </a:cubicBezTo>
                  <a:cubicBezTo>
                    <a:pt x="14114" y="12488"/>
                    <a:pt x="14179" y="12293"/>
                    <a:pt x="14245" y="12131"/>
                  </a:cubicBezTo>
                  <a:cubicBezTo>
                    <a:pt x="14472" y="11643"/>
                    <a:pt x="14765" y="11187"/>
                    <a:pt x="14992" y="10927"/>
                  </a:cubicBezTo>
                  <a:cubicBezTo>
                    <a:pt x="15253" y="10505"/>
                    <a:pt x="15513" y="10114"/>
                    <a:pt x="15773" y="9854"/>
                  </a:cubicBezTo>
                  <a:cubicBezTo>
                    <a:pt x="15773" y="9822"/>
                    <a:pt x="15805" y="9822"/>
                    <a:pt x="15805" y="9789"/>
                  </a:cubicBezTo>
                  <a:cubicBezTo>
                    <a:pt x="15871" y="9724"/>
                    <a:pt x="15903" y="9659"/>
                    <a:pt x="15936" y="9594"/>
                  </a:cubicBezTo>
                  <a:cubicBezTo>
                    <a:pt x="15968" y="9496"/>
                    <a:pt x="15968" y="9366"/>
                    <a:pt x="16261" y="8911"/>
                  </a:cubicBezTo>
                  <a:cubicBezTo>
                    <a:pt x="16326" y="8748"/>
                    <a:pt x="16456" y="8586"/>
                    <a:pt x="16521" y="8423"/>
                  </a:cubicBezTo>
                  <a:cubicBezTo>
                    <a:pt x="16684" y="8033"/>
                    <a:pt x="16488" y="8001"/>
                    <a:pt x="16553" y="7903"/>
                  </a:cubicBezTo>
                  <a:cubicBezTo>
                    <a:pt x="16586" y="7903"/>
                    <a:pt x="16586" y="7870"/>
                    <a:pt x="16618" y="7838"/>
                  </a:cubicBezTo>
                  <a:cubicBezTo>
                    <a:pt x="16716" y="7740"/>
                    <a:pt x="16879" y="7578"/>
                    <a:pt x="16944" y="7480"/>
                  </a:cubicBezTo>
                  <a:cubicBezTo>
                    <a:pt x="17041" y="7350"/>
                    <a:pt x="17269" y="7220"/>
                    <a:pt x="17301" y="6992"/>
                  </a:cubicBezTo>
                  <a:lnTo>
                    <a:pt x="17301" y="6960"/>
                  </a:lnTo>
                  <a:lnTo>
                    <a:pt x="17301" y="6895"/>
                  </a:lnTo>
                  <a:cubicBezTo>
                    <a:pt x="17301" y="6765"/>
                    <a:pt x="17334" y="6700"/>
                    <a:pt x="17366" y="6667"/>
                  </a:cubicBezTo>
                  <a:cubicBezTo>
                    <a:pt x="17399" y="6602"/>
                    <a:pt x="17431" y="6570"/>
                    <a:pt x="17431" y="6570"/>
                  </a:cubicBezTo>
                  <a:cubicBezTo>
                    <a:pt x="17431" y="6570"/>
                    <a:pt x="17594" y="6244"/>
                    <a:pt x="17659" y="5887"/>
                  </a:cubicBezTo>
                  <a:cubicBezTo>
                    <a:pt x="17659" y="5724"/>
                    <a:pt x="17692" y="5562"/>
                    <a:pt x="17757" y="5399"/>
                  </a:cubicBezTo>
                  <a:cubicBezTo>
                    <a:pt x="17789" y="5139"/>
                    <a:pt x="17887" y="4879"/>
                    <a:pt x="18147" y="4716"/>
                  </a:cubicBezTo>
                  <a:cubicBezTo>
                    <a:pt x="18505" y="4488"/>
                    <a:pt x="18635" y="3936"/>
                    <a:pt x="18635" y="3936"/>
                  </a:cubicBezTo>
                  <a:lnTo>
                    <a:pt x="18830" y="3773"/>
                  </a:lnTo>
                  <a:lnTo>
                    <a:pt x="18700" y="3285"/>
                  </a:lnTo>
                  <a:cubicBezTo>
                    <a:pt x="18700" y="3285"/>
                    <a:pt x="19057" y="3253"/>
                    <a:pt x="19122" y="2993"/>
                  </a:cubicBezTo>
                  <a:cubicBezTo>
                    <a:pt x="19122" y="2862"/>
                    <a:pt x="19090" y="2700"/>
                    <a:pt x="19025" y="2537"/>
                  </a:cubicBezTo>
                  <a:cubicBezTo>
                    <a:pt x="18927" y="2375"/>
                    <a:pt x="18862" y="2212"/>
                    <a:pt x="18927" y="1919"/>
                  </a:cubicBezTo>
                  <a:cubicBezTo>
                    <a:pt x="18927" y="1757"/>
                    <a:pt x="18992" y="1627"/>
                    <a:pt x="18992" y="1627"/>
                  </a:cubicBezTo>
                  <a:lnTo>
                    <a:pt x="18992" y="1627"/>
                  </a:lnTo>
                  <a:cubicBezTo>
                    <a:pt x="18992" y="1627"/>
                    <a:pt x="17724" y="1789"/>
                    <a:pt x="17366" y="1789"/>
                  </a:cubicBezTo>
                  <a:cubicBezTo>
                    <a:pt x="17356" y="1790"/>
                    <a:pt x="17347" y="1791"/>
                    <a:pt x="17337" y="1791"/>
                  </a:cubicBezTo>
                  <a:cubicBezTo>
                    <a:pt x="16975" y="1791"/>
                    <a:pt x="16949" y="1198"/>
                    <a:pt x="17139" y="976"/>
                  </a:cubicBezTo>
                  <a:cubicBezTo>
                    <a:pt x="17269" y="749"/>
                    <a:pt x="17236" y="619"/>
                    <a:pt x="17074" y="456"/>
                  </a:cubicBezTo>
                  <a:cubicBezTo>
                    <a:pt x="16911" y="358"/>
                    <a:pt x="16911" y="1"/>
                    <a:pt x="1691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3292974" y="2537262"/>
              <a:ext cx="265442" cy="468927"/>
            </a:xfrm>
            <a:custGeom>
              <a:avLst/>
              <a:gdLst/>
              <a:ahLst/>
              <a:cxnLst/>
              <a:rect l="l" t="t" r="r" b="b"/>
              <a:pathLst>
                <a:path w="14635" h="25854" extrusionOk="0">
                  <a:moveTo>
                    <a:pt x="11936" y="1"/>
                  </a:moveTo>
                  <a:lnTo>
                    <a:pt x="11871" y="33"/>
                  </a:lnTo>
                  <a:cubicBezTo>
                    <a:pt x="11871" y="33"/>
                    <a:pt x="2863" y="293"/>
                    <a:pt x="2050" y="359"/>
                  </a:cubicBezTo>
                  <a:lnTo>
                    <a:pt x="3285" y="1237"/>
                  </a:lnTo>
                  <a:cubicBezTo>
                    <a:pt x="3285" y="1237"/>
                    <a:pt x="3448" y="1692"/>
                    <a:pt x="3578" y="2017"/>
                  </a:cubicBezTo>
                  <a:lnTo>
                    <a:pt x="3871" y="2537"/>
                  </a:lnTo>
                  <a:cubicBezTo>
                    <a:pt x="3903" y="2570"/>
                    <a:pt x="3936" y="2602"/>
                    <a:pt x="3968" y="2635"/>
                  </a:cubicBezTo>
                  <a:lnTo>
                    <a:pt x="4228" y="2700"/>
                  </a:lnTo>
                  <a:cubicBezTo>
                    <a:pt x="4228" y="2700"/>
                    <a:pt x="4586" y="3058"/>
                    <a:pt x="4489" y="3610"/>
                  </a:cubicBezTo>
                  <a:cubicBezTo>
                    <a:pt x="4489" y="3643"/>
                    <a:pt x="4456" y="3708"/>
                    <a:pt x="4424" y="3773"/>
                  </a:cubicBezTo>
                  <a:cubicBezTo>
                    <a:pt x="4424" y="3773"/>
                    <a:pt x="4424" y="3773"/>
                    <a:pt x="4424" y="3806"/>
                  </a:cubicBezTo>
                  <a:cubicBezTo>
                    <a:pt x="4358" y="4163"/>
                    <a:pt x="3936" y="4456"/>
                    <a:pt x="3545" y="4716"/>
                  </a:cubicBezTo>
                  <a:cubicBezTo>
                    <a:pt x="3383" y="4846"/>
                    <a:pt x="3220" y="4944"/>
                    <a:pt x="3155" y="4976"/>
                  </a:cubicBezTo>
                  <a:cubicBezTo>
                    <a:pt x="2960" y="5074"/>
                    <a:pt x="2635" y="5204"/>
                    <a:pt x="2635" y="5334"/>
                  </a:cubicBezTo>
                  <a:cubicBezTo>
                    <a:pt x="2635" y="5464"/>
                    <a:pt x="2602" y="5724"/>
                    <a:pt x="2115" y="5854"/>
                  </a:cubicBezTo>
                  <a:cubicBezTo>
                    <a:pt x="2082" y="5887"/>
                    <a:pt x="2050" y="5887"/>
                    <a:pt x="1985" y="5919"/>
                  </a:cubicBezTo>
                  <a:lnTo>
                    <a:pt x="1952" y="5919"/>
                  </a:lnTo>
                  <a:cubicBezTo>
                    <a:pt x="1854" y="5984"/>
                    <a:pt x="1757" y="6082"/>
                    <a:pt x="1724" y="6180"/>
                  </a:cubicBezTo>
                  <a:cubicBezTo>
                    <a:pt x="1627" y="6375"/>
                    <a:pt x="1562" y="6700"/>
                    <a:pt x="1529" y="7090"/>
                  </a:cubicBezTo>
                  <a:cubicBezTo>
                    <a:pt x="1529" y="7383"/>
                    <a:pt x="1529" y="7740"/>
                    <a:pt x="1497" y="7936"/>
                  </a:cubicBezTo>
                  <a:cubicBezTo>
                    <a:pt x="1464" y="8098"/>
                    <a:pt x="1367" y="8261"/>
                    <a:pt x="1204" y="8456"/>
                  </a:cubicBezTo>
                  <a:cubicBezTo>
                    <a:pt x="1074" y="8618"/>
                    <a:pt x="944" y="8749"/>
                    <a:pt x="781" y="8944"/>
                  </a:cubicBezTo>
                  <a:cubicBezTo>
                    <a:pt x="749" y="8944"/>
                    <a:pt x="749" y="8976"/>
                    <a:pt x="716" y="8976"/>
                  </a:cubicBezTo>
                  <a:cubicBezTo>
                    <a:pt x="359" y="9431"/>
                    <a:pt x="196" y="10862"/>
                    <a:pt x="196" y="10862"/>
                  </a:cubicBezTo>
                  <a:lnTo>
                    <a:pt x="98" y="10862"/>
                  </a:lnTo>
                  <a:cubicBezTo>
                    <a:pt x="98" y="10862"/>
                    <a:pt x="359" y="11773"/>
                    <a:pt x="424" y="12196"/>
                  </a:cubicBezTo>
                  <a:cubicBezTo>
                    <a:pt x="489" y="12651"/>
                    <a:pt x="1" y="13334"/>
                    <a:pt x="359" y="13627"/>
                  </a:cubicBezTo>
                  <a:cubicBezTo>
                    <a:pt x="716" y="13952"/>
                    <a:pt x="976" y="14277"/>
                    <a:pt x="1237" y="14342"/>
                  </a:cubicBezTo>
                  <a:cubicBezTo>
                    <a:pt x="1464" y="14439"/>
                    <a:pt x="2115" y="14732"/>
                    <a:pt x="2115" y="14732"/>
                  </a:cubicBezTo>
                  <a:cubicBezTo>
                    <a:pt x="2115" y="14732"/>
                    <a:pt x="2115" y="15285"/>
                    <a:pt x="2505" y="15448"/>
                  </a:cubicBezTo>
                  <a:cubicBezTo>
                    <a:pt x="2895" y="15643"/>
                    <a:pt x="3058" y="16033"/>
                    <a:pt x="3058" y="16391"/>
                  </a:cubicBezTo>
                  <a:cubicBezTo>
                    <a:pt x="3086" y="16707"/>
                    <a:pt x="3396" y="16922"/>
                    <a:pt x="3759" y="16922"/>
                  </a:cubicBezTo>
                  <a:cubicBezTo>
                    <a:pt x="3807" y="16922"/>
                    <a:pt x="3855" y="16918"/>
                    <a:pt x="3903" y="16911"/>
                  </a:cubicBezTo>
                  <a:cubicBezTo>
                    <a:pt x="3956" y="16903"/>
                    <a:pt x="4010" y="16898"/>
                    <a:pt x="4066" y="16898"/>
                  </a:cubicBezTo>
                  <a:cubicBezTo>
                    <a:pt x="4458" y="16898"/>
                    <a:pt x="4907" y="17126"/>
                    <a:pt x="5106" y="17952"/>
                  </a:cubicBezTo>
                  <a:cubicBezTo>
                    <a:pt x="5302" y="18895"/>
                    <a:pt x="4716" y="19350"/>
                    <a:pt x="4716" y="19350"/>
                  </a:cubicBezTo>
                  <a:cubicBezTo>
                    <a:pt x="4716" y="19350"/>
                    <a:pt x="4261" y="19448"/>
                    <a:pt x="4749" y="19968"/>
                  </a:cubicBezTo>
                  <a:cubicBezTo>
                    <a:pt x="5204" y="20456"/>
                    <a:pt x="6277" y="21659"/>
                    <a:pt x="6277" y="21659"/>
                  </a:cubicBezTo>
                  <a:cubicBezTo>
                    <a:pt x="6277" y="21659"/>
                    <a:pt x="6570" y="21984"/>
                    <a:pt x="6862" y="21984"/>
                  </a:cubicBezTo>
                  <a:cubicBezTo>
                    <a:pt x="7123" y="21984"/>
                    <a:pt x="7415" y="22407"/>
                    <a:pt x="7578" y="22830"/>
                  </a:cubicBezTo>
                  <a:cubicBezTo>
                    <a:pt x="7708" y="23285"/>
                    <a:pt x="7610" y="24098"/>
                    <a:pt x="7806" y="24553"/>
                  </a:cubicBezTo>
                  <a:cubicBezTo>
                    <a:pt x="8001" y="24976"/>
                    <a:pt x="8911" y="25659"/>
                    <a:pt x="9204" y="25854"/>
                  </a:cubicBezTo>
                  <a:cubicBezTo>
                    <a:pt x="9301" y="25854"/>
                    <a:pt x="9366" y="25821"/>
                    <a:pt x="9399" y="25821"/>
                  </a:cubicBezTo>
                  <a:cubicBezTo>
                    <a:pt x="9399" y="25789"/>
                    <a:pt x="9432" y="25789"/>
                    <a:pt x="9432" y="25756"/>
                  </a:cubicBezTo>
                  <a:cubicBezTo>
                    <a:pt x="9497" y="25626"/>
                    <a:pt x="9464" y="25399"/>
                    <a:pt x="9594" y="25041"/>
                  </a:cubicBezTo>
                  <a:cubicBezTo>
                    <a:pt x="9659" y="24911"/>
                    <a:pt x="9724" y="24846"/>
                    <a:pt x="9822" y="24781"/>
                  </a:cubicBezTo>
                  <a:cubicBezTo>
                    <a:pt x="9893" y="24733"/>
                    <a:pt x="9999" y="24703"/>
                    <a:pt x="10141" y="24703"/>
                  </a:cubicBezTo>
                  <a:cubicBezTo>
                    <a:pt x="10192" y="24703"/>
                    <a:pt x="10249" y="24707"/>
                    <a:pt x="10310" y="24716"/>
                  </a:cubicBezTo>
                  <a:cubicBezTo>
                    <a:pt x="10782" y="24840"/>
                    <a:pt x="10969" y="25041"/>
                    <a:pt x="11177" y="25041"/>
                  </a:cubicBezTo>
                  <a:cubicBezTo>
                    <a:pt x="11241" y="25041"/>
                    <a:pt x="11306" y="25022"/>
                    <a:pt x="11383" y="24976"/>
                  </a:cubicBezTo>
                  <a:cubicBezTo>
                    <a:pt x="11545" y="24813"/>
                    <a:pt x="11675" y="24521"/>
                    <a:pt x="11773" y="24293"/>
                  </a:cubicBezTo>
                  <a:cubicBezTo>
                    <a:pt x="11968" y="23968"/>
                    <a:pt x="12196" y="23968"/>
                    <a:pt x="12456" y="23968"/>
                  </a:cubicBezTo>
                  <a:cubicBezTo>
                    <a:pt x="12521" y="23968"/>
                    <a:pt x="12586" y="23935"/>
                    <a:pt x="12651" y="23903"/>
                  </a:cubicBezTo>
                  <a:cubicBezTo>
                    <a:pt x="12814" y="23740"/>
                    <a:pt x="12944" y="23382"/>
                    <a:pt x="12911" y="22797"/>
                  </a:cubicBezTo>
                  <a:cubicBezTo>
                    <a:pt x="12911" y="22797"/>
                    <a:pt x="12781" y="22082"/>
                    <a:pt x="13139" y="21919"/>
                  </a:cubicBezTo>
                  <a:cubicBezTo>
                    <a:pt x="13171" y="21886"/>
                    <a:pt x="13171" y="21886"/>
                    <a:pt x="13171" y="21886"/>
                  </a:cubicBezTo>
                  <a:cubicBezTo>
                    <a:pt x="13171" y="21886"/>
                    <a:pt x="13139" y="21496"/>
                    <a:pt x="13139" y="21171"/>
                  </a:cubicBezTo>
                  <a:cubicBezTo>
                    <a:pt x="13139" y="21008"/>
                    <a:pt x="13171" y="20846"/>
                    <a:pt x="13204" y="20683"/>
                  </a:cubicBezTo>
                  <a:cubicBezTo>
                    <a:pt x="13236" y="20586"/>
                    <a:pt x="13236" y="20521"/>
                    <a:pt x="13269" y="20456"/>
                  </a:cubicBezTo>
                  <a:cubicBezTo>
                    <a:pt x="13269" y="20423"/>
                    <a:pt x="13269" y="20391"/>
                    <a:pt x="13269" y="20358"/>
                  </a:cubicBezTo>
                  <a:cubicBezTo>
                    <a:pt x="13301" y="20326"/>
                    <a:pt x="13301" y="20293"/>
                    <a:pt x="13301" y="20293"/>
                  </a:cubicBezTo>
                  <a:cubicBezTo>
                    <a:pt x="13301" y="20195"/>
                    <a:pt x="13334" y="20130"/>
                    <a:pt x="13399" y="20033"/>
                  </a:cubicBezTo>
                  <a:cubicBezTo>
                    <a:pt x="13431" y="19903"/>
                    <a:pt x="13464" y="19805"/>
                    <a:pt x="13529" y="19643"/>
                  </a:cubicBezTo>
                  <a:cubicBezTo>
                    <a:pt x="13529" y="19610"/>
                    <a:pt x="13529" y="19578"/>
                    <a:pt x="13529" y="19545"/>
                  </a:cubicBezTo>
                  <a:cubicBezTo>
                    <a:pt x="13529" y="19122"/>
                    <a:pt x="13854" y="18862"/>
                    <a:pt x="13919" y="18700"/>
                  </a:cubicBezTo>
                  <a:cubicBezTo>
                    <a:pt x="13952" y="18602"/>
                    <a:pt x="14147" y="18277"/>
                    <a:pt x="14342" y="17789"/>
                  </a:cubicBezTo>
                  <a:cubicBezTo>
                    <a:pt x="14375" y="17756"/>
                    <a:pt x="14375" y="17724"/>
                    <a:pt x="14407" y="17691"/>
                  </a:cubicBezTo>
                  <a:cubicBezTo>
                    <a:pt x="14602" y="17074"/>
                    <a:pt x="14635" y="16553"/>
                    <a:pt x="14570" y="16131"/>
                  </a:cubicBezTo>
                  <a:cubicBezTo>
                    <a:pt x="14472" y="15708"/>
                    <a:pt x="14309" y="15350"/>
                    <a:pt x="14309" y="15350"/>
                  </a:cubicBezTo>
                  <a:lnTo>
                    <a:pt x="14309" y="15318"/>
                  </a:lnTo>
                  <a:cubicBezTo>
                    <a:pt x="14277" y="15285"/>
                    <a:pt x="14277" y="15285"/>
                    <a:pt x="14277" y="15285"/>
                  </a:cubicBezTo>
                  <a:lnTo>
                    <a:pt x="13464" y="3123"/>
                  </a:lnTo>
                  <a:cubicBezTo>
                    <a:pt x="13464" y="3123"/>
                    <a:pt x="13334" y="3058"/>
                    <a:pt x="13204" y="2765"/>
                  </a:cubicBezTo>
                  <a:cubicBezTo>
                    <a:pt x="13074" y="2440"/>
                    <a:pt x="12553" y="1497"/>
                    <a:pt x="12228" y="879"/>
                  </a:cubicBezTo>
                  <a:cubicBezTo>
                    <a:pt x="11871" y="261"/>
                    <a:pt x="11936" y="33"/>
                    <a:pt x="119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3836210" y="2724042"/>
              <a:ext cx="538521" cy="282745"/>
            </a:xfrm>
            <a:custGeom>
              <a:avLst/>
              <a:gdLst/>
              <a:ahLst/>
              <a:cxnLst/>
              <a:rect l="l" t="t" r="r" b="b"/>
              <a:pathLst>
                <a:path w="29691" h="15589" extrusionOk="0">
                  <a:moveTo>
                    <a:pt x="20057" y="0"/>
                  </a:moveTo>
                  <a:cubicBezTo>
                    <a:pt x="19960" y="0"/>
                    <a:pt x="19872" y="12"/>
                    <a:pt x="19805" y="12"/>
                  </a:cubicBezTo>
                  <a:cubicBezTo>
                    <a:pt x="19805" y="12"/>
                    <a:pt x="19317" y="402"/>
                    <a:pt x="19122" y="824"/>
                  </a:cubicBezTo>
                  <a:cubicBezTo>
                    <a:pt x="18927" y="1247"/>
                    <a:pt x="18829" y="1280"/>
                    <a:pt x="18309" y="1345"/>
                  </a:cubicBezTo>
                  <a:cubicBezTo>
                    <a:pt x="17821" y="1410"/>
                    <a:pt x="17529" y="1768"/>
                    <a:pt x="17496" y="2028"/>
                  </a:cubicBezTo>
                  <a:cubicBezTo>
                    <a:pt x="17463" y="2320"/>
                    <a:pt x="17268" y="3068"/>
                    <a:pt x="16878" y="3166"/>
                  </a:cubicBezTo>
                  <a:cubicBezTo>
                    <a:pt x="16488" y="3296"/>
                    <a:pt x="16033" y="3849"/>
                    <a:pt x="16033" y="4337"/>
                  </a:cubicBezTo>
                  <a:cubicBezTo>
                    <a:pt x="16033" y="4722"/>
                    <a:pt x="15443" y="5108"/>
                    <a:pt x="14939" y="5108"/>
                  </a:cubicBezTo>
                  <a:cubicBezTo>
                    <a:pt x="14806" y="5108"/>
                    <a:pt x="14678" y="5081"/>
                    <a:pt x="14569" y="5020"/>
                  </a:cubicBezTo>
                  <a:cubicBezTo>
                    <a:pt x="14329" y="4892"/>
                    <a:pt x="14076" y="4802"/>
                    <a:pt x="13886" y="4802"/>
                  </a:cubicBezTo>
                  <a:cubicBezTo>
                    <a:pt x="13639" y="4802"/>
                    <a:pt x="13497" y="4955"/>
                    <a:pt x="13626" y="5377"/>
                  </a:cubicBezTo>
                  <a:cubicBezTo>
                    <a:pt x="13886" y="6125"/>
                    <a:pt x="13464" y="6613"/>
                    <a:pt x="12813" y="6613"/>
                  </a:cubicBezTo>
                  <a:cubicBezTo>
                    <a:pt x="12163" y="6613"/>
                    <a:pt x="11415" y="7361"/>
                    <a:pt x="11317" y="8174"/>
                  </a:cubicBezTo>
                  <a:cubicBezTo>
                    <a:pt x="11220" y="8987"/>
                    <a:pt x="11187" y="9442"/>
                    <a:pt x="10504" y="9442"/>
                  </a:cubicBezTo>
                  <a:cubicBezTo>
                    <a:pt x="9821" y="9442"/>
                    <a:pt x="9561" y="9475"/>
                    <a:pt x="9561" y="9475"/>
                  </a:cubicBezTo>
                  <a:cubicBezTo>
                    <a:pt x="9561" y="9475"/>
                    <a:pt x="9203" y="9735"/>
                    <a:pt x="9236" y="9995"/>
                  </a:cubicBezTo>
                  <a:cubicBezTo>
                    <a:pt x="9236" y="9995"/>
                    <a:pt x="9151" y="10014"/>
                    <a:pt x="9026" y="10014"/>
                  </a:cubicBezTo>
                  <a:cubicBezTo>
                    <a:pt x="8789" y="10014"/>
                    <a:pt x="8408" y="9945"/>
                    <a:pt x="8195" y="9540"/>
                  </a:cubicBezTo>
                  <a:cubicBezTo>
                    <a:pt x="8195" y="9540"/>
                    <a:pt x="7480" y="10190"/>
                    <a:pt x="7252" y="10873"/>
                  </a:cubicBezTo>
                  <a:cubicBezTo>
                    <a:pt x="7193" y="11092"/>
                    <a:pt x="7078" y="11174"/>
                    <a:pt x="6942" y="11174"/>
                  </a:cubicBezTo>
                  <a:cubicBezTo>
                    <a:pt x="6632" y="11174"/>
                    <a:pt x="6207" y="10751"/>
                    <a:pt x="6049" y="10548"/>
                  </a:cubicBezTo>
                  <a:cubicBezTo>
                    <a:pt x="5821" y="10288"/>
                    <a:pt x="5496" y="9605"/>
                    <a:pt x="5008" y="9605"/>
                  </a:cubicBezTo>
                  <a:cubicBezTo>
                    <a:pt x="5008" y="9605"/>
                    <a:pt x="5008" y="9637"/>
                    <a:pt x="5008" y="9670"/>
                  </a:cubicBezTo>
                  <a:cubicBezTo>
                    <a:pt x="5008" y="9995"/>
                    <a:pt x="4976" y="10775"/>
                    <a:pt x="4586" y="11036"/>
                  </a:cubicBezTo>
                  <a:cubicBezTo>
                    <a:pt x="4098" y="11426"/>
                    <a:pt x="3057" y="11979"/>
                    <a:pt x="2862" y="12532"/>
                  </a:cubicBezTo>
                  <a:cubicBezTo>
                    <a:pt x="2830" y="12597"/>
                    <a:pt x="2797" y="12662"/>
                    <a:pt x="2797" y="12727"/>
                  </a:cubicBezTo>
                  <a:cubicBezTo>
                    <a:pt x="2765" y="12759"/>
                    <a:pt x="2765" y="12759"/>
                    <a:pt x="2765" y="12792"/>
                  </a:cubicBezTo>
                  <a:cubicBezTo>
                    <a:pt x="2700" y="13182"/>
                    <a:pt x="2569" y="13279"/>
                    <a:pt x="2407" y="13312"/>
                  </a:cubicBezTo>
                  <a:cubicBezTo>
                    <a:pt x="2371" y="13324"/>
                    <a:pt x="2331" y="13331"/>
                    <a:pt x="2288" y="13331"/>
                  </a:cubicBezTo>
                  <a:cubicBezTo>
                    <a:pt x="2214" y="13331"/>
                    <a:pt x="2132" y="13309"/>
                    <a:pt x="2049" y="13247"/>
                  </a:cubicBezTo>
                  <a:lnTo>
                    <a:pt x="2049" y="13247"/>
                  </a:lnTo>
                  <a:cubicBezTo>
                    <a:pt x="2049" y="13247"/>
                    <a:pt x="2082" y="13832"/>
                    <a:pt x="1724" y="13995"/>
                  </a:cubicBezTo>
                  <a:cubicBezTo>
                    <a:pt x="1464" y="14125"/>
                    <a:pt x="488" y="14775"/>
                    <a:pt x="131" y="15328"/>
                  </a:cubicBezTo>
                  <a:cubicBezTo>
                    <a:pt x="65" y="15426"/>
                    <a:pt x="33" y="15523"/>
                    <a:pt x="0" y="15588"/>
                  </a:cubicBezTo>
                  <a:lnTo>
                    <a:pt x="7968" y="14840"/>
                  </a:lnTo>
                  <a:lnTo>
                    <a:pt x="8163" y="14808"/>
                  </a:lnTo>
                  <a:lnTo>
                    <a:pt x="29626" y="11491"/>
                  </a:lnTo>
                  <a:lnTo>
                    <a:pt x="29691" y="10450"/>
                  </a:lnTo>
                  <a:cubicBezTo>
                    <a:pt x="29691" y="10450"/>
                    <a:pt x="29528" y="10093"/>
                    <a:pt x="29301" y="9962"/>
                  </a:cubicBezTo>
                  <a:lnTo>
                    <a:pt x="29301" y="9962"/>
                  </a:lnTo>
                  <a:cubicBezTo>
                    <a:pt x="29301" y="9963"/>
                    <a:pt x="29398" y="10255"/>
                    <a:pt x="29203" y="10385"/>
                  </a:cubicBezTo>
                  <a:cubicBezTo>
                    <a:pt x="29155" y="10414"/>
                    <a:pt x="29108" y="10426"/>
                    <a:pt x="29061" y="10426"/>
                  </a:cubicBezTo>
                  <a:cubicBezTo>
                    <a:pt x="28948" y="10426"/>
                    <a:pt x="28840" y="10357"/>
                    <a:pt x="28748" y="10288"/>
                  </a:cubicBezTo>
                  <a:cubicBezTo>
                    <a:pt x="28680" y="10220"/>
                    <a:pt x="28567" y="10170"/>
                    <a:pt x="28443" y="10170"/>
                  </a:cubicBezTo>
                  <a:cubicBezTo>
                    <a:pt x="28330" y="10170"/>
                    <a:pt x="28206" y="10211"/>
                    <a:pt x="28097" y="10320"/>
                  </a:cubicBezTo>
                  <a:cubicBezTo>
                    <a:pt x="27981" y="10436"/>
                    <a:pt x="27762" y="10552"/>
                    <a:pt x="27515" y="10552"/>
                  </a:cubicBezTo>
                  <a:cubicBezTo>
                    <a:pt x="27346" y="10552"/>
                    <a:pt x="27163" y="10498"/>
                    <a:pt x="26992" y="10353"/>
                  </a:cubicBezTo>
                  <a:cubicBezTo>
                    <a:pt x="26577" y="10057"/>
                    <a:pt x="25974" y="9087"/>
                    <a:pt x="24202" y="9087"/>
                  </a:cubicBezTo>
                  <a:cubicBezTo>
                    <a:pt x="24027" y="9087"/>
                    <a:pt x="23841" y="9097"/>
                    <a:pt x="23642" y="9117"/>
                  </a:cubicBezTo>
                  <a:cubicBezTo>
                    <a:pt x="23642" y="9117"/>
                    <a:pt x="24273" y="8677"/>
                    <a:pt x="25095" y="8677"/>
                  </a:cubicBezTo>
                  <a:cubicBezTo>
                    <a:pt x="25345" y="8677"/>
                    <a:pt x="25613" y="8718"/>
                    <a:pt x="25886" y="8824"/>
                  </a:cubicBezTo>
                  <a:cubicBezTo>
                    <a:pt x="26956" y="9283"/>
                    <a:pt x="27078" y="9971"/>
                    <a:pt x="27628" y="9971"/>
                  </a:cubicBezTo>
                  <a:cubicBezTo>
                    <a:pt x="27664" y="9971"/>
                    <a:pt x="27701" y="9968"/>
                    <a:pt x="27740" y="9962"/>
                  </a:cubicBezTo>
                  <a:cubicBezTo>
                    <a:pt x="27740" y="9962"/>
                    <a:pt x="27935" y="9150"/>
                    <a:pt x="26829" y="8564"/>
                  </a:cubicBezTo>
                  <a:cubicBezTo>
                    <a:pt x="26829" y="8564"/>
                    <a:pt x="27610" y="8109"/>
                    <a:pt x="26406" y="7816"/>
                  </a:cubicBezTo>
                  <a:cubicBezTo>
                    <a:pt x="25236" y="7524"/>
                    <a:pt x="25301" y="7393"/>
                    <a:pt x="25301" y="7166"/>
                  </a:cubicBezTo>
                  <a:cubicBezTo>
                    <a:pt x="25301" y="7166"/>
                    <a:pt x="25696" y="7028"/>
                    <a:pt x="26100" y="7028"/>
                  </a:cubicBezTo>
                  <a:cubicBezTo>
                    <a:pt x="26251" y="7028"/>
                    <a:pt x="26403" y="7048"/>
                    <a:pt x="26536" y="7101"/>
                  </a:cubicBezTo>
                  <a:cubicBezTo>
                    <a:pt x="26536" y="7101"/>
                    <a:pt x="26695" y="7159"/>
                    <a:pt x="26840" y="7159"/>
                  </a:cubicBezTo>
                  <a:cubicBezTo>
                    <a:pt x="26912" y="7159"/>
                    <a:pt x="26981" y="7144"/>
                    <a:pt x="27024" y="7101"/>
                  </a:cubicBezTo>
                  <a:cubicBezTo>
                    <a:pt x="27024" y="7101"/>
                    <a:pt x="26959" y="6743"/>
                    <a:pt x="26439" y="6743"/>
                  </a:cubicBezTo>
                  <a:cubicBezTo>
                    <a:pt x="26439" y="6743"/>
                    <a:pt x="26894" y="6450"/>
                    <a:pt x="26406" y="5475"/>
                  </a:cubicBezTo>
                  <a:cubicBezTo>
                    <a:pt x="25756" y="4824"/>
                    <a:pt x="24943" y="5020"/>
                    <a:pt x="24390" y="4662"/>
                  </a:cubicBezTo>
                  <a:cubicBezTo>
                    <a:pt x="23965" y="4370"/>
                    <a:pt x="23844" y="4294"/>
                    <a:pt x="23601" y="4294"/>
                  </a:cubicBezTo>
                  <a:cubicBezTo>
                    <a:pt x="23547" y="4294"/>
                    <a:pt x="23486" y="4298"/>
                    <a:pt x="23415" y="4304"/>
                  </a:cubicBezTo>
                  <a:cubicBezTo>
                    <a:pt x="23342" y="4310"/>
                    <a:pt x="23276" y="4315"/>
                    <a:pt x="23214" y="4315"/>
                  </a:cubicBezTo>
                  <a:cubicBezTo>
                    <a:pt x="22947" y="4315"/>
                    <a:pt x="22769" y="4221"/>
                    <a:pt x="22504" y="3719"/>
                  </a:cubicBezTo>
                  <a:cubicBezTo>
                    <a:pt x="22211" y="3068"/>
                    <a:pt x="22927" y="2808"/>
                    <a:pt x="22992" y="2353"/>
                  </a:cubicBezTo>
                  <a:cubicBezTo>
                    <a:pt x="23057" y="1930"/>
                    <a:pt x="22309" y="1247"/>
                    <a:pt x="22016" y="1247"/>
                  </a:cubicBezTo>
                  <a:cubicBezTo>
                    <a:pt x="21724" y="1247"/>
                    <a:pt x="21073" y="1085"/>
                    <a:pt x="20780" y="499"/>
                  </a:cubicBezTo>
                  <a:cubicBezTo>
                    <a:pt x="20575" y="65"/>
                    <a:pt x="20288" y="0"/>
                    <a:pt x="2005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3435716" y="2798859"/>
              <a:ext cx="491345" cy="249808"/>
            </a:xfrm>
            <a:custGeom>
              <a:avLst/>
              <a:gdLst/>
              <a:ahLst/>
              <a:cxnLst/>
              <a:rect l="l" t="t" r="r" b="b"/>
              <a:pathLst>
                <a:path w="27090" h="13773" extrusionOk="0">
                  <a:moveTo>
                    <a:pt x="16941" y="1"/>
                  </a:moveTo>
                  <a:cubicBezTo>
                    <a:pt x="16813" y="1"/>
                    <a:pt x="16682" y="33"/>
                    <a:pt x="16553" y="114"/>
                  </a:cubicBezTo>
                  <a:cubicBezTo>
                    <a:pt x="16586" y="179"/>
                    <a:pt x="16618" y="342"/>
                    <a:pt x="16618" y="504"/>
                  </a:cubicBezTo>
                  <a:lnTo>
                    <a:pt x="16618" y="537"/>
                  </a:lnTo>
                  <a:cubicBezTo>
                    <a:pt x="16618" y="569"/>
                    <a:pt x="16618" y="569"/>
                    <a:pt x="16618" y="602"/>
                  </a:cubicBezTo>
                  <a:lnTo>
                    <a:pt x="16618" y="699"/>
                  </a:lnTo>
                  <a:cubicBezTo>
                    <a:pt x="16618" y="895"/>
                    <a:pt x="16618" y="1090"/>
                    <a:pt x="16521" y="1220"/>
                  </a:cubicBezTo>
                  <a:cubicBezTo>
                    <a:pt x="16260" y="1545"/>
                    <a:pt x="15968" y="1870"/>
                    <a:pt x="15545" y="1968"/>
                  </a:cubicBezTo>
                  <a:cubicBezTo>
                    <a:pt x="15350" y="2033"/>
                    <a:pt x="15090" y="2163"/>
                    <a:pt x="14895" y="2293"/>
                  </a:cubicBezTo>
                  <a:cubicBezTo>
                    <a:pt x="14634" y="2520"/>
                    <a:pt x="14504" y="2813"/>
                    <a:pt x="14569" y="3171"/>
                  </a:cubicBezTo>
                  <a:cubicBezTo>
                    <a:pt x="14569" y="3333"/>
                    <a:pt x="14569" y="3496"/>
                    <a:pt x="14537" y="3626"/>
                  </a:cubicBezTo>
                  <a:cubicBezTo>
                    <a:pt x="14537" y="3789"/>
                    <a:pt x="14504" y="3919"/>
                    <a:pt x="14439" y="4016"/>
                  </a:cubicBezTo>
                  <a:cubicBezTo>
                    <a:pt x="14407" y="4081"/>
                    <a:pt x="14342" y="4146"/>
                    <a:pt x="14277" y="4244"/>
                  </a:cubicBezTo>
                  <a:cubicBezTo>
                    <a:pt x="14212" y="4342"/>
                    <a:pt x="14179" y="4407"/>
                    <a:pt x="14114" y="4504"/>
                  </a:cubicBezTo>
                  <a:cubicBezTo>
                    <a:pt x="13886" y="4829"/>
                    <a:pt x="13269" y="5642"/>
                    <a:pt x="12781" y="5805"/>
                  </a:cubicBezTo>
                  <a:cubicBezTo>
                    <a:pt x="12748" y="5837"/>
                    <a:pt x="12683" y="5837"/>
                    <a:pt x="12618" y="5837"/>
                  </a:cubicBezTo>
                  <a:cubicBezTo>
                    <a:pt x="12586" y="5837"/>
                    <a:pt x="12521" y="5837"/>
                    <a:pt x="12488" y="5805"/>
                  </a:cubicBezTo>
                  <a:cubicBezTo>
                    <a:pt x="12195" y="5642"/>
                    <a:pt x="11968" y="5317"/>
                    <a:pt x="11773" y="5057"/>
                  </a:cubicBezTo>
                  <a:cubicBezTo>
                    <a:pt x="11643" y="4894"/>
                    <a:pt x="11513" y="4797"/>
                    <a:pt x="11415" y="4797"/>
                  </a:cubicBezTo>
                  <a:cubicBezTo>
                    <a:pt x="11350" y="4797"/>
                    <a:pt x="11317" y="4862"/>
                    <a:pt x="11285" y="4959"/>
                  </a:cubicBezTo>
                  <a:cubicBezTo>
                    <a:pt x="11220" y="5382"/>
                    <a:pt x="11122" y="6325"/>
                    <a:pt x="10830" y="6423"/>
                  </a:cubicBezTo>
                  <a:lnTo>
                    <a:pt x="10797" y="6423"/>
                  </a:lnTo>
                  <a:cubicBezTo>
                    <a:pt x="10732" y="6488"/>
                    <a:pt x="10667" y="6520"/>
                    <a:pt x="10602" y="6520"/>
                  </a:cubicBezTo>
                  <a:cubicBezTo>
                    <a:pt x="10277" y="6520"/>
                    <a:pt x="10147" y="6293"/>
                    <a:pt x="9952" y="6260"/>
                  </a:cubicBezTo>
                  <a:cubicBezTo>
                    <a:pt x="9691" y="6325"/>
                    <a:pt x="9659" y="6683"/>
                    <a:pt x="9334" y="6716"/>
                  </a:cubicBezTo>
                  <a:lnTo>
                    <a:pt x="9269" y="6716"/>
                  </a:lnTo>
                  <a:cubicBezTo>
                    <a:pt x="9236" y="6748"/>
                    <a:pt x="9171" y="6748"/>
                    <a:pt x="9106" y="6748"/>
                  </a:cubicBezTo>
                  <a:cubicBezTo>
                    <a:pt x="8618" y="6748"/>
                    <a:pt x="8033" y="6423"/>
                    <a:pt x="7740" y="6390"/>
                  </a:cubicBezTo>
                  <a:cubicBezTo>
                    <a:pt x="7385" y="6479"/>
                    <a:pt x="7111" y="6891"/>
                    <a:pt x="6868" y="6891"/>
                  </a:cubicBezTo>
                  <a:cubicBezTo>
                    <a:pt x="6844" y="6891"/>
                    <a:pt x="6821" y="6887"/>
                    <a:pt x="6797" y="6878"/>
                  </a:cubicBezTo>
                  <a:cubicBezTo>
                    <a:pt x="6700" y="6878"/>
                    <a:pt x="6635" y="6813"/>
                    <a:pt x="6570" y="6748"/>
                  </a:cubicBezTo>
                  <a:cubicBezTo>
                    <a:pt x="6498" y="6712"/>
                    <a:pt x="6446" y="6686"/>
                    <a:pt x="6398" y="6686"/>
                  </a:cubicBezTo>
                  <a:cubicBezTo>
                    <a:pt x="6358" y="6686"/>
                    <a:pt x="6321" y="6704"/>
                    <a:pt x="6277" y="6748"/>
                  </a:cubicBezTo>
                  <a:cubicBezTo>
                    <a:pt x="6114" y="7008"/>
                    <a:pt x="6114" y="7463"/>
                    <a:pt x="5529" y="7463"/>
                  </a:cubicBezTo>
                  <a:cubicBezTo>
                    <a:pt x="5496" y="7480"/>
                    <a:pt x="5464" y="7488"/>
                    <a:pt x="5427" y="7488"/>
                  </a:cubicBezTo>
                  <a:cubicBezTo>
                    <a:pt x="5391" y="7488"/>
                    <a:pt x="5350" y="7480"/>
                    <a:pt x="5301" y="7463"/>
                  </a:cubicBezTo>
                  <a:lnTo>
                    <a:pt x="5269" y="7463"/>
                  </a:lnTo>
                  <a:cubicBezTo>
                    <a:pt x="5171" y="7529"/>
                    <a:pt x="4976" y="7691"/>
                    <a:pt x="5009" y="8341"/>
                  </a:cubicBezTo>
                  <a:cubicBezTo>
                    <a:pt x="5009" y="8341"/>
                    <a:pt x="5106" y="9187"/>
                    <a:pt x="4781" y="9447"/>
                  </a:cubicBezTo>
                  <a:cubicBezTo>
                    <a:pt x="4716" y="9512"/>
                    <a:pt x="4651" y="9545"/>
                    <a:pt x="4586" y="9545"/>
                  </a:cubicBezTo>
                  <a:lnTo>
                    <a:pt x="4521" y="9545"/>
                  </a:lnTo>
                  <a:cubicBezTo>
                    <a:pt x="3903" y="9545"/>
                    <a:pt x="3903" y="10293"/>
                    <a:pt x="3545" y="10520"/>
                  </a:cubicBezTo>
                  <a:cubicBezTo>
                    <a:pt x="3513" y="10553"/>
                    <a:pt x="3513" y="10553"/>
                    <a:pt x="3513" y="10553"/>
                  </a:cubicBezTo>
                  <a:cubicBezTo>
                    <a:pt x="3456" y="10610"/>
                    <a:pt x="3388" y="10644"/>
                    <a:pt x="3310" y="10644"/>
                  </a:cubicBezTo>
                  <a:cubicBezTo>
                    <a:pt x="3253" y="10644"/>
                    <a:pt x="3191" y="10626"/>
                    <a:pt x="3122" y="10585"/>
                  </a:cubicBezTo>
                  <a:cubicBezTo>
                    <a:pt x="2896" y="10485"/>
                    <a:pt x="2513" y="10306"/>
                    <a:pt x="2201" y="10306"/>
                  </a:cubicBezTo>
                  <a:cubicBezTo>
                    <a:pt x="2110" y="10306"/>
                    <a:pt x="2025" y="10321"/>
                    <a:pt x="1952" y="10358"/>
                  </a:cubicBezTo>
                  <a:cubicBezTo>
                    <a:pt x="1789" y="10488"/>
                    <a:pt x="1757" y="10780"/>
                    <a:pt x="1724" y="10976"/>
                  </a:cubicBezTo>
                  <a:cubicBezTo>
                    <a:pt x="1692" y="11138"/>
                    <a:pt x="1627" y="11236"/>
                    <a:pt x="1562" y="11333"/>
                  </a:cubicBezTo>
                  <a:cubicBezTo>
                    <a:pt x="1529" y="11333"/>
                    <a:pt x="1529" y="11366"/>
                    <a:pt x="1496" y="11366"/>
                  </a:cubicBezTo>
                  <a:cubicBezTo>
                    <a:pt x="1496" y="11366"/>
                    <a:pt x="1496" y="11366"/>
                    <a:pt x="1496" y="11366"/>
                  </a:cubicBezTo>
                  <a:lnTo>
                    <a:pt x="1496" y="11366"/>
                  </a:lnTo>
                  <a:cubicBezTo>
                    <a:pt x="1464" y="11398"/>
                    <a:pt x="1399" y="11398"/>
                    <a:pt x="1334" y="11398"/>
                  </a:cubicBezTo>
                  <a:cubicBezTo>
                    <a:pt x="1627" y="11561"/>
                    <a:pt x="1854" y="12894"/>
                    <a:pt x="911" y="13057"/>
                  </a:cubicBezTo>
                  <a:lnTo>
                    <a:pt x="391" y="13024"/>
                  </a:lnTo>
                  <a:cubicBezTo>
                    <a:pt x="391" y="13024"/>
                    <a:pt x="359" y="13016"/>
                    <a:pt x="313" y="13016"/>
                  </a:cubicBezTo>
                  <a:cubicBezTo>
                    <a:pt x="200" y="13016"/>
                    <a:pt x="1" y="13066"/>
                    <a:pt x="1" y="13415"/>
                  </a:cubicBezTo>
                  <a:cubicBezTo>
                    <a:pt x="1" y="13772"/>
                    <a:pt x="33" y="13772"/>
                    <a:pt x="33" y="13772"/>
                  </a:cubicBezTo>
                  <a:cubicBezTo>
                    <a:pt x="33" y="13740"/>
                    <a:pt x="33" y="13740"/>
                    <a:pt x="33" y="13740"/>
                  </a:cubicBezTo>
                  <a:lnTo>
                    <a:pt x="5399" y="13284"/>
                  </a:lnTo>
                  <a:lnTo>
                    <a:pt x="4911" y="12732"/>
                  </a:lnTo>
                  <a:lnTo>
                    <a:pt x="21984" y="11463"/>
                  </a:lnTo>
                  <a:lnTo>
                    <a:pt x="22081" y="11463"/>
                  </a:lnTo>
                  <a:cubicBezTo>
                    <a:pt x="22114" y="11366"/>
                    <a:pt x="22146" y="11268"/>
                    <a:pt x="22212" y="11171"/>
                  </a:cubicBezTo>
                  <a:cubicBezTo>
                    <a:pt x="22569" y="10650"/>
                    <a:pt x="23545" y="9967"/>
                    <a:pt x="23805" y="9837"/>
                  </a:cubicBezTo>
                  <a:cubicBezTo>
                    <a:pt x="24130" y="9707"/>
                    <a:pt x="24163" y="9122"/>
                    <a:pt x="24163" y="9122"/>
                  </a:cubicBezTo>
                  <a:cubicBezTo>
                    <a:pt x="24163" y="9122"/>
                    <a:pt x="24282" y="9194"/>
                    <a:pt x="24419" y="9194"/>
                  </a:cubicBezTo>
                  <a:cubicBezTo>
                    <a:pt x="24441" y="9194"/>
                    <a:pt x="24465" y="9192"/>
                    <a:pt x="24488" y="9187"/>
                  </a:cubicBezTo>
                  <a:cubicBezTo>
                    <a:pt x="24650" y="9122"/>
                    <a:pt x="24781" y="8894"/>
                    <a:pt x="24878" y="8602"/>
                  </a:cubicBezTo>
                  <a:cubicBezTo>
                    <a:pt x="25041" y="7821"/>
                    <a:pt x="26146" y="7236"/>
                    <a:pt x="26602" y="6976"/>
                  </a:cubicBezTo>
                  <a:cubicBezTo>
                    <a:pt x="26992" y="6748"/>
                    <a:pt x="27089" y="5805"/>
                    <a:pt x="27089" y="5545"/>
                  </a:cubicBezTo>
                  <a:lnTo>
                    <a:pt x="27089" y="5415"/>
                  </a:lnTo>
                  <a:cubicBezTo>
                    <a:pt x="27089" y="5317"/>
                    <a:pt x="26992" y="5057"/>
                    <a:pt x="26732" y="5057"/>
                  </a:cubicBezTo>
                  <a:cubicBezTo>
                    <a:pt x="26407" y="5057"/>
                    <a:pt x="26472" y="4992"/>
                    <a:pt x="26439" y="4699"/>
                  </a:cubicBezTo>
                  <a:cubicBezTo>
                    <a:pt x="26417" y="4497"/>
                    <a:pt x="26285" y="4466"/>
                    <a:pt x="26206" y="4466"/>
                  </a:cubicBezTo>
                  <a:cubicBezTo>
                    <a:pt x="26171" y="4466"/>
                    <a:pt x="26146" y="4472"/>
                    <a:pt x="26146" y="4472"/>
                  </a:cubicBezTo>
                  <a:cubicBezTo>
                    <a:pt x="26146" y="4472"/>
                    <a:pt x="25919" y="3821"/>
                    <a:pt x="25919" y="3301"/>
                  </a:cubicBezTo>
                  <a:cubicBezTo>
                    <a:pt x="25919" y="2813"/>
                    <a:pt x="26146" y="2423"/>
                    <a:pt x="26179" y="2358"/>
                  </a:cubicBezTo>
                  <a:lnTo>
                    <a:pt x="26179" y="2358"/>
                  </a:lnTo>
                  <a:cubicBezTo>
                    <a:pt x="26113" y="2365"/>
                    <a:pt x="26038" y="2371"/>
                    <a:pt x="25955" y="2371"/>
                  </a:cubicBezTo>
                  <a:cubicBezTo>
                    <a:pt x="25669" y="2371"/>
                    <a:pt x="25296" y="2303"/>
                    <a:pt x="24943" y="2000"/>
                  </a:cubicBezTo>
                  <a:cubicBezTo>
                    <a:pt x="24332" y="1535"/>
                    <a:pt x="23956" y="1069"/>
                    <a:pt x="23674" y="1069"/>
                  </a:cubicBezTo>
                  <a:cubicBezTo>
                    <a:pt x="23640" y="1069"/>
                    <a:pt x="23608" y="1076"/>
                    <a:pt x="23577" y="1090"/>
                  </a:cubicBezTo>
                  <a:cubicBezTo>
                    <a:pt x="23285" y="1220"/>
                    <a:pt x="23252" y="1447"/>
                    <a:pt x="22927" y="1447"/>
                  </a:cubicBezTo>
                  <a:cubicBezTo>
                    <a:pt x="22602" y="1447"/>
                    <a:pt x="22309" y="1285"/>
                    <a:pt x="21886" y="1285"/>
                  </a:cubicBezTo>
                  <a:cubicBezTo>
                    <a:pt x="21595" y="1285"/>
                    <a:pt x="21396" y="1439"/>
                    <a:pt x="21205" y="1439"/>
                  </a:cubicBezTo>
                  <a:cubicBezTo>
                    <a:pt x="21119" y="1439"/>
                    <a:pt x="21034" y="1408"/>
                    <a:pt x="20943" y="1317"/>
                  </a:cubicBezTo>
                  <a:cubicBezTo>
                    <a:pt x="20651" y="1057"/>
                    <a:pt x="20390" y="797"/>
                    <a:pt x="19870" y="797"/>
                  </a:cubicBezTo>
                  <a:cubicBezTo>
                    <a:pt x="19317" y="797"/>
                    <a:pt x="18114" y="699"/>
                    <a:pt x="17854" y="472"/>
                  </a:cubicBezTo>
                  <a:cubicBezTo>
                    <a:pt x="17683" y="301"/>
                    <a:pt x="17328" y="1"/>
                    <a:pt x="1694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2959734" y="2461774"/>
              <a:ext cx="415838" cy="272516"/>
            </a:xfrm>
            <a:custGeom>
              <a:avLst/>
              <a:gdLst/>
              <a:ahLst/>
              <a:cxnLst/>
              <a:rect l="l" t="t" r="r" b="b"/>
              <a:pathLst>
                <a:path w="22927" h="15025" extrusionOk="0">
                  <a:moveTo>
                    <a:pt x="716" y="0"/>
                  </a:moveTo>
                  <a:lnTo>
                    <a:pt x="0" y="33"/>
                  </a:lnTo>
                  <a:cubicBezTo>
                    <a:pt x="163" y="130"/>
                    <a:pt x="293" y="260"/>
                    <a:pt x="423" y="423"/>
                  </a:cubicBezTo>
                  <a:cubicBezTo>
                    <a:pt x="716" y="781"/>
                    <a:pt x="943" y="1366"/>
                    <a:pt x="781" y="2439"/>
                  </a:cubicBezTo>
                  <a:cubicBezTo>
                    <a:pt x="748" y="2537"/>
                    <a:pt x="748" y="2602"/>
                    <a:pt x="716" y="2667"/>
                  </a:cubicBezTo>
                  <a:cubicBezTo>
                    <a:pt x="716" y="2732"/>
                    <a:pt x="716" y="2797"/>
                    <a:pt x="716" y="2830"/>
                  </a:cubicBezTo>
                  <a:cubicBezTo>
                    <a:pt x="651" y="3187"/>
                    <a:pt x="586" y="3642"/>
                    <a:pt x="683" y="3935"/>
                  </a:cubicBezTo>
                  <a:cubicBezTo>
                    <a:pt x="813" y="4228"/>
                    <a:pt x="748" y="4618"/>
                    <a:pt x="748" y="4618"/>
                  </a:cubicBezTo>
                  <a:cubicBezTo>
                    <a:pt x="1073" y="4878"/>
                    <a:pt x="878" y="5496"/>
                    <a:pt x="878" y="5496"/>
                  </a:cubicBezTo>
                  <a:cubicBezTo>
                    <a:pt x="1236" y="5821"/>
                    <a:pt x="1529" y="6342"/>
                    <a:pt x="1496" y="6634"/>
                  </a:cubicBezTo>
                  <a:cubicBezTo>
                    <a:pt x="1496" y="6732"/>
                    <a:pt x="1496" y="6797"/>
                    <a:pt x="1496" y="6862"/>
                  </a:cubicBezTo>
                  <a:cubicBezTo>
                    <a:pt x="1529" y="7025"/>
                    <a:pt x="1594" y="7187"/>
                    <a:pt x="1594" y="7187"/>
                  </a:cubicBezTo>
                  <a:cubicBezTo>
                    <a:pt x="1854" y="7187"/>
                    <a:pt x="2016" y="7707"/>
                    <a:pt x="2016" y="8130"/>
                  </a:cubicBezTo>
                  <a:cubicBezTo>
                    <a:pt x="2016" y="8260"/>
                    <a:pt x="2016" y="8455"/>
                    <a:pt x="2016" y="8651"/>
                  </a:cubicBezTo>
                  <a:cubicBezTo>
                    <a:pt x="2049" y="8846"/>
                    <a:pt x="2114" y="9041"/>
                    <a:pt x="2147" y="9236"/>
                  </a:cubicBezTo>
                  <a:cubicBezTo>
                    <a:pt x="2212" y="9398"/>
                    <a:pt x="2309" y="9529"/>
                    <a:pt x="2407" y="9626"/>
                  </a:cubicBezTo>
                  <a:cubicBezTo>
                    <a:pt x="2862" y="10081"/>
                    <a:pt x="2732" y="11317"/>
                    <a:pt x="2732" y="12293"/>
                  </a:cubicBezTo>
                  <a:cubicBezTo>
                    <a:pt x="2732" y="12325"/>
                    <a:pt x="2764" y="12358"/>
                    <a:pt x="2764" y="12358"/>
                  </a:cubicBezTo>
                  <a:cubicBezTo>
                    <a:pt x="2764" y="12553"/>
                    <a:pt x="2797" y="12715"/>
                    <a:pt x="2862" y="12846"/>
                  </a:cubicBezTo>
                  <a:cubicBezTo>
                    <a:pt x="2992" y="13106"/>
                    <a:pt x="3155" y="13333"/>
                    <a:pt x="3317" y="13496"/>
                  </a:cubicBezTo>
                  <a:cubicBezTo>
                    <a:pt x="3447" y="13593"/>
                    <a:pt x="3545" y="13659"/>
                    <a:pt x="3642" y="13724"/>
                  </a:cubicBezTo>
                  <a:cubicBezTo>
                    <a:pt x="3675" y="13756"/>
                    <a:pt x="3707" y="13789"/>
                    <a:pt x="3740" y="13821"/>
                  </a:cubicBezTo>
                  <a:lnTo>
                    <a:pt x="14471" y="13659"/>
                  </a:lnTo>
                  <a:lnTo>
                    <a:pt x="16065" y="13626"/>
                  </a:lnTo>
                  <a:cubicBezTo>
                    <a:pt x="16065" y="13626"/>
                    <a:pt x="16381" y="13591"/>
                    <a:pt x="16662" y="13591"/>
                  </a:cubicBezTo>
                  <a:cubicBezTo>
                    <a:pt x="16849" y="13591"/>
                    <a:pt x="17021" y="13606"/>
                    <a:pt x="17073" y="13659"/>
                  </a:cubicBezTo>
                  <a:cubicBezTo>
                    <a:pt x="17236" y="13756"/>
                    <a:pt x="17561" y="14244"/>
                    <a:pt x="17626" y="14244"/>
                  </a:cubicBezTo>
                  <a:cubicBezTo>
                    <a:pt x="17644" y="14244"/>
                    <a:pt x="17722" y="14194"/>
                    <a:pt x="17811" y="14194"/>
                  </a:cubicBezTo>
                  <a:cubicBezTo>
                    <a:pt x="17881" y="14194"/>
                    <a:pt x="17958" y="14226"/>
                    <a:pt x="18016" y="14341"/>
                  </a:cubicBezTo>
                  <a:cubicBezTo>
                    <a:pt x="18049" y="14406"/>
                    <a:pt x="18081" y="14472"/>
                    <a:pt x="18114" y="14602"/>
                  </a:cubicBezTo>
                  <a:cubicBezTo>
                    <a:pt x="18114" y="14602"/>
                    <a:pt x="18114" y="14634"/>
                    <a:pt x="18146" y="14667"/>
                  </a:cubicBezTo>
                  <a:cubicBezTo>
                    <a:pt x="18309" y="14927"/>
                    <a:pt x="18569" y="15024"/>
                    <a:pt x="18569" y="15024"/>
                  </a:cubicBezTo>
                  <a:cubicBezTo>
                    <a:pt x="18569" y="15024"/>
                    <a:pt x="18536" y="13756"/>
                    <a:pt x="19024" y="13203"/>
                  </a:cubicBezTo>
                  <a:cubicBezTo>
                    <a:pt x="19057" y="13171"/>
                    <a:pt x="19089" y="13106"/>
                    <a:pt x="19122" y="13073"/>
                  </a:cubicBezTo>
                  <a:cubicBezTo>
                    <a:pt x="19284" y="12878"/>
                    <a:pt x="19447" y="12748"/>
                    <a:pt x="19577" y="12585"/>
                  </a:cubicBezTo>
                  <a:cubicBezTo>
                    <a:pt x="19740" y="12358"/>
                    <a:pt x="19870" y="12065"/>
                    <a:pt x="19870" y="11610"/>
                  </a:cubicBezTo>
                  <a:cubicBezTo>
                    <a:pt x="19902" y="11480"/>
                    <a:pt x="19902" y="11350"/>
                    <a:pt x="19902" y="11252"/>
                  </a:cubicBezTo>
                  <a:cubicBezTo>
                    <a:pt x="19902" y="10992"/>
                    <a:pt x="19902" y="10829"/>
                    <a:pt x="19902" y="10829"/>
                  </a:cubicBezTo>
                  <a:cubicBezTo>
                    <a:pt x="19902" y="10829"/>
                    <a:pt x="19935" y="10569"/>
                    <a:pt x="20065" y="10309"/>
                  </a:cubicBezTo>
                  <a:cubicBezTo>
                    <a:pt x="20130" y="10211"/>
                    <a:pt x="20227" y="10114"/>
                    <a:pt x="20293" y="10081"/>
                  </a:cubicBezTo>
                  <a:cubicBezTo>
                    <a:pt x="20358" y="10049"/>
                    <a:pt x="20423" y="10016"/>
                    <a:pt x="20488" y="9984"/>
                  </a:cubicBezTo>
                  <a:cubicBezTo>
                    <a:pt x="20748" y="9821"/>
                    <a:pt x="20878" y="9463"/>
                    <a:pt x="21171" y="9268"/>
                  </a:cubicBezTo>
                  <a:cubicBezTo>
                    <a:pt x="21333" y="9203"/>
                    <a:pt x="21626" y="9041"/>
                    <a:pt x="21918" y="8878"/>
                  </a:cubicBezTo>
                  <a:cubicBezTo>
                    <a:pt x="22244" y="8618"/>
                    <a:pt x="22634" y="8260"/>
                    <a:pt x="22797" y="7935"/>
                  </a:cubicBezTo>
                  <a:cubicBezTo>
                    <a:pt x="22927" y="7317"/>
                    <a:pt x="22731" y="6959"/>
                    <a:pt x="22471" y="6862"/>
                  </a:cubicBezTo>
                  <a:cubicBezTo>
                    <a:pt x="22406" y="6829"/>
                    <a:pt x="22374" y="6797"/>
                    <a:pt x="22341" y="6764"/>
                  </a:cubicBezTo>
                  <a:lnTo>
                    <a:pt x="22276" y="6764"/>
                  </a:lnTo>
                  <a:lnTo>
                    <a:pt x="22244" y="6699"/>
                  </a:lnTo>
                  <a:cubicBezTo>
                    <a:pt x="22179" y="6634"/>
                    <a:pt x="22114" y="6537"/>
                    <a:pt x="22049" y="6407"/>
                  </a:cubicBezTo>
                  <a:cubicBezTo>
                    <a:pt x="22016" y="6342"/>
                    <a:pt x="21984" y="6277"/>
                    <a:pt x="21951" y="6179"/>
                  </a:cubicBezTo>
                  <a:lnTo>
                    <a:pt x="21821" y="5984"/>
                  </a:lnTo>
                  <a:cubicBezTo>
                    <a:pt x="21821" y="5984"/>
                    <a:pt x="21658" y="5529"/>
                    <a:pt x="21658" y="5399"/>
                  </a:cubicBezTo>
                  <a:cubicBezTo>
                    <a:pt x="21658" y="5399"/>
                    <a:pt x="20553" y="4813"/>
                    <a:pt x="20358" y="4521"/>
                  </a:cubicBezTo>
                  <a:cubicBezTo>
                    <a:pt x="20162" y="4521"/>
                    <a:pt x="19837" y="4228"/>
                    <a:pt x="19512" y="3838"/>
                  </a:cubicBezTo>
                  <a:cubicBezTo>
                    <a:pt x="19382" y="3675"/>
                    <a:pt x="19252" y="3512"/>
                    <a:pt x="19187" y="3382"/>
                  </a:cubicBezTo>
                  <a:cubicBezTo>
                    <a:pt x="19154" y="3382"/>
                    <a:pt x="19154" y="3350"/>
                    <a:pt x="19122" y="3350"/>
                  </a:cubicBezTo>
                  <a:cubicBezTo>
                    <a:pt x="19057" y="3220"/>
                    <a:pt x="18959" y="3122"/>
                    <a:pt x="18894" y="3025"/>
                  </a:cubicBezTo>
                  <a:cubicBezTo>
                    <a:pt x="18471" y="2374"/>
                    <a:pt x="18829" y="1561"/>
                    <a:pt x="19024" y="1171"/>
                  </a:cubicBezTo>
                  <a:cubicBezTo>
                    <a:pt x="19024" y="1138"/>
                    <a:pt x="19024" y="1106"/>
                    <a:pt x="19024" y="1073"/>
                  </a:cubicBezTo>
                  <a:cubicBezTo>
                    <a:pt x="19024" y="878"/>
                    <a:pt x="18504" y="98"/>
                    <a:pt x="18504" y="98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2496121" y="2222885"/>
              <a:ext cx="483092" cy="337992"/>
            </a:xfrm>
            <a:custGeom>
              <a:avLst/>
              <a:gdLst/>
              <a:ahLst/>
              <a:cxnLst/>
              <a:rect l="l" t="t" r="r" b="b"/>
              <a:pathLst>
                <a:path w="26635" h="18635" extrusionOk="0">
                  <a:moveTo>
                    <a:pt x="1692" y="1"/>
                  </a:moveTo>
                  <a:cubicBezTo>
                    <a:pt x="1399" y="2407"/>
                    <a:pt x="1172" y="4228"/>
                    <a:pt x="1139" y="4359"/>
                  </a:cubicBezTo>
                  <a:cubicBezTo>
                    <a:pt x="1139" y="4521"/>
                    <a:pt x="1106" y="4586"/>
                    <a:pt x="1041" y="4619"/>
                  </a:cubicBezTo>
                  <a:lnTo>
                    <a:pt x="1" y="13919"/>
                  </a:lnTo>
                  <a:lnTo>
                    <a:pt x="14570" y="14992"/>
                  </a:lnTo>
                  <a:cubicBezTo>
                    <a:pt x="14570" y="14992"/>
                    <a:pt x="15090" y="15383"/>
                    <a:pt x="15448" y="15383"/>
                  </a:cubicBezTo>
                  <a:cubicBezTo>
                    <a:pt x="15773" y="15383"/>
                    <a:pt x="15903" y="15480"/>
                    <a:pt x="16228" y="15708"/>
                  </a:cubicBezTo>
                  <a:cubicBezTo>
                    <a:pt x="16553" y="15903"/>
                    <a:pt x="17204" y="16066"/>
                    <a:pt x="17594" y="16066"/>
                  </a:cubicBezTo>
                  <a:cubicBezTo>
                    <a:pt x="18017" y="16066"/>
                    <a:pt x="18374" y="16391"/>
                    <a:pt x="18700" y="16391"/>
                  </a:cubicBezTo>
                  <a:cubicBezTo>
                    <a:pt x="19025" y="16391"/>
                    <a:pt x="19643" y="16716"/>
                    <a:pt x="19968" y="16976"/>
                  </a:cubicBezTo>
                  <a:cubicBezTo>
                    <a:pt x="20089" y="17061"/>
                    <a:pt x="20247" y="17105"/>
                    <a:pt x="20439" y="17105"/>
                  </a:cubicBezTo>
                  <a:cubicBezTo>
                    <a:pt x="20762" y="17105"/>
                    <a:pt x="21182" y="16981"/>
                    <a:pt x="21691" y="16716"/>
                  </a:cubicBezTo>
                  <a:cubicBezTo>
                    <a:pt x="21972" y="16564"/>
                    <a:pt x="22203" y="16513"/>
                    <a:pt x="22399" y="16513"/>
                  </a:cubicBezTo>
                  <a:cubicBezTo>
                    <a:pt x="22749" y="16513"/>
                    <a:pt x="22991" y="16674"/>
                    <a:pt x="23220" y="16716"/>
                  </a:cubicBezTo>
                  <a:cubicBezTo>
                    <a:pt x="23545" y="16748"/>
                    <a:pt x="24195" y="16781"/>
                    <a:pt x="24195" y="16781"/>
                  </a:cubicBezTo>
                  <a:cubicBezTo>
                    <a:pt x="24195" y="16781"/>
                    <a:pt x="26277" y="17757"/>
                    <a:pt x="26374" y="17854"/>
                  </a:cubicBezTo>
                  <a:cubicBezTo>
                    <a:pt x="26472" y="17952"/>
                    <a:pt x="26439" y="18635"/>
                    <a:pt x="26439" y="18635"/>
                  </a:cubicBezTo>
                  <a:cubicBezTo>
                    <a:pt x="26439" y="18635"/>
                    <a:pt x="26634" y="18049"/>
                    <a:pt x="26309" y="17789"/>
                  </a:cubicBezTo>
                  <a:cubicBezTo>
                    <a:pt x="25789" y="17366"/>
                    <a:pt x="25984" y="17464"/>
                    <a:pt x="26277" y="15838"/>
                  </a:cubicBezTo>
                  <a:cubicBezTo>
                    <a:pt x="26342" y="15383"/>
                    <a:pt x="26472" y="14277"/>
                    <a:pt x="25984" y="13594"/>
                  </a:cubicBezTo>
                  <a:cubicBezTo>
                    <a:pt x="25691" y="13236"/>
                    <a:pt x="25334" y="13171"/>
                    <a:pt x="25334" y="13171"/>
                  </a:cubicBezTo>
                  <a:lnTo>
                    <a:pt x="26277" y="13139"/>
                  </a:lnTo>
                  <a:lnTo>
                    <a:pt x="26374" y="4489"/>
                  </a:lnTo>
                  <a:cubicBezTo>
                    <a:pt x="26374" y="4489"/>
                    <a:pt x="25984" y="4033"/>
                    <a:pt x="26082" y="3415"/>
                  </a:cubicBezTo>
                  <a:cubicBezTo>
                    <a:pt x="26147" y="2798"/>
                    <a:pt x="26407" y="1789"/>
                    <a:pt x="26147" y="1432"/>
                  </a:cubicBezTo>
                  <a:cubicBezTo>
                    <a:pt x="26147" y="1432"/>
                    <a:pt x="9464" y="1172"/>
                    <a:pt x="1692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3531264" y="2579740"/>
              <a:ext cx="206459" cy="355078"/>
            </a:xfrm>
            <a:custGeom>
              <a:avLst/>
              <a:gdLst/>
              <a:ahLst/>
              <a:cxnLst/>
              <a:rect l="l" t="t" r="r" b="b"/>
              <a:pathLst>
                <a:path w="11383" h="19577" extrusionOk="0">
                  <a:moveTo>
                    <a:pt x="9822" y="0"/>
                  </a:moveTo>
                  <a:lnTo>
                    <a:pt x="2407" y="423"/>
                  </a:lnTo>
                  <a:cubicBezTo>
                    <a:pt x="2310" y="521"/>
                    <a:pt x="2180" y="683"/>
                    <a:pt x="1984" y="846"/>
                  </a:cubicBezTo>
                  <a:cubicBezTo>
                    <a:pt x="1919" y="878"/>
                    <a:pt x="1854" y="911"/>
                    <a:pt x="1757" y="943"/>
                  </a:cubicBezTo>
                  <a:cubicBezTo>
                    <a:pt x="1757" y="943"/>
                    <a:pt x="1757" y="943"/>
                    <a:pt x="1757" y="976"/>
                  </a:cubicBezTo>
                  <a:lnTo>
                    <a:pt x="1724" y="976"/>
                  </a:lnTo>
                  <a:cubicBezTo>
                    <a:pt x="1584" y="1046"/>
                    <a:pt x="1426" y="1100"/>
                    <a:pt x="1252" y="1100"/>
                  </a:cubicBezTo>
                  <a:cubicBezTo>
                    <a:pt x="1184" y="1100"/>
                    <a:pt x="1114" y="1092"/>
                    <a:pt x="1041" y="1073"/>
                  </a:cubicBezTo>
                  <a:cubicBezTo>
                    <a:pt x="846" y="1073"/>
                    <a:pt x="651" y="1008"/>
                    <a:pt x="489" y="846"/>
                  </a:cubicBezTo>
                  <a:cubicBezTo>
                    <a:pt x="424" y="813"/>
                    <a:pt x="391" y="781"/>
                    <a:pt x="326" y="748"/>
                  </a:cubicBezTo>
                  <a:lnTo>
                    <a:pt x="326" y="748"/>
                  </a:lnTo>
                  <a:lnTo>
                    <a:pt x="1171" y="12943"/>
                  </a:lnTo>
                  <a:cubicBezTo>
                    <a:pt x="1204" y="13041"/>
                    <a:pt x="1367" y="13333"/>
                    <a:pt x="1432" y="13789"/>
                  </a:cubicBezTo>
                  <a:cubicBezTo>
                    <a:pt x="1497" y="14114"/>
                    <a:pt x="1529" y="14504"/>
                    <a:pt x="1432" y="14862"/>
                  </a:cubicBezTo>
                  <a:cubicBezTo>
                    <a:pt x="1367" y="15089"/>
                    <a:pt x="1302" y="15284"/>
                    <a:pt x="1204" y="15447"/>
                  </a:cubicBezTo>
                  <a:cubicBezTo>
                    <a:pt x="749" y="16780"/>
                    <a:pt x="521" y="16520"/>
                    <a:pt x="424" y="17040"/>
                  </a:cubicBezTo>
                  <a:cubicBezTo>
                    <a:pt x="424" y="17138"/>
                    <a:pt x="391" y="17236"/>
                    <a:pt x="391" y="17301"/>
                  </a:cubicBezTo>
                  <a:cubicBezTo>
                    <a:pt x="358" y="17463"/>
                    <a:pt x="326" y="17593"/>
                    <a:pt x="261" y="17691"/>
                  </a:cubicBezTo>
                  <a:cubicBezTo>
                    <a:pt x="228" y="17788"/>
                    <a:pt x="196" y="17886"/>
                    <a:pt x="131" y="18016"/>
                  </a:cubicBezTo>
                  <a:cubicBezTo>
                    <a:pt x="131" y="18114"/>
                    <a:pt x="98" y="18211"/>
                    <a:pt x="66" y="18341"/>
                  </a:cubicBezTo>
                  <a:cubicBezTo>
                    <a:pt x="1" y="18829"/>
                    <a:pt x="33" y="19544"/>
                    <a:pt x="33" y="19544"/>
                  </a:cubicBezTo>
                  <a:cubicBezTo>
                    <a:pt x="131" y="19577"/>
                    <a:pt x="196" y="19577"/>
                    <a:pt x="293" y="19577"/>
                  </a:cubicBezTo>
                  <a:cubicBezTo>
                    <a:pt x="716" y="19512"/>
                    <a:pt x="911" y="18959"/>
                    <a:pt x="1009" y="18829"/>
                  </a:cubicBezTo>
                  <a:cubicBezTo>
                    <a:pt x="1048" y="18777"/>
                    <a:pt x="1087" y="18756"/>
                    <a:pt x="1126" y="18756"/>
                  </a:cubicBezTo>
                  <a:cubicBezTo>
                    <a:pt x="1184" y="18756"/>
                    <a:pt x="1243" y="18803"/>
                    <a:pt x="1302" y="18862"/>
                  </a:cubicBezTo>
                  <a:cubicBezTo>
                    <a:pt x="1334" y="18894"/>
                    <a:pt x="1399" y="18927"/>
                    <a:pt x="1497" y="18959"/>
                  </a:cubicBezTo>
                  <a:cubicBezTo>
                    <a:pt x="1497" y="18992"/>
                    <a:pt x="1529" y="18992"/>
                    <a:pt x="1529" y="18992"/>
                  </a:cubicBezTo>
                  <a:cubicBezTo>
                    <a:pt x="1562" y="18992"/>
                    <a:pt x="1594" y="18959"/>
                    <a:pt x="1627" y="18927"/>
                  </a:cubicBezTo>
                  <a:cubicBezTo>
                    <a:pt x="1887" y="18699"/>
                    <a:pt x="2212" y="18471"/>
                    <a:pt x="2440" y="18471"/>
                  </a:cubicBezTo>
                  <a:cubicBezTo>
                    <a:pt x="2472" y="18471"/>
                    <a:pt x="2472" y="18504"/>
                    <a:pt x="2505" y="18504"/>
                  </a:cubicBezTo>
                  <a:cubicBezTo>
                    <a:pt x="2552" y="18493"/>
                    <a:pt x="2602" y="18488"/>
                    <a:pt x="2655" y="18488"/>
                  </a:cubicBezTo>
                  <a:cubicBezTo>
                    <a:pt x="3082" y="18488"/>
                    <a:pt x="3686" y="18800"/>
                    <a:pt x="4033" y="18829"/>
                  </a:cubicBezTo>
                  <a:cubicBezTo>
                    <a:pt x="4358" y="18731"/>
                    <a:pt x="4391" y="18374"/>
                    <a:pt x="4586" y="18341"/>
                  </a:cubicBezTo>
                  <a:lnTo>
                    <a:pt x="4684" y="18341"/>
                  </a:lnTo>
                  <a:cubicBezTo>
                    <a:pt x="4684" y="18341"/>
                    <a:pt x="4716" y="18341"/>
                    <a:pt x="4716" y="18309"/>
                  </a:cubicBezTo>
                  <a:cubicBezTo>
                    <a:pt x="4730" y="18307"/>
                    <a:pt x="4744" y="18306"/>
                    <a:pt x="4757" y="18306"/>
                  </a:cubicBezTo>
                  <a:cubicBezTo>
                    <a:pt x="4978" y="18306"/>
                    <a:pt x="5199" y="18513"/>
                    <a:pt x="5442" y="18513"/>
                  </a:cubicBezTo>
                  <a:cubicBezTo>
                    <a:pt x="5471" y="18513"/>
                    <a:pt x="5500" y="18510"/>
                    <a:pt x="5529" y="18504"/>
                  </a:cubicBezTo>
                  <a:cubicBezTo>
                    <a:pt x="5724" y="18341"/>
                    <a:pt x="5789" y="17918"/>
                    <a:pt x="5854" y="17756"/>
                  </a:cubicBezTo>
                  <a:cubicBezTo>
                    <a:pt x="5919" y="17658"/>
                    <a:pt x="5919" y="17268"/>
                    <a:pt x="6017" y="17040"/>
                  </a:cubicBezTo>
                  <a:cubicBezTo>
                    <a:pt x="6017" y="17040"/>
                    <a:pt x="6017" y="17040"/>
                    <a:pt x="6017" y="17008"/>
                  </a:cubicBezTo>
                  <a:cubicBezTo>
                    <a:pt x="6049" y="16910"/>
                    <a:pt x="6082" y="16878"/>
                    <a:pt x="6147" y="16878"/>
                  </a:cubicBezTo>
                  <a:lnTo>
                    <a:pt x="6212" y="16878"/>
                  </a:lnTo>
                  <a:cubicBezTo>
                    <a:pt x="6310" y="16878"/>
                    <a:pt x="6407" y="16975"/>
                    <a:pt x="6537" y="17138"/>
                  </a:cubicBezTo>
                  <a:cubicBezTo>
                    <a:pt x="6667" y="17268"/>
                    <a:pt x="6862" y="17463"/>
                    <a:pt x="6992" y="17658"/>
                  </a:cubicBezTo>
                  <a:cubicBezTo>
                    <a:pt x="7155" y="17821"/>
                    <a:pt x="7285" y="17886"/>
                    <a:pt x="7350" y="17918"/>
                  </a:cubicBezTo>
                  <a:cubicBezTo>
                    <a:pt x="7415" y="17918"/>
                    <a:pt x="7480" y="17918"/>
                    <a:pt x="7545" y="17886"/>
                  </a:cubicBezTo>
                  <a:cubicBezTo>
                    <a:pt x="7643" y="17853"/>
                    <a:pt x="7740" y="17723"/>
                    <a:pt x="7871" y="17626"/>
                  </a:cubicBezTo>
                  <a:cubicBezTo>
                    <a:pt x="8131" y="17431"/>
                    <a:pt x="8716" y="16715"/>
                    <a:pt x="9009" y="16325"/>
                  </a:cubicBezTo>
                  <a:cubicBezTo>
                    <a:pt x="9139" y="16130"/>
                    <a:pt x="9236" y="15935"/>
                    <a:pt x="9301" y="15707"/>
                  </a:cubicBezTo>
                  <a:cubicBezTo>
                    <a:pt x="9301" y="15447"/>
                    <a:pt x="9269" y="15154"/>
                    <a:pt x="9269" y="14927"/>
                  </a:cubicBezTo>
                  <a:cubicBezTo>
                    <a:pt x="9269" y="14732"/>
                    <a:pt x="9431" y="14536"/>
                    <a:pt x="9627" y="14374"/>
                  </a:cubicBezTo>
                  <a:cubicBezTo>
                    <a:pt x="9724" y="14276"/>
                    <a:pt x="9854" y="14211"/>
                    <a:pt x="9984" y="14179"/>
                  </a:cubicBezTo>
                  <a:cubicBezTo>
                    <a:pt x="10440" y="13984"/>
                    <a:pt x="10895" y="13756"/>
                    <a:pt x="11220" y="13301"/>
                  </a:cubicBezTo>
                  <a:cubicBezTo>
                    <a:pt x="11318" y="13138"/>
                    <a:pt x="11350" y="12943"/>
                    <a:pt x="11383" y="12780"/>
                  </a:cubicBezTo>
                  <a:lnTo>
                    <a:pt x="11383" y="12683"/>
                  </a:lnTo>
                  <a:cubicBezTo>
                    <a:pt x="11383" y="12683"/>
                    <a:pt x="11350" y="12650"/>
                    <a:pt x="11350" y="12618"/>
                  </a:cubicBezTo>
                  <a:lnTo>
                    <a:pt x="11350" y="12585"/>
                  </a:lnTo>
                  <a:cubicBezTo>
                    <a:pt x="11318" y="12390"/>
                    <a:pt x="11253" y="12228"/>
                    <a:pt x="11253" y="12228"/>
                  </a:cubicBezTo>
                  <a:lnTo>
                    <a:pt x="9919" y="260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4335209" y="2647556"/>
              <a:ext cx="83179" cy="132150"/>
            </a:xfrm>
            <a:custGeom>
              <a:avLst/>
              <a:gdLst/>
              <a:ahLst/>
              <a:cxnLst/>
              <a:rect l="l" t="t" r="r" b="b"/>
              <a:pathLst>
                <a:path w="4586" h="7286" extrusionOk="0">
                  <a:moveTo>
                    <a:pt x="520" y="1"/>
                  </a:moveTo>
                  <a:lnTo>
                    <a:pt x="0" y="846"/>
                  </a:lnTo>
                  <a:lnTo>
                    <a:pt x="98" y="846"/>
                  </a:lnTo>
                  <a:lnTo>
                    <a:pt x="1984" y="7285"/>
                  </a:lnTo>
                  <a:lnTo>
                    <a:pt x="4488" y="6895"/>
                  </a:lnTo>
                  <a:cubicBezTo>
                    <a:pt x="4488" y="6863"/>
                    <a:pt x="4585" y="6765"/>
                    <a:pt x="4585" y="6570"/>
                  </a:cubicBezTo>
                  <a:cubicBezTo>
                    <a:pt x="4585" y="6437"/>
                    <a:pt x="4434" y="6334"/>
                    <a:pt x="4296" y="6334"/>
                  </a:cubicBezTo>
                  <a:cubicBezTo>
                    <a:pt x="4232" y="6334"/>
                    <a:pt x="4171" y="6356"/>
                    <a:pt x="4130" y="6407"/>
                  </a:cubicBezTo>
                  <a:cubicBezTo>
                    <a:pt x="4073" y="6464"/>
                    <a:pt x="3985" y="6490"/>
                    <a:pt x="3901" y="6490"/>
                  </a:cubicBezTo>
                  <a:cubicBezTo>
                    <a:pt x="3793" y="6490"/>
                    <a:pt x="3693" y="6448"/>
                    <a:pt x="3675" y="6375"/>
                  </a:cubicBezTo>
                  <a:cubicBezTo>
                    <a:pt x="3642" y="6245"/>
                    <a:pt x="3740" y="6147"/>
                    <a:pt x="3870" y="6147"/>
                  </a:cubicBezTo>
                  <a:cubicBezTo>
                    <a:pt x="4000" y="6147"/>
                    <a:pt x="4130" y="5920"/>
                    <a:pt x="3935" y="5789"/>
                  </a:cubicBezTo>
                  <a:cubicBezTo>
                    <a:pt x="3772" y="5627"/>
                    <a:pt x="3967" y="5594"/>
                    <a:pt x="4065" y="5594"/>
                  </a:cubicBezTo>
                  <a:cubicBezTo>
                    <a:pt x="4163" y="5594"/>
                    <a:pt x="4488" y="5302"/>
                    <a:pt x="4000" y="5204"/>
                  </a:cubicBezTo>
                  <a:cubicBezTo>
                    <a:pt x="3512" y="5107"/>
                    <a:pt x="3187" y="4911"/>
                    <a:pt x="3089" y="4716"/>
                  </a:cubicBezTo>
                  <a:cubicBezTo>
                    <a:pt x="2959" y="4489"/>
                    <a:pt x="2894" y="4229"/>
                    <a:pt x="2699" y="4131"/>
                  </a:cubicBezTo>
                  <a:cubicBezTo>
                    <a:pt x="2504" y="4033"/>
                    <a:pt x="2439" y="3741"/>
                    <a:pt x="2439" y="3546"/>
                  </a:cubicBezTo>
                  <a:cubicBezTo>
                    <a:pt x="2406" y="3350"/>
                    <a:pt x="2244" y="2863"/>
                    <a:pt x="1951" y="2700"/>
                  </a:cubicBezTo>
                  <a:cubicBezTo>
                    <a:pt x="1626" y="2505"/>
                    <a:pt x="1301" y="2212"/>
                    <a:pt x="1301" y="2115"/>
                  </a:cubicBezTo>
                  <a:cubicBezTo>
                    <a:pt x="1301" y="2017"/>
                    <a:pt x="1496" y="1562"/>
                    <a:pt x="1041" y="1464"/>
                  </a:cubicBezTo>
                  <a:cubicBezTo>
                    <a:pt x="1041" y="1464"/>
                    <a:pt x="1041" y="1367"/>
                    <a:pt x="1106" y="1302"/>
                  </a:cubicBezTo>
                  <a:cubicBezTo>
                    <a:pt x="1073" y="1269"/>
                    <a:pt x="943" y="1139"/>
                    <a:pt x="618" y="814"/>
                  </a:cubicBezTo>
                  <a:cubicBezTo>
                    <a:pt x="260" y="424"/>
                    <a:pt x="390" y="294"/>
                    <a:pt x="52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3980712" y="2469718"/>
              <a:ext cx="390482" cy="246870"/>
            </a:xfrm>
            <a:custGeom>
              <a:avLst/>
              <a:gdLst/>
              <a:ahLst/>
              <a:cxnLst/>
              <a:rect l="l" t="t" r="r" b="b"/>
              <a:pathLst>
                <a:path w="21529" h="13611" extrusionOk="0">
                  <a:moveTo>
                    <a:pt x="17198" y="1"/>
                  </a:moveTo>
                  <a:cubicBezTo>
                    <a:pt x="16969" y="1"/>
                    <a:pt x="16813" y="50"/>
                    <a:pt x="16813" y="50"/>
                  </a:cubicBezTo>
                  <a:lnTo>
                    <a:pt x="2505" y="2879"/>
                  </a:lnTo>
                  <a:lnTo>
                    <a:pt x="2310" y="1904"/>
                  </a:lnTo>
                  <a:cubicBezTo>
                    <a:pt x="2310" y="1904"/>
                    <a:pt x="1854" y="2196"/>
                    <a:pt x="1692" y="2392"/>
                  </a:cubicBezTo>
                  <a:cubicBezTo>
                    <a:pt x="1497" y="2587"/>
                    <a:pt x="1367" y="2814"/>
                    <a:pt x="1106" y="2847"/>
                  </a:cubicBezTo>
                  <a:cubicBezTo>
                    <a:pt x="879" y="2912"/>
                    <a:pt x="456" y="3335"/>
                    <a:pt x="358" y="3367"/>
                  </a:cubicBezTo>
                  <a:cubicBezTo>
                    <a:pt x="228" y="3400"/>
                    <a:pt x="1" y="3432"/>
                    <a:pt x="1" y="3432"/>
                  </a:cubicBezTo>
                  <a:lnTo>
                    <a:pt x="1432" y="13611"/>
                  </a:lnTo>
                  <a:lnTo>
                    <a:pt x="19513" y="10684"/>
                  </a:lnTo>
                  <a:lnTo>
                    <a:pt x="20065" y="9806"/>
                  </a:lnTo>
                  <a:cubicBezTo>
                    <a:pt x="20065" y="9773"/>
                    <a:pt x="20098" y="9741"/>
                    <a:pt x="20098" y="9676"/>
                  </a:cubicBezTo>
                  <a:cubicBezTo>
                    <a:pt x="20163" y="9578"/>
                    <a:pt x="20228" y="9481"/>
                    <a:pt x="20358" y="9383"/>
                  </a:cubicBezTo>
                  <a:cubicBezTo>
                    <a:pt x="20456" y="9286"/>
                    <a:pt x="20651" y="9156"/>
                    <a:pt x="20911" y="9156"/>
                  </a:cubicBezTo>
                  <a:lnTo>
                    <a:pt x="20943" y="9156"/>
                  </a:lnTo>
                  <a:cubicBezTo>
                    <a:pt x="21008" y="9123"/>
                    <a:pt x="21106" y="9091"/>
                    <a:pt x="21204" y="9091"/>
                  </a:cubicBezTo>
                  <a:cubicBezTo>
                    <a:pt x="21399" y="8960"/>
                    <a:pt x="21529" y="8635"/>
                    <a:pt x="21529" y="8310"/>
                  </a:cubicBezTo>
                  <a:cubicBezTo>
                    <a:pt x="21529" y="8180"/>
                    <a:pt x="21496" y="8017"/>
                    <a:pt x="21431" y="7855"/>
                  </a:cubicBezTo>
                  <a:lnTo>
                    <a:pt x="21399" y="7757"/>
                  </a:lnTo>
                  <a:cubicBezTo>
                    <a:pt x="21236" y="7432"/>
                    <a:pt x="20943" y="7204"/>
                    <a:pt x="20553" y="7009"/>
                  </a:cubicBezTo>
                  <a:cubicBezTo>
                    <a:pt x="20293" y="6879"/>
                    <a:pt x="20130" y="6587"/>
                    <a:pt x="20000" y="6229"/>
                  </a:cubicBezTo>
                  <a:cubicBezTo>
                    <a:pt x="19643" y="5318"/>
                    <a:pt x="19675" y="3952"/>
                    <a:pt x="20130" y="3627"/>
                  </a:cubicBezTo>
                  <a:cubicBezTo>
                    <a:pt x="20228" y="3530"/>
                    <a:pt x="20358" y="3432"/>
                    <a:pt x="20423" y="3302"/>
                  </a:cubicBezTo>
                  <a:cubicBezTo>
                    <a:pt x="20553" y="3107"/>
                    <a:pt x="20586" y="2879"/>
                    <a:pt x="20553" y="2717"/>
                  </a:cubicBezTo>
                  <a:cubicBezTo>
                    <a:pt x="20553" y="2619"/>
                    <a:pt x="20521" y="2554"/>
                    <a:pt x="20521" y="2522"/>
                  </a:cubicBezTo>
                  <a:cubicBezTo>
                    <a:pt x="20456" y="2489"/>
                    <a:pt x="20391" y="2457"/>
                    <a:pt x="20391" y="2424"/>
                  </a:cubicBezTo>
                  <a:cubicBezTo>
                    <a:pt x="20228" y="2261"/>
                    <a:pt x="19708" y="2294"/>
                    <a:pt x="19382" y="1969"/>
                  </a:cubicBezTo>
                  <a:cubicBezTo>
                    <a:pt x="19057" y="1644"/>
                    <a:pt x="18765" y="896"/>
                    <a:pt x="18147" y="343"/>
                  </a:cubicBezTo>
                  <a:cubicBezTo>
                    <a:pt x="17817" y="65"/>
                    <a:pt x="17460" y="1"/>
                    <a:pt x="1719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4339925" y="2514862"/>
              <a:ext cx="76685" cy="176986"/>
            </a:xfrm>
            <a:custGeom>
              <a:avLst/>
              <a:gdLst/>
              <a:ahLst/>
              <a:cxnLst/>
              <a:rect l="l" t="t" r="r" b="b"/>
              <a:pathLst>
                <a:path w="4228" h="9758" extrusionOk="0">
                  <a:moveTo>
                    <a:pt x="748" y="0"/>
                  </a:moveTo>
                  <a:cubicBezTo>
                    <a:pt x="748" y="65"/>
                    <a:pt x="781" y="130"/>
                    <a:pt x="781" y="195"/>
                  </a:cubicBezTo>
                  <a:cubicBezTo>
                    <a:pt x="846" y="488"/>
                    <a:pt x="781" y="650"/>
                    <a:pt x="618" y="813"/>
                  </a:cubicBezTo>
                  <a:cubicBezTo>
                    <a:pt x="586" y="911"/>
                    <a:pt x="488" y="1041"/>
                    <a:pt x="358" y="1138"/>
                  </a:cubicBezTo>
                  <a:cubicBezTo>
                    <a:pt x="65" y="1431"/>
                    <a:pt x="33" y="2179"/>
                    <a:pt x="65" y="2829"/>
                  </a:cubicBezTo>
                  <a:cubicBezTo>
                    <a:pt x="98" y="3122"/>
                    <a:pt x="130" y="3447"/>
                    <a:pt x="228" y="3740"/>
                  </a:cubicBezTo>
                  <a:cubicBezTo>
                    <a:pt x="390" y="4130"/>
                    <a:pt x="618" y="4455"/>
                    <a:pt x="911" y="4585"/>
                  </a:cubicBezTo>
                  <a:cubicBezTo>
                    <a:pt x="1236" y="4715"/>
                    <a:pt x="1464" y="4976"/>
                    <a:pt x="1594" y="5268"/>
                  </a:cubicBezTo>
                  <a:cubicBezTo>
                    <a:pt x="1594" y="5301"/>
                    <a:pt x="1626" y="5301"/>
                    <a:pt x="1626" y="5333"/>
                  </a:cubicBezTo>
                  <a:lnTo>
                    <a:pt x="1626" y="5366"/>
                  </a:lnTo>
                  <a:cubicBezTo>
                    <a:pt x="1659" y="5463"/>
                    <a:pt x="1691" y="5561"/>
                    <a:pt x="1724" y="5658"/>
                  </a:cubicBezTo>
                  <a:cubicBezTo>
                    <a:pt x="1724" y="5691"/>
                    <a:pt x="1724" y="5756"/>
                    <a:pt x="1724" y="5821"/>
                  </a:cubicBezTo>
                  <a:cubicBezTo>
                    <a:pt x="1756" y="6179"/>
                    <a:pt x="1659" y="6504"/>
                    <a:pt x="1431" y="6569"/>
                  </a:cubicBezTo>
                  <a:cubicBezTo>
                    <a:pt x="1431" y="6569"/>
                    <a:pt x="1399" y="6569"/>
                    <a:pt x="1399" y="6602"/>
                  </a:cubicBezTo>
                  <a:cubicBezTo>
                    <a:pt x="1301" y="6634"/>
                    <a:pt x="1236" y="6667"/>
                    <a:pt x="1138" y="6667"/>
                  </a:cubicBezTo>
                  <a:cubicBezTo>
                    <a:pt x="911" y="6732"/>
                    <a:pt x="716" y="6797"/>
                    <a:pt x="553" y="6894"/>
                  </a:cubicBezTo>
                  <a:cubicBezTo>
                    <a:pt x="488" y="6959"/>
                    <a:pt x="455" y="6992"/>
                    <a:pt x="455" y="6992"/>
                  </a:cubicBezTo>
                  <a:lnTo>
                    <a:pt x="260" y="7317"/>
                  </a:lnTo>
                  <a:cubicBezTo>
                    <a:pt x="163" y="7610"/>
                    <a:pt x="0" y="7740"/>
                    <a:pt x="358" y="8130"/>
                  </a:cubicBezTo>
                  <a:cubicBezTo>
                    <a:pt x="716" y="8455"/>
                    <a:pt x="813" y="8585"/>
                    <a:pt x="846" y="8618"/>
                  </a:cubicBezTo>
                  <a:cubicBezTo>
                    <a:pt x="869" y="8595"/>
                    <a:pt x="892" y="8572"/>
                    <a:pt x="915" y="8572"/>
                  </a:cubicBezTo>
                  <a:cubicBezTo>
                    <a:pt x="924" y="8572"/>
                    <a:pt x="934" y="8576"/>
                    <a:pt x="943" y="8585"/>
                  </a:cubicBezTo>
                  <a:cubicBezTo>
                    <a:pt x="987" y="8585"/>
                    <a:pt x="1037" y="8582"/>
                    <a:pt x="1089" y="8582"/>
                  </a:cubicBezTo>
                  <a:cubicBezTo>
                    <a:pt x="1193" y="8582"/>
                    <a:pt x="1301" y="8596"/>
                    <a:pt x="1366" y="8683"/>
                  </a:cubicBezTo>
                  <a:cubicBezTo>
                    <a:pt x="1438" y="8779"/>
                    <a:pt x="1546" y="8893"/>
                    <a:pt x="1663" y="8893"/>
                  </a:cubicBezTo>
                  <a:cubicBezTo>
                    <a:pt x="1704" y="8893"/>
                    <a:pt x="1747" y="8879"/>
                    <a:pt x="1789" y="8845"/>
                  </a:cubicBezTo>
                  <a:cubicBezTo>
                    <a:pt x="1858" y="8804"/>
                    <a:pt x="1988" y="8792"/>
                    <a:pt x="2113" y="8792"/>
                  </a:cubicBezTo>
                  <a:cubicBezTo>
                    <a:pt x="2280" y="8792"/>
                    <a:pt x="2439" y="8813"/>
                    <a:pt x="2439" y="8813"/>
                  </a:cubicBezTo>
                  <a:cubicBezTo>
                    <a:pt x="2439" y="8813"/>
                    <a:pt x="2634" y="8845"/>
                    <a:pt x="2569" y="9073"/>
                  </a:cubicBezTo>
                  <a:cubicBezTo>
                    <a:pt x="2475" y="9324"/>
                    <a:pt x="2411" y="9758"/>
                    <a:pt x="2612" y="9758"/>
                  </a:cubicBezTo>
                  <a:cubicBezTo>
                    <a:pt x="2619" y="9758"/>
                    <a:pt x="2627" y="9757"/>
                    <a:pt x="2634" y="9756"/>
                  </a:cubicBezTo>
                  <a:cubicBezTo>
                    <a:pt x="2829" y="9723"/>
                    <a:pt x="2927" y="8943"/>
                    <a:pt x="2927" y="8943"/>
                  </a:cubicBezTo>
                  <a:cubicBezTo>
                    <a:pt x="2927" y="8910"/>
                    <a:pt x="3220" y="8585"/>
                    <a:pt x="3220" y="8358"/>
                  </a:cubicBezTo>
                  <a:cubicBezTo>
                    <a:pt x="3220" y="8163"/>
                    <a:pt x="3090" y="8032"/>
                    <a:pt x="3090" y="8032"/>
                  </a:cubicBezTo>
                  <a:lnTo>
                    <a:pt x="3090" y="8032"/>
                  </a:lnTo>
                  <a:cubicBezTo>
                    <a:pt x="3090" y="8032"/>
                    <a:pt x="3163" y="8057"/>
                    <a:pt x="3244" y="8057"/>
                  </a:cubicBezTo>
                  <a:cubicBezTo>
                    <a:pt x="3325" y="8057"/>
                    <a:pt x="3415" y="8032"/>
                    <a:pt x="3447" y="7935"/>
                  </a:cubicBezTo>
                  <a:cubicBezTo>
                    <a:pt x="3512" y="7740"/>
                    <a:pt x="3675" y="7219"/>
                    <a:pt x="3675" y="7219"/>
                  </a:cubicBezTo>
                  <a:cubicBezTo>
                    <a:pt x="3675" y="7219"/>
                    <a:pt x="3707" y="7057"/>
                    <a:pt x="3577" y="7024"/>
                  </a:cubicBezTo>
                  <a:cubicBezTo>
                    <a:pt x="3447" y="6992"/>
                    <a:pt x="3382" y="6862"/>
                    <a:pt x="3675" y="6829"/>
                  </a:cubicBezTo>
                  <a:cubicBezTo>
                    <a:pt x="3968" y="6797"/>
                    <a:pt x="4130" y="6439"/>
                    <a:pt x="4130" y="6146"/>
                  </a:cubicBezTo>
                  <a:cubicBezTo>
                    <a:pt x="4163" y="5854"/>
                    <a:pt x="3903" y="5366"/>
                    <a:pt x="3935" y="5106"/>
                  </a:cubicBezTo>
                  <a:cubicBezTo>
                    <a:pt x="3935" y="4845"/>
                    <a:pt x="4195" y="4845"/>
                    <a:pt x="4195" y="4520"/>
                  </a:cubicBezTo>
                  <a:cubicBezTo>
                    <a:pt x="4228" y="4195"/>
                    <a:pt x="4195" y="3545"/>
                    <a:pt x="4195" y="3545"/>
                  </a:cubicBezTo>
                  <a:cubicBezTo>
                    <a:pt x="4195" y="3545"/>
                    <a:pt x="4228" y="3122"/>
                    <a:pt x="3935" y="3122"/>
                  </a:cubicBezTo>
                  <a:cubicBezTo>
                    <a:pt x="3642" y="3122"/>
                    <a:pt x="3480" y="3350"/>
                    <a:pt x="3317" y="3350"/>
                  </a:cubicBezTo>
                  <a:cubicBezTo>
                    <a:pt x="3155" y="3350"/>
                    <a:pt x="2959" y="3187"/>
                    <a:pt x="2894" y="3187"/>
                  </a:cubicBezTo>
                  <a:cubicBezTo>
                    <a:pt x="2862" y="3187"/>
                    <a:pt x="3057" y="2992"/>
                    <a:pt x="3057" y="2699"/>
                  </a:cubicBezTo>
                  <a:cubicBezTo>
                    <a:pt x="3090" y="2407"/>
                    <a:pt x="3317" y="2276"/>
                    <a:pt x="3317" y="2114"/>
                  </a:cubicBezTo>
                  <a:cubicBezTo>
                    <a:pt x="3317" y="1951"/>
                    <a:pt x="3675" y="1398"/>
                    <a:pt x="3707" y="1236"/>
                  </a:cubicBezTo>
                  <a:lnTo>
                    <a:pt x="3772" y="846"/>
                  </a:lnTo>
                  <a:cubicBezTo>
                    <a:pt x="3772" y="846"/>
                    <a:pt x="1366" y="260"/>
                    <a:pt x="74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4446569" y="2402790"/>
              <a:ext cx="56045" cy="68433"/>
            </a:xfrm>
            <a:custGeom>
              <a:avLst/>
              <a:gdLst/>
              <a:ahLst/>
              <a:cxnLst/>
              <a:rect l="l" t="t" r="r" b="b"/>
              <a:pathLst>
                <a:path w="3090" h="3773" extrusionOk="0">
                  <a:moveTo>
                    <a:pt x="1366" y="0"/>
                  </a:moveTo>
                  <a:lnTo>
                    <a:pt x="0" y="586"/>
                  </a:lnTo>
                  <a:cubicBezTo>
                    <a:pt x="98" y="846"/>
                    <a:pt x="911" y="3187"/>
                    <a:pt x="748" y="3252"/>
                  </a:cubicBezTo>
                  <a:cubicBezTo>
                    <a:pt x="553" y="3317"/>
                    <a:pt x="716" y="3773"/>
                    <a:pt x="716" y="3773"/>
                  </a:cubicBezTo>
                  <a:cubicBezTo>
                    <a:pt x="716" y="3773"/>
                    <a:pt x="943" y="3708"/>
                    <a:pt x="1041" y="3610"/>
                  </a:cubicBezTo>
                  <a:cubicBezTo>
                    <a:pt x="1106" y="3512"/>
                    <a:pt x="1626" y="3317"/>
                    <a:pt x="1756" y="3187"/>
                  </a:cubicBezTo>
                  <a:cubicBezTo>
                    <a:pt x="1854" y="3057"/>
                    <a:pt x="2016" y="3025"/>
                    <a:pt x="2016" y="2765"/>
                  </a:cubicBezTo>
                  <a:cubicBezTo>
                    <a:pt x="1984" y="2504"/>
                    <a:pt x="1821" y="2277"/>
                    <a:pt x="1821" y="1984"/>
                  </a:cubicBezTo>
                  <a:cubicBezTo>
                    <a:pt x="1821" y="1801"/>
                    <a:pt x="1974" y="1681"/>
                    <a:pt x="2097" y="1681"/>
                  </a:cubicBezTo>
                  <a:cubicBezTo>
                    <a:pt x="2170" y="1681"/>
                    <a:pt x="2232" y="1724"/>
                    <a:pt x="2244" y="1821"/>
                  </a:cubicBezTo>
                  <a:cubicBezTo>
                    <a:pt x="2275" y="2068"/>
                    <a:pt x="2335" y="2607"/>
                    <a:pt x="2480" y="2607"/>
                  </a:cubicBezTo>
                  <a:cubicBezTo>
                    <a:pt x="2488" y="2607"/>
                    <a:pt x="2496" y="2605"/>
                    <a:pt x="2504" y="2602"/>
                  </a:cubicBezTo>
                  <a:cubicBezTo>
                    <a:pt x="2667" y="2537"/>
                    <a:pt x="2667" y="2244"/>
                    <a:pt x="2667" y="2244"/>
                  </a:cubicBezTo>
                  <a:cubicBezTo>
                    <a:pt x="2667" y="2244"/>
                    <a:pt x="3057" y="2244"/>
                    <a:pt x="3090" y="2147"/>
                  </a:cubicBezTo>
                  <a:lnTo>
                    <a:pt x="2569" y="1204"/>
                  </a:lnTo>
                  <a:lnTo>
                    <a:pt x="1886" y="1106"/>
                  </a:lnTo>
                  <a:lnTo>
                    <a:pt x="1626" y="521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4408340" y="2323747"/>
              <a:ext cx="242662" cy="118982"/>
            </a:xfrm>
            <a:custGeom>
              <a:avLst/>
              <a:gdLst/>
              <a:ahLst/>
              <a:cxnLst/>
              <a:rect l="l" t="t" r="r" b="b"/>
              <a:pathLst>
                <a:path w="13379" h="6560" extrusionOk="0">
                  <a:moveTo>
                    <a:pt x="7935" y="1"/>
                  </a:moveTo>
                  <a:lnTo>
                    <a:pt x="7838" y="98"/>
                  </a:lnTo>
                  <a:lnTo>
                    <a:pt x="7578" y="391"/>
                  </a:lnTo>
                  <a:lnTo>
                    <a:pt x="7513" y="391"/>
                  </a:lnTo>
                  <a:lnTo>
                    <a:pt x="7220" y="456"/>
                  </a:lnTo>
                  <a:lnTo>
                    <a:pt x="7057" y="944"/>
                  </a:lnTo>
                  <a:lnTo>
                    <a:pt x="0" y="2472"/>
                  </a:lnTo>
                  <a:cubicBezTo>
                    <a:pt x="0" y="2472"/>
                    <a:pt x="131" y="2667"/>
                    <a:pt x="131" y="3545"/>
                  </a:cubicBezTo>
                  <a:cubicBezTo>
                    <a:pt x="131" y="4423"/>
                    <a:pt x="163" y="6244"/>
                    <a:pt x="163" y="6244"/>
                  </a:cubicBezTo>
                  <a:lnTo>
                    <a:pt x="2537" y="5692"/>
                  </a:lnTo>
                  <a:cubicBezTo>
                    <a:pt x="2537" y="5724"/>
                    <a:pt x="2537" y="5757"/>
                    <a:pt x="2570" y="5789"/>
                  </a:cubicBezTo>
                  <a:cubicBezTo>
                    <a:pt x="2586" y="5805"/>
                    <a:pt x="2618" y="5814"/>
                    <a:pt x="2655" y="5814"/>
                  </a:cubicBezTo>
                  <a:cubicBezTo>
                    <a:pt x="2691" y="5814"/>
                    <a:pt x="2732" y="5805"/>
                    <a:pt x="2765" y="5789"/>
                  </a:cubicBezTo>
                  <a:cubicBezTo>
                    <a:pt x="2797" y="5724"/>
                    <a:pt x="2830" y="5627"/>
                    <a:pt x="2830" y="5627"/>
                  </a:cubicBezTo>
                  <a:lnTo>
                    <a:pt x="6309" y="4911"/>
                  </a:lnTo>
                  <a:lnTo>
                    <a:pt x="7675" y="4391"/>
                  </a:lnTo>
                  <a:lnTo>
                    <a:pt x="7935" y="4879"/>
                  </a:lnTo>
                  <a:lnTo>
                    <a:pt x="8195" y="5464"/>
                  </a:lnTo>
                  <a:lnTo>
                    <a:pt x="8878" y="5562"/>
                  </a:lnTo>
                  <a:lnTo>
                    <a:pt x="9399" y="6505"/>
                  </a:lnTo>
                  <a:cubicBezTo>
                    <a:pt x="9399" y="6505"/>
                    <a:pt x="9472" y="6560"/>
                    <a:pt x="9591" y="6560"/>
                  </a:cubicBezTo>
                  <a:cubicBezTo>
                    <a:pt x="9630" y="6560"/>
                    <a:pt x="9675" y="6553"/>
                    <a:pt x="9724" y="6537"/>
                  </a:cubicBezTo>
                  <a:cubicBezTo>
                    <a:pt x="9886" y="6440"/>
                    <a:pt x="9919" y="6277"/>
                    <a:pt x="9919" y="6179"/>
                  </a:cubicBezTo>
                  <a:cubicBezTo>
                    <a:pt x="9919" y="6082"/>
                    <a:pt x="10049" y="5952"/>
                    <a:pt x="10147" y="5919"/>
                  </a:cubicBezTo>
                  <a:cubicBezTo>
                    <a:pt x="10212" y="5887"/>
                    <a:pt x="10342" y="5594"/>
                    <a:pt x="10342" y="5594"/>
                  </a:cubicBezTo>
                  <a:cubicBezTo>
                    <a:pt x="10342" y="5594"/>
                    <a:pt x="10472" y="5106"/>
                    <a:pt x="10667" y="5106"/>
                  </a:cubicBezTo>
                  <a:cubicBezTo>
                    <a:pt x="10862" y="5106"/>
                    <a:pt x="10830" y="5236"/>
                    <a:pt x="10830" y="5431"/>
                  </a:cubicBezTo>
                  <a:cubicBezTo>
                    <a:pt x="10830" y="5578"/>
                    <a:pt x="10882" y="5934"/>
                    <a:pt x="11058" y="5934"/>
                  </a:cubicBezTo>
                  <a:cubicBezTo>
                    <a:pt x="11078" y="5934"/>
                    <a:pt x="11099" y="5929"/>
                    <a:pt x="11122" y="5919"/>
                  </a:cubicBezTo>
                  <a:cubicBezTo>
                    <a:pt x="11350" y="5822"/>
                    <a:pt x="11642" y="5594"/>
                    <a:pt x="11870" y="5366"/>
                  </a:cubicBezTo>
                  <a:cubicBezTo>
                    <a:pt x="12098" y="5171"/>
                    <a:pt x="12228" y="5171"/>
                    <a:pt x="12325" y="5106"/>
                  </a:cubicBezTo>
                  <a:cubicBezTo>
                    <a:pt x="12396" y="5036"/>
                    <a:pt x="12689" y="4845"/>
                    <a:pt x="12870" y="4845"/>
                  </a:cubicBezTo>
                  <a:cubicBezTo>
                    <a:pt x="12938" y="4845"/>
                    <a:pt x="12990" y="4872"/>
                    <a:pt x="13008" y="4944"/>
                  </a:cubicBezTo>
                  <a:cubicBezTo>
                    <a:pt x="13061" y="5101"/>
                    <a:pt x="13180" y="5193"/>
                    <a:pt x="13263" y="5193"/>
                  </a:cubicBezTo>
                  <a:cubicBezTo>
                    <a:pt x="13334" y="5193"/>
                    <a:pt x="13378" y="5126"/>
                    <a:pt x="13334" y="4976"/>
                  </a:cubicBezTo>
                  <a:cubicBezTo>
                    <a:pt x="13268" y="4619"/>
                    <a:pt x="13106" y="4358"/>
                    <a:pt x="13041" y="4066"/>
                  </a:cubicBezTo>
                  <a:cubicBezTo>
                    <a:pt x="12943" y="3740"/>
                    <a:pt x="12878" y="3480"/>
                    <a:pt x="12586" y="3285"/>
                  </a:cubicBezTo>
                  <a:cubicBezTo>
                    <a:pt x="12361" y="3088"/>
                    <a:pt x="12087" y="2843"/>
                    <a:pt x="11870" y="2843"/>
                  </a:cubicBezTo>
                  <a:cubicBezTo>
                    <a:pt x="11836" y="2843"/>
                    <a:pt x="11803" y="2849"/>
                    <a:pt x="11773" y="2862"/>
                  </a:cubicBezTo>
                  <a:cubicBezTo>
                    <a:pt x="11556" y="2986"/>
                    <a:pt x="11604" y="3287"/>
                    <a:pt x="11835" y="3287"/>
                  </a:cubicBezTo>
                  <a:cubicBezTo>
                    <a:pt x="11846" y="3287"/>
                    <a:pt x="11858" y="3287"/>
                    <a:pt x="11870" y="3285"/>
                  </a:cubicBezTo>
                  <a:cubicBezTo>
                    <a:pt x="11940" y="3268"/>
                    <a:pt x="12005" y="3260"/>
                    <a:pt x="12063" y="3260"/>
                  </a:cubicBezTo>
                  <a:cubicBezTo>
                    <a:pt x="12223" y="3260"/>
                    <a:pt x="12334" y="3320"/>
                    <a:pt x="12358" y="3415"/>
                  </a:cubicBezTo>
                  <a:cubicBezTo>
                    <a:pt x="12358" y="3545"/>
                    <a:pt x="12423" y="3643"/>
                    <a:pt x="12423" y="3643"/>
                  </a:cubicBezTo>
                  <a:cubicBezTo>
                    <a:pt x="12423" y="3643"/>
                    <a:pt x="12683" y="3773"/>
                    <a:pt x="12716" y="4001"/>
                  </a:cubicBezTo>
                  <a:cubicBezTo>
                    <a:pt x="12748" y="4228"/>
                    <a:pt x="12781" y="4423"/>
                    <a:pt x="12618" y="4456"/>
                  </a:cubicBezTo>
                  <a:cubicBezTo>
                    <a:pt x="12423" y="4488"/>
                    <a:pt x="12293" y="4488"/>
                    <a:pt x="12195" y="4619"/>
                  </a:cubicBezTo>
                  <a:cubicBezTo>
                    <a:pt x="12065" y="4749"/>
                    <a:pt x="12033" y="4879"/>
                    <a:pt x="11708" y="4879"/>
                  </a:cubicBezTo>
                  <a:cubicBezTo>
                    <a:pt x="11382" y="4879"/>
                    <a:pt x="11057" y="4716"/>
                    <a:pt x="10927" y="4456"/>
                  </a:cubicBezTo>
                  <a:cubicBezTo>
                    <a:pt x="10820" y="4242"/>
                    <a:pt x="10779" y="4073"/>
                    <a:pt x="10624" y="4073"/>
                  </a:cubicBezTo>
                  <a:cubicBezTo>
                    <a:pt x="10590" y="4073"/>
                    <a:pt x="10551" y="4081"/>
                    <a:pt x="10504" y="4098"/>
                  </a:cubicBezTo>
                  <a:cubicBezTo>
                    <a:pt x="10483" y="4104"/>
                    <a:pt x="10463" y="4106"/>
                    <a:pt x="10444" y="4106"/>
                  </a:cubicBezTo>
                  <a:cubicBezTo>
                    <a:pt x="10235" y="4106"/>
                    <a:pt x="10190" y="3800"/>
                    <a:pt x="10309" y="3740"/>
                  </a:cubicBezTo>
                  <a:cubicBezTo>
                    <a:pt x="10439" y="3675"/>
                    <a:pt x="10439" y="3610"/>
                    <a:pt x="10342" y="3448"/>
                  </a:cubicBezTo>
                  <a:cubicBezTo>
                    <a:pt x="10212" y="3318"/>
                    <a:pt x="10017" y="3253"/>
                    <a:pt x="9919" y="3188"/>
                  </a:cubicBezTo>
                  <a:cubicBezTo>
                    <a:pt x="9854" y="3090"/>
                    <a:pt x="9919" y="2993"/>
                    <a:pt x="9724" y="2895"/>
                  </a:cubicBezTo>
                  <a:cubicBezTo>
                    <a:pt x="9615" y="2808"/>
                    <a:pt x="9377" y="2794"/>
                    <a:pt x="9230" y="2794"/>
                  </a:cubicBezTo>
                  <a:cubicBezTo>
                    <a:pt x="9157" y="2794"/>
                    <a:pt x="9106" y="2797"/>
                    <a:pt x="9106" y="2797"/>
                  </a:cubicBezTo>
                  <a:cubicBezTo>
                    <a:pt x="9106" y="2797"/>
                    <a:pt x="9138" y="2993"/>
                    <a:pt x="8976" y="2993"/>
                  </a:cubicBezTo>
                  <a:cubicBezTo>
                    <a:pt x="8969" y="2994"/>
                    <a:pt x="8961" y="2995"/>
                    <a:pt x="8953" y="2995"/>
                  </a:cubicBezTo>
                  <a:cubicBezTo>
                    <a:pt x="8797" y="2995"/>
                    <a:pt x="8361" y="2724"/>
                    <a:pt x="8423" y="2570"/>
                  </a:cubicBezTo>
                  <a:cubicBezTo>
                    <a:pt x="8521" y="2375"/>
                    <a:pt x="8586" y="2212"/>
                    <a:pt x="8553" y="2082"/>
                  </a:cubicBezTo>
                  <a:cubicBezTo>
                    <a:pt x="8553" y="1952"/>
                    <a:pt x="8976" y="1887"/>
                    <a:pt x="8943" y="1724"/>
                  </a:cubicBezTo>
                  <a:cubicBezTo>
                    <a:pt x="8911" y="1562"/>
                    <a:pt x="8846" y="1529"/>
                    <a:pt x="8878" y="1432"/>
                  </a:cubicBezTo>
                  <a:cubicBezTo>
                    <a:pt x="8911" y="1334"/>
                    <a:pt x="9301" y="1171"/>
                    <a:pt x="9269" y="1041"/>
                  </a:cubicBezTo>
                  <a:cubicBezTo>
                    <a:pt x="9236" y="879"/>
                    <a:pt x="8943" y="814"/>
                    <a:pt x="8846" y="716"/>
                  </a:cubicBezTo>
                  <a:cubicBezTo>
                    <a:pt x="8716" y="651"/>
                    <a:pt x="8618" y="228"/>
                    <a:pt x="8456" y="131"/>
                  </a:cubicBezTo>
                  <a:cubicBezTo>
                    <a:pt x="8456" y="131"/>
                    <a:pt x="8456" y="98"/>
                    <a:pt x="8488" y="66"/>
                  </a:cubicBezTo>
                  <a:lnTo>
                    <a:pt x="7935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4411296" y="2413401"/>
              <a:ext cx="127996" cy="115046"/>
            </a:xfrm>
            <a:custGeom>
              <a:avLst/>
              <a:gdLst/>
              <a:ahLst/>
              <a:cxnLst/>
              <a:rect l="l" t="t" r="r" b="b"/>
              <a:pathLst>
                <a:path w="7057" h="6343" extrusionOk="0">
                  <a:moveTo>
                    <a:pt x="6146" y="1"/>
                  </a:moveTo>
                  <a:lnTo>
                    <a:pt x="2667" y="684"/>
                  </a:lnTo>
                  <a:cubicBezTo>
                    <a:pt x="2634" y="749"/>
                    <a:pt x="2602" y="814"/>
                    <a:pt x="2569" y="846"/>
                  </a:cubicBezTo>
                  <a:cubicBezTo>
                    <a:pt x="2550" y="884"/>
                    <a:pt x="2521" y="921"/>
                    <a:pt x="2487" y="921"/>
                  </a:cubicBezTo>
                  <a:cubicBezTo>
                    <a:pt x="2461" y="921"/>
                    <a:pt x="2434" y="901"/>
                    <a:pt x="2407" y="846"/>
                  </a:cubicBezTo>
                  <a:cubicBezTo>
                    <a:pt x="2341" y="814"/>
                    <a:pt x="2309" y="781"/>
                    <a:pt x="2309" y="781"/>
                  </a:cubicBezTo>
                  <a:lnTo>
                    <a:pt x="0" y="1301"/>
                  </a:lnTo>
                  <a:cubicBezTo>
                    <a:pt x="0" y="1301"/>
                    <a:pt x="163" y="1952"/>
                    <a:pt x="163" y="2472"/>
                  </a:cubicBezTo>
                  <a:cubicBezTo>
                    <a:pt x="163" y="2927"/>
                    <a:pt x="358" y="3415"/>
                    <a:pt x="455" y="3968"/>
                  </a:cubicBezTo>
                  <a:cubicBezTo>
                    <a:pt x="650" y="4553"/>
                    <a:pt x="846" y="5204"/>
                    <a:pt x="846" y="5204"/>
                  </a:cubicBezTo>
                  <a:lnTo>
                    <a:pt x="423" y="5854"/>
                  </a:lnTo>
                  <a:lnTo>
                    <a:pt x="683" y="6342"/>
                  </a:lnTo>
                  <a:cubicBezTo>
                    <a:pt x="683" y="6342"/>
                    <a:pt x="846" y="6309"/>
                    <a:pt x="1041" y="6277"/>
                  </a:cubicBezTo>
                  <a:cubicBezTo>
                    <a:pt x="1236" y="6244"/>
                    <a:pt x="1431" y="6049"/>
                    <a:pt x="1496" y="5887"/>
                  </a:cubicBezTo>
                  <a:cubicBezTo>
                    <a:pt x="1561" y="5757"/>
                    <a:pt x="1886" y="5594"/>
                    <a:pt x="1919" y="5594"/>
                  </a:cubicBezTo>
                  <a:cubicBezTo>
                    <a:pt x="1919" y="5594"/>
                    <a:pt x="2211" y="5366"/>
                    <a:pt x="2211" y="5366"/>
                  </a:cubicBezTo>
                  <a:lnTo>
                    <a:pt x="2439" y="5366"/>
                  </a:lnTo>
                  <a:cubicBezTo>
                    <a:pt x="2472" y="5366"/>
                    <a:pt x="2569" y="5204"/>
                    <a:pt x="2732" y="5041"/>
                  </a:cubicBezTo>
                  <a:cubicBezTo>
                    <a:pt x="2894" y="4911"/>
                    <a:pt x="2927" y="4716"/>
                    <a:pt x="2959" y="4586"/>
                  </a:cubicBezTo>
                  <a:cubicBezTo>
                    <a:pt x="2997" y="4510"/>
                    <a:pt x="3047" y="4478"/>
                    <a:pt x="3088" y="4478"/>
                  </a:cubicBezTo>
                  <a:cubicBezTo>
                    <a:pt x="3116" y="4478"/>
                    <a:pt x="3141" y="4494"/>
                    <a:pt x="3154" y="4521"/>
                  </a:cubicBezTo>
                  <a:cubicBezTo>
                    <a:pt x="3184" y="4550"/>
                    <a:pt x="3213" y="4566"/>
                    <a:pt x="3254" y="4566"/>
                  </a:cubicBezTo>
                  <a:cubicBezTo>
                    <a:pt x="3304" y="4566"/>
                    <a:pt x="3372" y="4542"/>
                    <a:pt x="3480" y="4488"/>
                  </a:cubicBezTo>
                  <a:cubicBezTo>
                    <a:pt x="3675" y="4391"/>
                    <a:pt x="4000" y="4326"/>
                    <a:pt x="4032" y="4326"/>
                  </a:cubicBezTo>
                  <a:cubicBezTo>
                    <a:pt x="4032" y="4293"/>
                    <a:pt x="4390" y="4261"/>
                    <a:pt x="4423" y="4261"/>
                  </a:cubicBezTo>
                  <a:cubicBezTo>
                    <a:pt x="4423" y="4261"/>
                    <a:pt x="4683" y="4131"/>
                    <a:pt x="4683" y="4131"/>
                  </a:cubicBezTo>
                  <a:lnTo>
                    <a:pt x="4943" y="4098"/>
                  </a:lnTo>
                  <a:lnTo>
                    <a:pt x="5073" y="3871"/>
                  </a:lnTo>
                  <a:lnTo>
                    <a:pt x="5366" y="3936"/>
                  </a:lnTo>
                  <a:lnTo>
                    <a:pt x="5658" y="3675"/>
                  </a:lnTo>
                  <a:lnTo>
                    <a:pt x="5886" y="3610"/>
                  </a:lnTo>
                  <a:lnTo>
                    <a:pt x="6276" y="3545"/>
                  </a:lnTo>
                  <a:cubicBezTo>
                    <a:pt x="6276" y="3545"/>
                    <a:pt x="6537" y="3350"/>
                    <a:pt x="6537" y="3350"/>
                  </a:cubicBezTo>
                  <a:cubicBezTo>
                    <a:pt x="6569" y="3350"/>
                    <a:pt x="6894" y="3188"/>
                    <a:pt x="6894" y="3188"/>
                  </a:cubicBezTo>
                  <a:cubicBezTo>
                    <a:pt x="6894" y="3188"/>
                    <a:pt x="6699" y="2732"/>
                    <a:pt x="6894" y="2667"/>
                  </a:cubicBezTo>
                  <a:cubicBezTo>
                    <a:pt x="7057" y="2635"/>
                    <a:pt x="6244" y="261"/>
                    <a:pt x="614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3905223" y="2701823"/>
              <a:ext cx="290200" cy="224524"/>
            </a:xfrm>
            <a:custGeom>
              <a:avLst/>
              <a:gdLst/>
              <a:ahLst/>
              <a:cxnLst/>
              <a:rect l="l" t="t" r="r" b="b"/>
              <a:pathLst>
                <a:path w="16000" h="12379" extrusionOk="0">
                  <a:moveTo>
                    <a:pt x="5496" y="1"/>
                  </a:moveTo>
                  <a:cubicBezTo>
                    <a:pt x="5431" y="1"/>
                    <a:pt x="5366" y="33"/>
                    <a:pt x="5333" y="33"/>
                  </a:cubicBezTo>
                  <a:cubicBezTo>
                    <a:pt x="5236" y="98"/>
                    <a:pt x="5138" y="163"/>
                    <a:pt x="5008" y="261"/>
                  </a:cubicBezTo>
                  <a:cubicBezTo>
                    <a:pt x="4846" y="456"/>
                    <a:pt x="4781" y="684"/>
                    <a:pt x="4716" y="1009"/>
                  </a:cubicBezTo>
                  <a:cubicBezTo>
                    <a:pt x="4651" y="1367"/>
                    <a:pt x="4455" y="1367"/>
                    <a:pt x="4358" y="1432"/>
                  </a:cubicBezTo>
                  <a:cubicBezTo>
                    <a:pt x="4325" y="1432"/>
                    <a:pt x="4325" y="1432"/>
                    <a:pt x="4293" y="1464"/>
                  </a:cubicBezTo>
                  <a:cubicBezTo>
                    <a:pt x="4260" y="1529"/>
                    <a:pt x="4195" y="1627"/>
                    <a:pt x="4195" y="1822"/>
                  </a:cubicBezTo>
                  <a:cubicBezTo>
                    <a:pt x="4163" y="1854"/>
                    <a:pt x="4163" y="1919"/>
                    <a:pt x="4130" y="1952"/>
                  </a:cubicBezTo>
                  <a:cubicBezTo>
                    <a:pt x="4130" y="1984"/>
                    <a:pt x="4130" y="2017"/>
                    <a:pt x="4130" y="2017"/>
                  </a:cubicBezTo>
                  <a:cubicBezTo>
                    <a:pt x="4130" y="2017"/>
                    <a:pt x="4098" y="2049"/>
                    <a:pt x="4098" y="2049"/>
                  </a:cubicBezTo>
                  <a:cubicBezTo>
                    <a:pt x="4098" y="2049"/>
                    <a:pt x="4098" y="2082"/>
                    <a:pt x="4098" y="2082"/>
                  </a:cubicBezTo>
                  <a:cubicBezTo>
                    <a:pt x="4033" y="2212"/>
                    <a:pt x="3968" y="2310"/>
                    <a:pt x="3870" y="2407"/>
                  </a:cubicBezTo>
                  <a:cubicBezTo>
                    <a:pt x="3805" y="2505"/>
                    <a:pt x="3707" y="2602"/>
                    <a:pt x="3642" y="2667"/>
                  </a:cubicBezTo>
                  <a:cubicBezTo>
                    <a:pt x="3512" y="2830"/>
                    <a:pt x="3285" y="2960"/>
                    <a:pt x="3155" y="3058"/>
                  </a:cubicBezTo>
                  <a:cubicBezTo>
                    <a:pt x="3155" y="3090"/>
                    <a:pt x="3155" y="3090"/>
                    <a:pt x="3122" y="3123"/>
                  </a:cubicBezTo>
                  <a:cubicBezTo>
                    <a:pt x="3122" y="3123"/>
                    <a:pt x="3090" y="3155"/>
                    <a:pt x="3122" y="3155"/>
                  </a:cubicBezTo>
                  <a:cubicBezTo>
                    <a:pt x="3122" y="3220"/>
                    <a:pt x="2894" y="3253"/>
                    <a:pt x="2699" y="3285"/>
                  </a:cubicBezTo>
                  <a:cubicBezTo>
                    <a:pt x="2179" y="3448"/>
                    <a:pt x="2439" y="3903"/>
                    <a:pt x="2374" y="4196"/>
                  </a:cubicBezTo>
                  <a:cubicBezTo>
                    <a:pt x="2342" y="4456"/>
                    <a:pt x="2407" y="4781"/>
                    <a:pt x="2179" y="4846"/>
                  </a:cubicBezTo>
                  <a:cubicBezTo>
                    <a:pt x="2114" y="4879"/>
                    <a:pt x="2081" y="4879"/>
                    <a:pt x="2016" y="4879"/>
                  </a:cubicBezTo>
                  <a:cubicBezTo>
                    <a:pt x="1984" y="4846"/>
                    <a:pt x="1984" y="4846"/>
                    <a:pt x="1984" y="4846"/>
                  </a:cubicBezTo>
                  <a:lnTo>
                    <a:pt x="1886" y="4846"/>
                  </a:lnTo>
                  <a:cubicBezTo>
                    <a:pt x="1785" y="4821"/>
                    <a:pt x="1691" y="4808"/>
                    <a:pt x="1607" y="4808"/>
                  </a:cubicBezTo>
                  <a:cubicBezTo>
                    <a:pt x="1254" y="4808"/>
                    <a:pt x="1053" y="5031"/>
                    <a:pt x="1106" y="5529"/>
                  </a:cubicBezTo>
                  <a:cubicBezTo>
                    <a:pt x="1138" y="5822"/>
                    <a:pt x="1106" y="5952"/>
                    <a:pt x="1041" y="6049"/>
                  </a:cubicBezTo>
                  <a:cubicBezTo>
                    <a:pt x="1008" y="6114"/>
                    <a:pt x="976" y="6179"/>
                    <a:pt x="911" y="6212"/>
                  </a:cubicBezTo>
                  <a:cubicBezTo>
                    <a:pt x="878" y="6212"/>
                    <a:pt x="878" y="6212"/>
                    <a:pt x="846" y="6245"/>
                  </a:cubicBezTo>
                  <a:cubicBezTo>
                    <a:pt x="813" y="6277"/>
                    <a:pt x="748" y="6342"/>
                    <a:pt x="683" y="6375"/>
                  </a:cubicBezTo>
                  <a:cubicBezTo>
                    <a:pt x="455" y="6635"/>
                    <a:pt x="260" y="7090"/>
                    <a:pt x="488" y="7675"/>
                  </a:cubicBezTo>
                  <a:lnTo>
                    <a:pt x="260" y="7740"/>
                  </a:lnTo>
                  <a:cubicBezTo>
                    <a:pt x="163" y="7870"/>
                    <a:pt x="0" y="8228"/>
                    <a:pt x="0" y="8651"/>
                  </a:cubicBezTo>
                  <a:cubicBezTo>
                    <a:pt x="0" y="9171"/>
                    <a:pt x="260" y="9822"/>
                    <a:pt x="260" y="9822"/>
                  </a:cubicBezTo>
                  <a:cubicBezTo>
                    <a:pt x="260" y="9822"/>
                    <a:pt x="285" y="9816"/>
                    <a:pt x="320" y="9816"/>
                  </a:cubicBezTo>
                  <a:cubicBezTo>
                    <a:pt x="399" y="9816"/>
                    <a:pt x="531" y="9847"/>
                    <a:pt x="553" y="10049"/>
                  </a:cubicBezTo>
                  <a:cubicBezTo>
                    <a:pt x="586" y="10342"/>
                    <a:pt x="521" y="10407"/>
                    <a:pt x="846" y="10407"/>
                  </a:cubicBezTo>
                  <a:cubicBezTo>
                    <a:pt x="1171" y="10407"/>
                    <a:pt x="1203" y="10830"/>
                    <a:pt x="1203" y="10830"/>
                  </a:cubicBezTo>
                  <a:cubicBezTo>
                    <a:pt x="1691" y="10830"/>
                    <a:pt x="2016" y="11513"/>
                    <a:pt x="2244" y="11773"/>
                  </a:cubicBezTo>
                  <a:cubicBezTo>
                    <a:pt x="2404" y="11955"/>
                    <a:pt x="2836" y="12378"/>
                    <a:pt x="3147" y="12378"/>
                  </a:cubicBezTo>
                  <a:cubicBezTo>
                    <a:pt x="3279" y="12378"/>
                    <a:pt x="3389" y="12302"/>
                    <a:pt x="3447" y="12098"/>
                  </a:cubicBezTo>
                  <a:cubicBezTo>
                    <a:pt x="3675" y="11415"/>
                    <a:pt x="4390" y="10765"/>
                    <a:pt x="4390" y="10765"/>
                  </a:cubicBezTo>
                  <a:cubicBezTo>
                    <a:pt x="4616" y="11170"/>
                    <a:pt x="5028" y="11232"/>
                    <a:pt x="5260" y="11232"/>
                  </a:cubicBezTo>
                  <a:cubicBezTo>
                    <a:pt x="5363" y="11232"/>
                    <a:pt x="5431" y="11220"/>
                    <a:pt x="5431" y="11220"/>
                  </a:cubicBezTo>
                  <a:cubicBezTo>
                    <a:pt x="5398" y="10960"/>
                    <a:pt x="5756" y="10700"/>
                    <a:pt x="5756" y="10700"/>
                  </a:cubicBezTo>
                  <a:cubicBezTo>
                    <a:pt x="5756" y="10700"/>
                    <a:pt x="6016" y="10635"/>
                    <a:pt x="6699" y="10635"/>
                  </a:cubicBezTo>
                  <a:cubicBezTo>
                    <a:pt x="7382" y="10635"/>
                    <a:pt x="7415" y="10212"/>
                    <a:pt x="7512" y="9399"/>
                  </a:cubicBezTo>
                  <a:cubicBezTo>
                    <a:pt x="7610" y="8586"/>
                    <a:pt x="8358" y="7805"/>
                    <a:pt x="9008" y="7805"/>
                  </a:cubicBezTo>
                  <a:cubicBezTo>
                    <a:pt x="9659" y="7805"/>
                    <a:pt x="10081" y="7350"/>
                    <a:pt x="9821" y="6602"/>
                  </a:cubicBezTo>
                  <a:cubicBezTo>
                    <a:pt x="9692" y="6180"/>
                    <a:pt x="9834" y="6027"/>
                    <a:pt x="10081" y="6027"/>
                  </a:cubicBezTo>
                  <a:cubicBezTo>
                    <a:pt x="10271" y="6027"/>
                    <a:pt x="10524" y="6117"/>
                    <a:pt x="10764" y="6245"/>
                  </a:cubicBezTo>
                  <a:cubicBezTo>
                    <a:pt x="10869" y="6304"/>
                    <a:pt x="10992" y="6330"/>
                    <a:pt x="11120" y="6330"/>
                  </a:cubicBezTo>
                  <a:cubicBezTo>
                    <a:pt x="11627" y="6330"/>
                    <a:pt x="12228" y="5925"/>
                    <a:pt x="12228" y="5562"/>
                  </a:cubicBezTo>
                  <a:cubicBezTo>
                    <a:pt x="12228" y="5074"/>
                    <a:pt x="12683" y="4521"/>
                    <a:pt x="13073" y="4391"/>
                  </a:cubicBezTo>
                  <a:cubicBezTo>
                    <a:pt x="13463" y="4261"/>
                    <a:pt x="13658" y="3513"/>
                    <a:pt x="13691" y="3253"/>
                  </a:cubicBezTo>
                  <a:cubicBezTo>
                    <a:pt x="13724" y="2993"/>
                    <a:pt x="13984" y="2635"/>
                    <a:pt x="14504" y="2570"/>
                  </a:cubicBezTo>
                  <a:cubicBezTo>
                    <a:pt x="15024" y="2505"/>
                    <a:pt x="15089" y="2440"/>
                    <a:pt x="15317" y="2049"/>
                  </a:cubicBezTo>
                  <a:cubicBezTo>
                    <a:pt x="15512" y="1627"/>
                    <a:pt x="16000" y="1237"/>
                    <a:pt x="16000" y="1237"/>
                  </a:cubicBezTo>
                  <a:cubicBezTo>
                    <a:pt x="15902" y="1237"/>
                    <a:pt x="15837" y="1171"/>
                    <a:pt x="15772" y="1009"/>
                  </a:cubicBezTo>
                  <a:cubicBezTo>
                    <a:pt x="15642" y="781"/>
                    <a:pt x="15577" y="391"/>
                    <a:pt x="15512" y="228"/>
                  </a:cubicBezTo>
                  <a:cubicBezTo>
                    <a:pt x="15382" y="82"/>
                    <a:pt x="15130" y="25"/>
                    <a:pt x="14886" y="25"/>
                  </a:cubicBezTo>
                  <a:cubicBezTo>
                    <a:pt x="14642" y="25"/>
                    <a:pt x="14406" y="82"/>
                    <a:pt x="14309" y="163"/>
                  </a:cubicBezTo>
                  <a:cubicBezTo>
                    <a:pt x="14195" y="277"/>
                    <a:pt x="13992" y="302"/>
                    <a:pt x="13728" y="302"/>
                  </a:cubicBezTo>
                  <a:cubicBezTo>
                    <a:pt x="13529" y="302"/>
                    <a:pt x="13297" y="288"/>
                    <a:pt x="13042" y="288"/>
                  </a:cubicBezTo>
                  <a:cubicBezTo>
                    <a:pt x="12957" y="288"/>
                    <a:pt x="12870" y="289"/>
                    <a:pt x="12780" y="293"/>
                  </a:cubicBezTo>
                  <a:cubicBezTo>
                    <a:pt x="12455" y="293"/>
                    <a:pt x="11935" y="781"/>
                    <a:pt x="11480" y="1302"/>
                  </a:cubicBezTo>
                  <a:cubicBezTo>
                    <a:pt x="11057" y="1822"/>
                    <a:pt x="10667" y="2407"/>
                    <a:pt x="10537" y="2700"/>
                  </a:cubicBezTo>
                  <a:cubicBezTo>
                    <a:pt x="10504" y="2765"/>
                    <a:pt x="10504" y="2797"/>
                    <a:pt x="10504" y="2830"/>
                  </a:cubicBezTo>
                  <a:cubicBezTo>
                    <a:pt x="10472" y="3220"/>
                    <a:pt x="9886" y="3253"/>
                    <a:pt x="9886" y="3253"/>
                  </a:cubicBezTo>
                  <a:lnTo>
                    <a:pt x="9496" y="163"/>
                  </a:lnTo>
                  <a:lnTo>
                    <a:pt x="5626" y="781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3711170" y="2529608"/>
              <a:ext cx="293755" cy="312273"/>
            </a:xfrm>
            <a:custGeom>
              <a:avLst/>
              <a:gdLst/>
              <a:ahLst/>
              <a:cxnLst/>
              <a:rect l="l" t="t" r="r" b="b"/>
              <a:pathLst>
                <a:path w="16196" h="17217" extrusionOk="0">
                  <a:moveTo>
                    <a:pt x="14341" y="0"/>
                  </a:moveTo>
                  <a:cubicBezTo>
                    <a:pt x="14081" y="0"/>
                    <a:pt x="13659" y="98"/>
                    <a:pt x="13333" y="423"/>
                  </a:cubicBezTo>
                  <a:cubicBezTo>
                    <a:pt x="13041" y="748"/>
                    <a:pt x="12846" y="1138"/>
                    <a:pt x="12488" y="1236"/>
                  </a:cubicBezTo>
                  <a:cubicBezTo>
                    <a:pt x="12163" y="1333"/>
                    <a:pt x="11837" y="1431"/>
                    <a:pt x="11512" y="1756"/>
                  </a:cubicBezTo>
                  <a:cubicBezTo>
                    <a:pt x="11268" y="1976"/>
                    <a:pt x="10970" y="2195"/>
                    <a:pt x="10726" y="2195"/>
                  </a:cubicBezTo>
                  <a:cubicBezTo>
                    <a:pt x="10644" y="2195"/>
                    <a:pt x="10569" y="2171"/>
                    <a:pt x="10504" y="2114"/>
                  </a:cubicBezTo>
                  <a:cubicBezTo>
                    <a:pt x="10374" y="2016"/>
                    <a:pt x="10220" y="1959"/>
                    <a:pt x="10069" y="1959"/>
                  </a:cubicBezTo>
                  <a:cubicBezTo>
                    <a:pt x="9919" y="1959"/>
                    <a:pt x="9772" y="2016"/>
                    <a:pt x="9659" y="2146"/>
                  </a:cubicBezTo>
                  <a:cubicBezTo>
                    <a:pt x="9463" y="2407"/>
                    <a:pt x="9268" y="2537"/>
                    <a:pt x="9008" y="2537"/>
                  </a:cubicBezTo>
                  <a:cubicBezTo>
                    <a:pt x="8716" y="2537"/>
                    <a:pt x="8585" y="2699"/>
                    <a:pt x="8455" y="2959"/>
                  </a:cubicBezTo>
                  <a:cubicBezTo>
                    <a:pt x="8293" y="3187"/>
                    <a:pt x="7870" y="3512"/>
                    <a:pt x="7447" y="3545"/>
                  </a:cubicBezTo>
                  <a:cubicBezTo>
                    <a:pt x="7396" y="3549"/>
                    <a:pt x="7346" y="3551"/>
                    <a:pt x="7299" y="3551"/>
                  </a:cubicBezTo>
                  <a:cubicBezTo>
                    <a:pt x="6985" y="3551"/>
                    <a:pt x="6760" y="3463"/>
                    <a:pt x="6732" y="3350"/>
                  </a:cubicBezTo>
                  <a:cubicBezTo>
                    <a:pt x="6732" y="3252"/>
                    <a:pt x="7285" y="3154"/>
                    <a:pt x="7447" y="3089"/>
                  </a:cubicBezTo>
                  <a:cubicBezTo>
                    <a:pt x="7577" y="3057"/>
                    <a:pt x="7675" y="2959"/>
                    <a:pt x="7675" y="2894"/>
                  </a:cubicBezTo>
                  <a:cubicBezTo>
                    <a:pt x="7675" y="2819"/>
                    <a:pt x="7460" y="2743"/>
                    <a:pt x="7152" y="2743"/>
                  </a:cubicBezTo>
                  <a:cubicBezTo>
                    <a:pt x="7062" y="2743"/>
                    <a:pt x="6965" y="2750"/>
                    <a:pt x="6862" y="2764"/>
                  </a:cubicBezTo>
                  <a:cubicBezTo>
                    <a:pt x="6743" y="2773"/>
                    <a:pt x="6622" y="2779"/>
                    <a:pt x="6508" y="2779"/>
                  </a:cubicBezTo>
                  <a:cubicBezTo>
                    <a:pt x="6185" y="2779"/>
                    <a:pt x="5919" y="2729"/>
                    <a:pt x="5919" y="2537"/>
                  </a:cubicBezTo>
                  <a:lnTo>
                    <a:pt x="0" y="3024"/>
                  </a:lnTo>
                  <a:lnTo>
                    <a:pt x="1334" y="14992"/>
                  </a:lnTo>
                  <a:cubicBezTo>
                    <a:pt x="1480" y="14897"/>
                    <a:pt x="1626" y="14859"/>
                    <a:pt x="1767" y="14859"/>
                  </a:cubicBezTo>
                  <a:cubicBezTo>
                    <a:pt x="2156" y="14859"/>
                    <a:pt x="2500" y="15149"/>
                    <a:pt x="2667" y="15317"/>
                  </a:cubicBezTo>
                  <a:cubicBezTo>
                    <a:pt x="2927" y="15577"/>
                    <a:pt x="4130" y="15642"/>
                    <a:pt x="4683" y="15642"/>
                  </a:cubicBezTo>
                  <a:cubicBezTo>
                    <a:pt x="5203" y="15642"/>
                    <a:pt x="5464" y="15935"/>
                    <a:pt x="5756" y="16195"/>
                  </a:cubicBezTo>
                  <a:cubicBezTo>
                    <a:pt x="5840" y="16269"/>
                    <a:pt x="5918" y="16296"/>
                    <a:pt x="5997" y="16296"/>
                  </a:cubicBezTo>
                  <a:cubicBezTo>
                    <a:pt x="6195" y="16296"/>
                    <a:pt x="6397" y="16130"/>
                    <a:pt x="6699" y="16130"/>
                  </a:cubicBezTo>
                  <a:cubicBezTo>
                    <a:pt x="7122" y="16130"/>
                    <a:pt x="7415" y="16325"/>
                    <a:pt x="7740" y="16325"/>
                  </a:cubicBezTo>
                  <a:cubicBezTo>
                    <a:pt x="8065" y="16325"/>
                    <a:pt x="8098" y="16065"/>
                    <a:pt x="8390" y="15967"/>
                  </a:cubicBezTo>
                  <a:cubicBezTo>
                    <a:pt x="8423" y="15953"/>
                    <a:pt x="8456" y="15946"/>
                    <a:pt x="8491" y="15946"/>
                  </a:cubicBezTo>
                  <a:cubicBezTo>
                    <a:pt x="8773" y="15946"/>
                    <a:pt x="9149" y="16386"/>
                    <a:pt x="9756" y="16878"/>
                  </a:cubicBezTo>
                  <a:cubicBezTo>
                    <a:pt x="10106" y="17153"/>
                    <a:pt x="10475" y="17216"/>
                    <a:pt x="10760" y="17216"/>
                  </a:cubicBezTo>
                  <a:cubicBezTo>
                    <a:pt x="10846" y="17216"/>
                    <a:pt x="10924" y="17210"/>
                    <a:pt x="10992" y="17203"/>
                  </a:cubicBezTo>
                  <a:cubicBezTo>
                    <a:pt x="11122" y="17203"/>
                    <a:pt x="11187" y="17170"/>
                    <a:pt x="11187" y="17170"/>
                  </a:cubicBezTo>
                  <a:cubicBezTo>
                    <a:pt x="11187" y="17170"/>
                    <a:pt x="10862" y="16455"/>
                    <a:pt x="11252" y="16032"/>
                  </a:cubicBezTo>
                  <a:cubicBezTo>
                    <a:pt x="11285" y="15967"/>
                    <a:pt x="11350" y="15935"/>
                    <a:pt x="11382" y="15902"/>
                  </a:cubicBezTo>
                  <a:cubicBezTo>
                    <a:pt x="11447" y="15837"/>
                    <a:pt x="11512" y="15772"/>
                    <a:pt x="11577" y="15740"/>
                  </a:cubicBezTo>
                  <a:cubicBezTo>
                    <a:pt x="11642" y="15674"/>
                    <a:pt x="11707" y="15642"/>
                    <a:pt x="11740" y="15577"/>
                  </a:cubicBezTo>
                  <a:cubicBezTo>
                    <a:pt x="11837" y="15349"/>
                    <a:pt x="11772" y="14894"/>
                    <a:pt x="11772" y="14634"/>
                  </a:cubicBezTo>
                  <a:cubicBezTo>
                    <a:pt x="11772" y="14427"/>
                    <a:pt x="12033" y="14317"/>
                    <a:pt x="12324" y="14317"/>
                  </a:cubicBezTo>
                  <a:cubicBezTo>
                    <a:pt x="12444" y="14317"/>
                    <a:pt x="12569" y="14336"/>
                    <a:pt x="12683" y="14374"/>
                  </a:cubicBezTo>
                  <a:cubicBezTo>
                    <a:pt x="12748" y="14374"/>
                    <a:pt x="12813" y="14374"/>
                    <a:pt x="12878" y="14341"/>
                  </a:cubicBezTo>
                  <a:cubicBezTo>
                    <a:pt x="13073" y="14179"/>
                    <a:pt x="13073" y="13463"/>
                    <a:pt x="13041" y="13138"/>
                  </a:cubicBezTo>
                  <a:cubicBezTo>
                    <a:pt x="13008" y="12910"/>
                    <a:pt x="13203" y="12845"/>
                    <a:pt x="13398" y="12780"/>
                  </a:cubicBezTo>
                  <a:cubicBezTo>
                    <a:pt x="13463" y="12780"/>
                    <a:pt x="13496" y="12780"/>
                    <a:pt x="13561" y="12748"/>
                  </a:cubicBezTo>
                  <a:cubicBezTo>
                    <a:pt x="13561" y="12748"/>
                    <a:pt x="13572" y="12750"/>
                    <a:pt x="13590" y="12750"/>
                  </a:cubicBezTo>
                  <a:cubicBezTo>
                    <a:pt x="13635" y="12750"/>
                    <a:pt x="13728" y="12734"/>
                    <a:pt x="13821" y="12618"/>
                  </a:cubicBezTo>
                  <a:cubicBezTo>
                    <a:pt x="13821" y="12618"/>
                    <a:pt x="13854" y="12585"/>
                    <a:pt x="13854" y="12553"/>
                  </a:cubicBezTo>
                  <a:cubicBezTo>
                    <a:pt x="13886" y="12553"/>
                    <a:pt x="13886" y="12520"/>
                    <a:pt x="13919" y="12488"/>
                  </a:cubicBezTo>
                  <a:cubicBezTo>
                    <a:pt x="14016" y="12292"/>
                    <a:pt x="14309" y="12162"/>
                    <a:pt x="14569" y="11902"/>
                  </a:cubicBezTo>
                  <a:cubicBezTo>
                    <a:pt x="14667" y="11805"/>
                    <a:pt x="14732" y="11675"/>
                    <a:pt x="14797" y="11577"/>
                  </a:cubicBezTo>
                  <a:cubicBezTo>
                    <a:pt x="14797" y="11544"/>
                    <a:pt x="14829" y="11544"/>
                    <a:pt x="14829" y="11512"/>
                  </a:cubicBezTo>
                  <a:cubicBezTo>
                    <a:pt x="14829" y="11512"/>
                    <a:pt x="14829" y="11479"/>
                    <a:pt x="14829" y="11479"/>
                  </a:cubicBezTo>
                  <a:cubicBezTo>
                    <a:pt x="14862" y="11447"/>
                    <a:pt x="14862" y="11414"/>
                    <a:pt x="14862" y="11382"/>
                  </a:cubicBezTo>
                  <a:cubicBezTo>
                    <a:pt x="14862" y="11219"/>
                    <a:pt x="14927" y="11057"/>
                    <a:pt x="14992" y="10959"/>
                  </a:cubicBezTo>
                  <a:cubicBezTo>
                    <a:pt x="15122" y="10797"/>
                    <a:pt x="15317" y="10927"/>
                    <a:pt x="15415" y="10536"/>
                  </a:cubicBezTo>
                  <a:cubicBezTo>
                    <a:pt x="15415" y="10471"/>
                    <a:pt x="15415" y="10406"/>
                    <a:pt x="15415" y="10309"/>
                  </a:cubicBezTo>
                  <a:cubicBezTo>
                    <a:pt x="15415" y="10081"/>
                    <a:pt x="15545" y="9886"/>
                    <a:pt x="15707" y="9756"/>
                  </a:cubicBezTo>
                  <a:cubicBezTo>
                    <a:pt x="15805" y="9658"/>
                    <a:pt x="15902" y="9593"/>
                    <a:pt x="16032" y="9561"/>
                  </a:cubicBezTo>
                  <a:cubicBezTo>
                    <a:pt x="16065" y="9528"/>
                    <a:pt x="16130" y="9496"/>
                    <a:pt x="16195" y="9496"/>
                  </a:cubicBezTo>
                  <a:lnTo>
                    <a:pt x="14862" y="98"/>
                  </a:lnTo>
                  <a:cubicBezTo>
                    <a:pt x="14862" y="98"/>
                    <a:pt x="14569" y="0"/>
                    <a:pt x="1434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4077439" y="2662900"/>
              <a:ext cx="340949" cy="170892"/>
            </a:xfrm>
            <a:custGeom>
              <a:avLst/>
              <a:gdLst/>
              <a:ahLst/>
              <a:cxnLst/>
              <a:rect l="l" t="t" r="r" b="b"/>
              <a:pathLst>
                <a:path w="18798" h="9422" extrusionOk="0">
                  <a:moveTo>
                    <a:pt x="14212" y="0"/>
                  </a:moveTo>
                  <a:lnTo>
                    <a:pt x="1" y="2309"/>
                  </a:lnTo>
                  <a:lnTo>
                    <a:pt x="391" y="5399"/>
                  </a:lnTo>
                  <a:cubicBezTo>
                    <a:pt x="391" y="5399"/>
                    <a:pt x="944" y="5301"/>
                    <a:pt x="977" y="5041"/>
                  </a:cubicBezTo>
                  <a:cubicBezTo>
                    <a:pt x="977" y="5008"/>
                    <a:pt x="1009" y="4943"/>
                    <a:pt x="1042" y="4846"/>
                  </a:cubicBezTo>
                  <a:cubicBezTo>
                    <a:pt x="1139" y="4586"/>
                    <a:pt x="1529" y="3968"/>
                    <a:pt x="1985" y="3448"/>
                  </a:cubicBezTo>
                  <a:cubicBezTo>
                    <a:pt x="2180" y="3252"/>
                    <a:pt x="2342" y="3057"/>
                    <a:pt x="2505" y="2895"/>
                  </a:cubicBezTo>
                  <a:cubicBezTo>
                    <a:pt x="2939" y="2461"/>
                    <a:pt x="3155" y="2374"/>
                    <a:pt x="3338" y="2374"/>
                  </a:cubicBezTo>
                  <a:cubicBezTo>
                    <a:pt x="3430" y="2374"/>
                    <a:pt x="3513" y="2396"/>
                    <a:pt x="3611" y="2407"/>
                  </a:cubicBezTo>
                  <a:cubicBezTo>
                    <a:pt x="3676" y="2407"/>
                    <a:pt x="3769" y="2409"/>
                    <a:pt x="3877" y="2409"/>
                  </a:cubicBezTo>
                  <a:cubicBezTo>
                    <a:pt x="4202" y="2409"/>
                    <a:pt x="4659" y="2391"/>
                    <a:pt x="4879" y="2244"/>
                  </a:cubicBezTo>
                  <a:cubicBezTo>
                    <a:pt x="4998" y="2161"/>
                    <a:pt x="5170" y="2125"/>
                    <a:pt x="5345" y="2125"/>
                  </a:cubicBezTo>
                  <a:cubicBezTo>
                    <a:pt x="5646" y="2125"/>
                    <a:pt x="5955" y="2230"/>
                    <a:pt x="6017" y="2374"/>
                  </a:cubicBezTo>
                  <a:cubicBezTo>
                    <a:pt x="6050" y="2439"/>
                    <a:pt x="6082" y="2472"/>
                    <a:pt x="6082" y="2537"/>
                  </a:cubicBezTo>
                  <a:cubicBezTo>
                    <a:pt x="6147" y="2797"/>
                    <a:pt x="6212" y="2992"/>
                    <a:pt x="6277" y="3155"/>
                  </a:cubicBezTo>
                  <a:cubicBezTo>
                    <a:pt x="6342" y="3285"/>
                    <a:pt x="6407" y="3350"/>
                    <a:pt x="6505" y="3383"/>
                  </a:cubicBezTo>
                  <a:cubicBezTo>
                    <a:pt x="6554" y="3383"/>
                    <a:pt x="6621" y="3376"/>
                    <a:pt x="6698" y="3376"/>
                  </a:cubicBezTo>
                  <a:cubicBezTo>
                    <a:pt x="6932" y="3376"/>
                    <a:pt x="7261" y="3431"/>
                    <a:pt x="7480" y="3870"/>
                  </a:cubicBezTo>
                  <a:cubicBezTo>
                    <a:pt x="7773" y="4456"/>
                    <a:pt x="8424" y="4651"/>
                    <a:pt x="8716" y="4651"/>
                  </a:cubicBezTo>
                  <a:cubicBezTo>
                    <a:pt x="9009" y="4651"/>
                    <a:pt x="9757" y="5301"/>
                    <a:pt x="9692" y="5756"/>
                  </a:cubicBezTo>
                  <a:cubicBezTo>
                    <a:pt x="9627" y="6179"/>
                    <a:pt x="8911" y="6472"/>
                    <a:pt x="9204" y="7090"/>
                  </a:cubicBezTo>
                  <a:cubicBezTo>
                    <a:pt x="9469" y="7592"/>
                    <a:pt x="9647" y="7686"/>
                    <a:pt x="9914" y="7686"/>
                  </a:cubicBezTo>
                  <a:cubicBezTo>
                    <a:pt x="9976" y="7686"/>
                    <a:pt x="10042" y="7681"/>
                    <a:pt x="10115" y="7675"/>
                  </a:cubicBezTo>
                  <a:cubicBezTo>
                    <a:pt x="10186" y="7669"/>
                    <a:pt x="10247" y="7665"/>
                    <a:pt x="10301" y="7665"/>
                  </a:cubicBezTo>
                  <a:cubicBezTo>
                    <a:pt x="10544" y="7665"/>
                    <a:pt x="10665" y="7741"/>
                    <a:pt x="11090" y="8033"/>
                  </a:cubicBezTo>
                  <a:cubicBezTo>
                    <a:pt x="11643" y="8391"/>
                    <a:pt x="12456" y="8195"/>
                    <a:pt x="13106" y="8846"/>
                  </a:cubicBezTo>
                  <a:lnTo>
                    <a:pt x="13497" y="8456"/>
                  </a:lnTo>
                  <a:lnTo>
                    <a:pt x="13594" y="8521"/>
                  </a:lnTo>
                  <a:lnTo>
                    <a:pt x="13594" y="8878"/>
                  </a:lnTo>
                  <a:cubicBezTo>
                    <a:pt x="13594" y="8878"/>
                    <a:pt x="13789" y="9008"/>
                    <a:pt x="13854" y="9106"/>
                  </a:cubicBezTo>
                  <a:cubicBezTo>
                    <a:pt x="13873" y="9134"/>
                    <a:pt x="13912" y="9149"/>
                    <a:pt x="13953" y="9149"/>
                  </a:cubicBezTo>
                  <a:cubicBezTo>
                    <a:pt x="14054" y="9149"/>
                    <a:pt x="14174" y="9063"/>
                    <a:pt x="14082" y="8878"/>
                  </a:cubicBezTo>
                  <a:cubicBezTo>
                    <a:pt x="13952" y="8618"/>
                    <a:pt x="13627" y="8391"/>
                    <a:pt x="13627" y="8391"/>
                  </a:cubicBezTo>
                  <a:lnTo>
                    <a:pt x="13594" y="8163"/>
                  </a:lnTo>
                  <a:cubicBezTo>
                    <a:pt x="13594" y="8163"/>
                    <a:pt x="13692" y="8000"/>
                    <a:pt x="13432" y="7935"/>
                  </a:cubicBezTo>
                  <a:cubicBezTo>
                    <a:pt x="13139" y="7870"/>
                    <a:pt x="12521" y="7643"/>
                    <a:pt x="12196" y="7155"/>
                  </a:cubicBezTo>
                  <a:cubicBezTo>
                    <a:pt x="12196" y="7155"/>
                    <a:pt x="12326" y="7054"/>
                    <a:pt x="12499" y="7054"/>
                  </a:cubicBezTo>
                  <a:cubicBezTo>
                    <a:pt x="12586" y="7054"/>
                    <a:pt x="12684" y="7079"/>
                    <a:pt x="12781" y="7155"/>
                  </a:cubicBezTo>
                  <a:cubicBezTo>
                    <a:pt x="13028" y="7346"/>
                    <a:pt x="13205" y="7607"/>
                    <a:pt x="13371" y="7607"/>
                  </a:cubicBezTo>
                  <a:cubicBezTo>
                    <a:pt x="13402" y="7607"/>
                    <a:pt x="13433" y="7598"/>
                    <a:pt x="13464" y="7578"/>
                  </a:cubicBezTo>
                  <a:cubicBezTo>
                    <a:pt x="13627" y="7480"/>
                    <a:pt x="13041" y="6960"/>
                    <a:pt x="12911" y="6895"/>
                  </a:cubicBezTo>
                  <a:cubicBezTo>
                    <a:pt x="12749" y="6797"/>
                    <a:pt x="12651" y="6309"/>
                    <a:pt x="12619" y="6049"/>
                  </a:cubicBezTo>
                  <a:cubicBezTo>
                    <a:pt x="12586" y="5821"/>
                    <a:pt x="12521" y="5691"/>
                    <a:pt x="12488" y="5594"/>
                  </a:cubicBezTo>
                  <a:cubicBezTo>
                    <a:pt x="12488" y="5496"/>
                    <a:pt x="12684" y="5366"/>
                    <a:pt x="12684" y="5236"/>
                  </a:cubicBezTo>
                  <a:cubicBezTo>
                    <a:pt x="12651" y="5106"/>
                    <a:pt x="12391" y="5139"/>
                    <a:pt x="12391" y="4976"/>
                  </a:cubicBezTo>
                  <a:cubicBezTo>
                    <a:pt x="12391" y="4813"/>
                    <a:pt x="12651" y="4781"/>
                    <a:pt x="12684" y="4651"/>
                  </a:cubicBezTo>
                  <a:cubicBezTo>
                    <a:pt x="12716" y="4521"/>
                    <a:pt x="12651" y="4521"/>
                    <a:pt x="12651" y="4456"/>
                  </a:cubicBezTo>
                  <a:cubicBezTo>
                    <a:pt x="12651" y="4358"/>
                    <a:pt x="12879" y="4391"/>
                    <a:pt x="12879" y="4228"/>
                  </a:cubicBezTo>
                  <a:cubicBezTo>
                    <a:pt x="12879" y="4098"/>
                    <a:pt x="12358" y="4098"/>
                    <a:pt x="12358" y="4000"/>
                  </a:cubicBezTo>
                  <a:cubicBezTo>
                    <a:pt x="12358" y="3903"/>
                    <a:pt x="12554" y="3708"/>
                    <a:pt x="12554" y="3708"/>
                  </a:cubicBezTo>
                  <a:lnTo>
                    <a:pt x="11968" y="3187"/>
                  </a:lnTo>
                  <a:cubicBezTo>
                    <a:pt x="11968" y="3187"/>
                    <a:pt x="11868" y="2967"/>
                    <a:pt x="11998" y="2967"/>
                  </a:cubicBezTo>
                  <a:cubicBezTo>
                    <a:pt x="12034" y="2967"/>
                    <a:pt x="12087" y="2983"/>
                    <a:pt x="12163" y="3025"/>
                  </a:cubicBezTo>
                  <a:cubicBezTo>
                    <a:pt x="12300" y="3099"/>
                    <a:pt x="12403" y="3131"/>
                    <a:pt x="12468" y="3131"/>
                  </a:cubicBezTo>
                  <a:cubicBezTo>
                    <a:pt x="12573" y="3131"/>
                    <a:pt x="12577" y="3048"/>
                    <a:pt x="12456" y="2927"/>
                  </a:cubicBezTo>
                  <a:cubicBezTo>
                    <a:pt x="12340" y="2811"/>
                    <a:pt x="12340" y="2795"/>
                    <a:pt x="12349" y="2795"/>
                  </a:cubicBezTo>
                  <a:cubicBezTo>
                    <a:pt x="12353" y="2795"/>
                    <a:pt x="12358" y="2797"/>
                    <a:pt x="12358" y="2797"/>
                  </a:cubicBezTo>
                  <a:lnTo>
                    <a:pt x="12488" y="2797"/>
                  </a:lnTo>
                  <a:lnTo>
                    <a:pt x="12521" y="2537"/>
                  </a:lnTo>
                  <a:lnTo>
                    <a:pt x="12684" y="2537"/>
                  </a:lnTo>
                  <a:lnTo>
                    <a:pt x="12716" y="2244"/>
                  </a:lnTo>
                  <a:cubicBezTo>
                    <a:pt x="12716" y="2244"/>
                    <a:pt x="12761" y="2231"/>
                    <a:pt x="12811" y="2231"/>
                  </a:cubicBezTo>
                  <a:cubicBezTo>
                    <a:pt x="12874" y="2231"/>
                    <a:pt x="12944" y="2252"/>
                    <a:pt x="12944" y="2342"/>
                  </a:cubicBezTo>
                  <a:cubicBezTo>
                    <a:pt x="12944" y="2403"/>
                    <a:pt x="12980" y="2436"/>
                    <a:pt x="13018" y="2436"/>
                  </a:cubicBezTo>
                  <a:cubicBezTo>
                    <a:pt x="13061" y="2436"/>
                    <a:pt x="13106" y="2395"/>
                    <a:pt x="13106" y="2309"/>
                  </a:cubicBezTo>
                  <a:cubicBezTo>
                    <a:pt x="13106" y="2147"/>
                    <a:pt x="13139" y="2082"/>
                    <a:pt x="13139" y="2082"/>
                  </a:cubicBezTo>
                  <a:cubicBezTo>
                    <a:pt x="13139" y="2082"/>
                    <a:pt x="13497" y="1984"/>
                    <a:pt x="13529" y="1822"/>
                  </a:cubicBezTo>
                  <a:cubicBezTo>
                    <a:pt x="13562" y="1691"/>
                    <a:pt x="13529" y="1594"/>
                    <a:pt x="13529" y="1594"/>
                  </a:cubicBezTo>
                  <a:cubicBezTo>
                    <a:pt x="13529" y="1594"/>
                    <a:pt x="13399" y="1269"/>
                    <a:pt x="13627" y="1106"/>
                  </a:cubicBezTo>
                  <a:cubicBezTo>
                    <a:pt x="13747" y="1031"/>
                    <a:pt x="13882" y="983"/>
                    <a:pt x="13979" y="983"/>
                  </a:cubicBezTo>
                  <a:cubicBezTo>
                    <a:pt x="14091" y="983"/>
                    <a:pt x="14152" y="1047"/>
                    <a:pt x="14082" y="1204"/>
                  </a:cubicBezTo>
                  <a:cubicBezTo>
                    <a:pt x="14082" y="1204"/>
                    <a:pt x="14205" y="1154"/>
                    <a:pt x="14315" y="1154"/>
                  </a:cubicBezTo>
                  <a:cubicBezTo>
                    <a:pt x="14384" y="1154"/>
                    <a:pt x="14447" y="1174"/>
                    <a:pt x="14472" y="1236"/>
                  </a:cubicBezTo>
                  <a:cubicBezTo>
                    <a:pt x="14537" y="1399"/>
                    <a:pt x="14180" y="1659"/>
                    <a:pt x="14180" y="1659"/>
                  </a:cubicBezTo>
                  <a:lnTo>
                    <a:pt x="14245" y="1952"/>
                  </a:lnTo>
                  <a:cubicBezTo>
                    <a:pt x="14245" y="1952"/>
                    <a:pt x="14245" y="2147"/>
                    <a:pt x="13919" y="2147"/>
                  </a:cubicBezTo>
                  <a:cubicBezTo>
                    <a:pt x="13627" y="2147"/>
                    <a:pt x="13529" y="2212"/>
                    <a:pt x="13367" y="2667"/>
                  </a:cubicBezTo>
                  <a:cubicBezTo>
                    <a:pt x="13236" y="3090"/>
                    <a:pt x="13204" y="3578"/>
                    <a:pt x="13432" y="3578"/>
                  </a:cubicBezTo>
                  <a:cubicBezTo>
                    <a:pt x="13592" y="3578"/>
                    <a:pt x="13727" y="3479"/>
                    <a:pt x="13792" y="3479"/>
                  </a:cubicBezTo>
                  <a:cubicBezTo>
                    <a:pt x="13833" y="3479"/>
                    <a:pt x="13847" y="3518"/>
                    <a:pt x="13822" y="3643"/>
                  </a:cubicBezTo>
                  <a:cubicBezTo>
                    <a:pt x="13789" y="3968"/>
                    <a:pt x="13822" y="4228"/>
                    <a:pt x="13822" y="4228"/>
                  </a:cubicBezTo>
                  <a:cubicBezTo>
                    <a:pt x="13822" y="4228"/>
                    <a:pt x="13529" y="4293"/>
                    <a:pt x="13724" y="4618"/>
                  </a:cubicBezTo>
                  <a:cubicBezTo>
                    <a:pt x="13888" y="4863"/>
                    <a:pt x="14074" y="5177"/>
                    <a:pt x="13939" y="5177"/>
                  </a:cubicBezTo>
                  <a:cubicBezTo>
                    <a:pt x="13913" y="5177"/>
                    <a:pt x="13875" y="5165"/>
                    <a:pt x="13822" y="5139"/>
                  </a:cubicBezTo>
                  <a:cubicBezTo>
                    <a:pt x="13697" y="5071"/>
                    <a:pt x="13600" y="5042"/>
                    <a:pt x="13527" y="5042"/>
                  </a:cubicBezTo>
                  <a:cubicBezTo>
                    <a:pt x="13389" y="5042"/>
                    <a:pt x="13334" y="5142"/>
                    <a:pt x="13334" y="5269"/>
                  </a:cubicBezTo>
                  <a:cubicBezTo>
                    <a:pt x="13367" y="5496"/>
                    <a:pt x="13562" y="5594"/>
                    <a:pt x="13724" y="5594"/>
                  </a:cubicBezTo>
                  <a:cubicBezTo>
                    <a:pt x="13833" y="5594"/>
                    <a:pt x="13898" y="5681"/>
                    <a:pt x="13987" y="5681"/>
                  </a:cubicBezTo>
                  <a:cubicBezTo>
                    <a:pt x="14031" y="5681"/>
                    <a:pt x="14082" y="5659"/>
                    <a:pt x="14147" y="5594"/>
                  </a:cubicBezTo>
                  <a:cubicBezTo>
                    <a:pt x="14147" y="5594"/>
                    <a:pt x="14245" y="5887"/>
                    <a:pt x="14472" y="6017"/>
                  </a:cubicBezTo>
                  <a:cubicBezTo>
                    <a:pt x="14647" y="6116"/>
                    <a:pt x="14573" y="6255"/>
                    <a:pt x="14426" y="6255"/>
                  </a:cubicBezTo>
                  <a:cubicBezTo>
                    <a:pt x="14381" y="6255"/>
                    <a:pt x="14330" y="6242"/>
                    <a:pt x="14277" y="6212"/>
                  </a:cubicBezTo>
                  <a:cubicBezTo>
                    <a:pt x="14156" y="6151"/>
                    <a:pt x="13972" y="6078"/>
                    <a:pt x="13850" y="6078"/>
                  </a:cubicBezTo>
                  <a:cubicBezTo>
                    <a:pt x="13776" y="6078"/>
                    <a:pt x="13724" y="6105"/>
                    <a:pt x="13724" y="6179"/>
                  </a:cubicBezTo>
                  <a:cubicBezTo>
                    <a:pt x="13724" y="6339"/>
                    <a:pt x="13789" y="6498"/>
                    <a:pt x="13937" y="6498"/>
                  </a:cubicBezTo>
                  <a:cubicBezTo>
                    <a:pt x="13970" y="6498"/>
                    <a:pt x="14008" y="6490"/>
                    <a:pt x="14049" y="6472"/>
                  </a:cubicBezTo>
                  <a:lnTo>
                    <a:pt x="14049" y="6472"/>
                  </a:lnTo>
                  <a:cubicBezTo>
                    <a:pt x="14049" y="6472"/>
                    <a:pt x="13789" y="6732"/>
                    <a:pt x="13757" y="6927"/>
                  </a:cubicBezTo>
                  <a:cubicBezTo>
                    <a:pt x="13724" y="7122"/>
                    <a:pt x="13822" y="7285"/>
                    <a:pt x="14082" y="7382"/>
                  </a:cubicBezTo>
                  <a:cubicBezTo>
                    <a:pt x="14342" y="7512"/>
                    <a:pt x="14732" y="7675"/>
                    <a:pt x="14830" y="7870"/>
                  </a:cubicBezTo>
                  <a:lnTo>
                    <a:pt x="14927" y="7480"/>
                  </a:lnTo>
                  <a:cubicBezTo>
                    <a:pt x="14927" y="7480"/>
                    <a:pt x="15033" y="7356"/>
                    <a:pt x="15115" y="7356"/>
                  </a:cubicBezTo>
                  <a:cubicBezTo>
                    <a:pt x="15144" y="7356"/>
                    <a:pt x="15171" y="7372"/>
                    <a:pt x="15188" y="7415"/>
                  </a:cubicBezTo>
                  <a:cubicBezTo>
                    <a:pt x="15188" y="7415"/>
                    <a:pt x="15342" y="7312"/>
                    <a:pt x="15422" y="7312"/>
                  </a:cubicBezTo>
                  <a:cubicBezTo>
                    <a:pt x="15432" y="7312"/>
                    <a:pt x="15441" y="7314"/>
                    <a:pt x="15448" y="7317"/>
                  </a:cubicBezTo>
                  <a:cubicBezTo>
                    <a:pt x="15513" y="7382"/>
                    <a:pt x="15448" y="7545"/>
                    <a:pt x="15513" y="7643"/>
                  </a:cubicBezTo>
                  <a:cubicBezTo>
                    <a:pt x="15578" y="7740"/>
                    <a:pt x="15871" y="7773"/>
                    <a:pt x="15708" y="7935"/>
                  </a:cubicBezTo>
                  <a:cubicBezTo>
                    <a:pt x="15513" y="8098"/>
                    <a:pt x="15480" y="8195"/>
                    <a:pt x="15480" y="8195"/>
                  </a:cubicBezTo>
                  <a:lnTo>
                    <a:pt x="16001" y="8195"/>
                  </a:lnTo>
                  <a:cubicBezTo>
                    <a:pt x="16001" y="8195"/>
                    <a:pt x="16196" y="8293"/>
                    <a:pt x="16001" y="8423"/>
                  </a:cubicBezTo>
                  <a:cubicBezTo>
                    <a:pt x="15805" y="8521"/>
                    <a:pt x="15708" y="8651"/>
                    <a:pt x="15903" y="8651"/>
                  </a:cubicBezTo>
                  <a:cubicBezTo>
                    <a:pt x="16098" y="8651"/>
                    <a:pt x="16293" y="8748"/>
                    <a:pt x="16131" y="8878"/>
                  </a:cubicBezTo>
                  <a:cubicBezTo>
                    <a:pt x="15936" y="9008"/>
                    <a:pt x="15773" y="9171"/>
                    <a:pt x="15903" y="9334"/>
                  </a:cubicBezTo>
                  <a:cubicBezTo>
                    <a:pt x="15945" y="9390"/>
                    <a:pt x="15975" y="9421"/>
                    <a:pt x="16027" y="9421"/>
                  </a:cubicBezTo>
                  <a:cubicBezTo>
                    <a:pt x="16095" y="9421"/>
                    <a:pt x="16201" y="9366"/>
                    <a:pt x="16423" y="9236"/>
                  </a:cubicBezTo>
                  <a:cubicBezTo>
                    <a:pt x="16846" y="8976"/>
                    <a:pt x="17269" y="8781"/>
                    <a:pt x="17464" y="8748"/>
                  </a:cubicBezTo>
                  <a:cubicBezTo>
                    <a:pt x="17659" y="8683"/>
                    <a:pt x="17984" y="8456"/>
                    <a:pt x="18049" y="8033"/>
                  </a:cubicBezTo>
                  <a:cubicBezTo>
                    <a:pt x="18097" y="7725"/>
                    <a:pt x="18282" y="7383"/>
                    <a:pt x="18354" y="7383"/>
                  </a:cubicBezTo>
                  <a:cubicBezTo>
                    <a:pt x="18381" y="7383"/>
                    <a:pt x="18392" y="7430"/>
                    <a:pt x="18375" y="7545"/>
                  </a:cubicBezTo>
                  <a:cubicBezTo>
                    <a:pt x="18310" y="8000"/>
                    <a:pt x="18375" y="8358"/>
                    <a:pt x="18375" y="8358"/>
                  </a:cubicBezTo>
                  <a:lnTo>
                    <a:pt x="18602" y="8260"/>
                  </a:lnTo>
                  <a:lnTo>
                    <a:pt x="18700" y="6797"/>
                  </a:lnTo>
                  <a:cubicBezTo>
                    <a:pt x="18700" y="6797"/>
                    <a:pt x="18602" y="6634"/>
                    <a:pt x="18602" y="6537"/>
                  </a:cubicBezTo>
                  <a:cubicBezTo>
                    <a:pt x="18602" y="6407"/>
                    <a:pt x="18797" y="6342"/>
                    <a:pt x="18765" y="6212"/>
                  </a:cubicBezTo>
                  <a:cubicBezTo>
                    <a:pt x="18765" y="6114"/>
                    <a:pt x="18732" y="6114"/>
                    <a:pt x="18700" y="6049"/>
                  </a:cubicBezTo>
                  <a:lnTo>
                    <a:pt x="16196" y="6472"/>
                  </a:lnTo>
                  <a:lnTo>
                    <a:pt x="14310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2813455" y="1988149"/>
              <a:ext cx="562117" cy="475402"/>
            </a:xfrm>
            <a:custGeom>
              <a:avLst/>
              <a:gdLst/>
              <a:ahLst/>
              <a:cxnLst/>
              <a:rect l="l" t="t" r="r" b="b"/>
              <a:pathLst>
                <a:path w="30992" h="26211" extrusionOk="0">
                  <a:moveTo>
                    <a:pt x="0" y="0"/>
                  </a:moveTo>
                  <a:cubicBezTo>
                    <a:pt x="3154" y="238"/>
                    <a:pt x="5899" y="394"/>
                    <a:pt x="6917" y="394"/>
                  </a:cubicBezTo>
                  <a:cubicBezTo>
                    <a:pt x="7011" y="394"/>
                    <a:pt x="7091" y="393"/>
                    <a:pt x="7155" y="390"/>
                  </a:cubicBezTo>
                  <a:lnTo>
                    <a:pt x="7155" y="390"/>
                  </a:lnTo>
                  <a:cubicBezTo>
                    <a:pt x="7155" y="390"/>
                    <a:pt x="7122" y="846"/>
                    <a:pt x="6895" y="1203"/>
                  </a:cubicBezTo>
                  <a:cubicBezTo>
                    <a:pt x="6830" y="1301"/>
                    <a:pt x="6797" y="1398"/>
                    <a:pt x="6732" y="1463"/>
                  </a:cubicBezTo>
                  <a:cubicBezTo>
                    <a:pt x="6699" y="1496"/>
                    <a:pt x="6699" y="1496"/>
                    <a:pt x="6699" y="1496"/>
                  </a:cubicBezTo>
                  <a:cubicBezTo>
                    <a:pt x="6602" y="1659"/>
                    <a:pt x="6667" y="1724"/>
                    <a:pt x="6764" y="1789"/>
                  </a:cubicBezTo>
                  <a:cubicBezTo>
                    <a:pt x="6830" y="1821"/>
                    <a:pt x="6895" y="1854"/>
                    <a:pt x="6927" y="1886"/>
                  </a:cubicBezTo>
                  <a:cubicBezTo>
                    <a:pt x="6927" y="1919"/>
                    <a:pt x="6927" y="1984"/>
                    <a:pt x="6927" y="2049"/>
                  </a:cubicBezTo>
                  <a:cubicBezTo>
                    <a:pt x="6927" y="2081"/>
                    <a:pt x="6927" y="2146"/>
                    <a:pt x="6927" y="2179"/>
                  </a:cubicBezTo>
                  <a:cubicBezTo>
                    <a:pt x="6895" y="2342"/>
                    <a:pt x="6862" y="2504"/>
                    <a:pt x="6895" y="2602"/>
                  </a:cubicBezTo>
                  <a:cubicBezTo>
                    <a:pt x="6895" y="2634"/>
                    <a:pt x="6927" y="2634"/>
                    <a:pt x="6927" y="2667"/>
                  </a:cubicBezTo>
                  <a:cubicBezTo>
                    <a:pt x="7025" y="2764"/>
                    <a:pt x="7285" y="3057"/>
                    <a:pt x="7317" y="3317"/>
                  </a:cubicBezTo>
                  <a:cubicBezTo>
                    <a:pt x="7317" y="3415"/>
                    <a:pt x="7317" y="3512"/>
                    <a:pt x="7285" y="3610"/>
                  </a:cubicBezTo>
                  <a:cubicBezTo>
                    <a:pt x="7285" y="3642"/>
                    <a:pt x="7285" y="3707"/>
                    <a:pt x="7252" y="3740"/>
                  </a:cubicBezTo>
                  <a:cubicBezTo>
                    <a:pt x="7220" y="3935"/>
                    <a:pt x="7220" y="4033"/>
                    <a:pt x="7252" y="4065"/>
                  </a:cubicBezTo>
                  <a:cubicBezTo>
                    <a:pt x="7317" y="4098"/>
                    <a:pt x="7415" y="4130"/>
                    <a:pt x="7415" y="4260"/>
                  </a:cubicBezTo>
                  <a:cubicBezTo>
                    <a:pt x="7447" y="4325"/>
                    <a:pt x="7447" y="4390"/>
                    <a:pt x="7447" y="4423"/>
                  </a:cubicBezTo>
                  <a:cubicBezTo>
                    <a:pt x="7447" y="4455"/>
                    <a:pt x="7480" y="4488"/>
                    <a:pt x="7480" y="4488"/>
                  </a:cubicBezTo>
                  <a:cubicBezTo>
                    <a:pt x="7577" y="4520"/>
                    <a:pt x="7740" y="4520"/>
                    <a:pt x="7740" y="4618"/>
                  </a:cubicBezTo>
                  <a:cubicBezTo>
                    <a:pt x="7740" y="4780"/>
                    <a:pt x="7708" y="5171"/>
                    <a:pt x="7708" y="5171"/>
                  </a:cubicBezTo>
                  <a:cubicBezTo>
                    <a:pt x="7708" y="5171"/>
                    <a:pt x="7773" y="5301"/>
                    <a:pt x="7870" y="5528"/>
                  </a:cubicBezTo>
                  <a:cubicBezTo>
                    <a:pt x="8000" y="5821"/>
                    <a:pt x="8130" y="6179"/>
                    <a:pt x="8130" y="6439"/>
                  </a:cubicBezTo>
                  <a:cubicBezTo>
                    <a:pt x="8130" y="6862"/>
                    <a:pt x="8228" y="8585"/>
                    <a:pt x="8293" y="9073"/>
                  </a:cubicBezTo>
                  <a:cubicBezTo>
                    <a:pt x="8325" y="9268"/>
                    <a:pt x="8358" y="9463"/>
                    <a:pt x="8423" y="9691"/>
                  </a:cubicBezTo>
                  <a:cubicBezTo>
                    <a:pt x="8488" y="9984"/>
                    <a:pt x="8586" y="10244"/>
                    <a:pt x="8651" y="10471"/>
                  </a:cubicBezTo>
                  <a:cubicBezTo>
                    <a:pt x="8651" y="10504"/>
                    <a:pt x="8651" y="10504"/>
                    <a:pt x="8651" y="10504"/>
                  </a:cubicBezTo>
                  <a:cubicBezTo>
                    <a:pt x="8878" y="11122"/>
                    <a:pt x="8716" y="11707"/>
                    <a:pt x="8683" y="12097"/>
                  </a:cubicBezTo>
                  <a:cubicBezTo>
                    <a:pt x="8651" y="12325"/>
                    <a:pt x="8586" y="12748"/>
                    <a:pt x="8586" y="13301"/>
                  </a:cubicBezTo>
                  <a:cubicBezTo>
                    <a:pt x="8586" y="13658"/>
                    <a:pt x="8586" y="14049"/>
                    <a:pt x="8651" y="14374"/>
                  </a:cubicBezTo>
                  <a:cubicBezTo>
                    <a:pt x="8911" y="14764"/>
                    <a:pt x="8651" y="15772"/>
                    <a:pt x="8586" y="16357"/>
                  </a:cubicBezTo>
                  <a:cubicBezTo>
                    <a:pt x="8521" y="16975"/>
                    <a:pt x="8878" y="17431"/>
                    <a:pt x="8878" y="17431"/>
                  </a:cubicBezTo>
                  <a:lnTo>
                    <a:pt x="8781" y="26146"/>
                  </a:lnTo>
                  <a:lnTo>
                    <a:pt x="26569" y="26211"/>
                  </a:lnTo>
                  <a:cubicBezTo>
                    <a:pt x="26569" y="26211"/>
                    <a:pt x="26569" y="25788"/>
                    <a:pt x="26406" y="25626"/>
                  </a:cubicBezTo>
                  <a:cubicBezTo>
                    <a:pt x="26276" y="25495"/>
                    <a:pt x="26309" y="25365"/>
                    <a:pt x="26341" y="25138"/>
                  </a:cubicBezTo>
                  <a:cubicBezTo>
                    <a:pt x="26406" y="24910"/>
                    <a:pt x="26601" y="24585"/>
                    <a:pt x="26016" y="24487"/>
                  </a:cubicBezTo>
                  <a:cubicBezTo>
                    <a:pt x="25431" y="24357"/>
                    <a:pt x="25626" y="24130"/>
                    <a:pt x="25658" y="23967"/>
                  </a:cubicBezTo>
                  <a:cubicBezTo>
                    <a:pt x="25691" y="23772"/>
                    <a:pt x="25691" y="23512"/>
                    <a:pt x="25073" y="23284"/>
                  </a:cubicBezTo>
                  <a:cubicBezTo>
                    <a:pt x="24423" y="23056"/>
                    <a:pt x="24195" y="22991"/>
                    <a:pt x="24097" y="22666"/>
                  </a:cubicBezTo>
                  <a:cubicBezTo>
                    <a:pt x="24004" y="22354"/>
                    <a:pt x="23640" y="21622"/>
                    <a:pt x="22949" y="21622"/>
                  </a:cubicBezTo>
                  <a:cubicBezTo>
                    <a:pt x="22920" y="21622"/>
                    <a:pt x="22891" y="21623"/>
                    <a:pt x="22862" y="21626"/>
                  </a:cubicBezTo>
                  <a:cubicBezTo>
                    <a:pt x="22812" y="21628"/>
                    <a:pt x="22766" y="21629"/>
                    <a:pt x="22724" y="21629"/>
                  </a:cubicBezTo>
                  <a:cubicBezTo>
                    <a:pt x="22096" y="21629"/>
                    <a:pt x="22197" y="21408"/>
                    <a:pt x="21984" y="21073"/>
                  </a:cubicBezTo>
                  <a:cubicBezTo>
                    <a:pt x="21789" y="20715"/>
                    <a:pt x="21658" y="20520"/>
                    <a:pt x="21496" y="20455"/>
                  </a:cubicBezTo>
                  <a:cubicBezTo>
                    <a:pt x="21301" y="20390"/>
                    <a:pt x="21041" y="19967"/>
                    <a:pt x="21041" y="19544"/>
                  </a:cubicBezTo>
                  <a:cubicBezTo>
                    <a:pt x="21041" y="19122"/>
                    <a:pt x="21138" y="18634"/>
                    <a:pt x="21431" y="18276"/>
                  </a:cubicBezTo>
                  <a:cubicBezTo>
                    <a:pt x="21691" y="17918"/>
                    <a:pt x="21561" y="17366"/>
                    <a:pt x="21398" y="17170"/>
                  </a:cubicBezTo>
                  <a:cubicBezTo>
                    <a:pt x="21236" y="17008"/>
                    <a:pt x="21398" y="16000"/>
                    <a:pt x="21073" y="15349"/>
                  </a:cubicBezTo>
                  <a:lnTo>
                    <a:pt x="21073" y="15349"/>
                  </a:lnTo>
                  <a:cubicBezTo>
                    <a:pt x="21073" y="15349"/>
                    <a:pt x="21115" y="15353"/>
                    <a:pt x="21183" y="15353"/>
                  </a:cubicBezTo>
                  <a:cubicBezTo>
                    <a:pt x="21407" y="15353"/>
                    <a:pt x="21921" y="15315"/>
                    <a:pt x="22244" y="14992"/>
                  </a:cubicBezTo>
                  <a:cubicBezTo>
                    <a:pt x="22667" y="14569"/>
                    <a:pt x="22927" y="14244"/>
                    <a:pt x="22927" y="14244"/>
                  </a:cubicBezTo>
                  <a:lnTo>
                    <a:pt x="23057" y="11447"/>
                  </a:lnTo>
                  <a:lnTo>
                    <a:pt x="23317" y="11447"/>
                  </a:lnTo>
                  <a:cubicBezTo>
                    <a:pt x="23317" y="11447"/>
                    <a:pt x="23219" y="11447"/>
                    <a:pt x="23415" y="10992"/>
                  </a:cubicBezTo>
                  <a:cubicBezTo>
                    <a:pt x="23577" y="10569"/>
                    <a:pt x="23382" y="9984"/>
                    <a:pt x="24065" y="9593"/>
                  </a:cubicBezTo>
                  <a:cubicBezTo>
                    <a:pt x="24748" y="9203"/>
                    <a:pt x="25431" y="9008"/>
                    <a:pt x="25658" y="8390"/>
                  </a:cubicBezTo>
                  <a:cubicBezTo>
                    <a:pt x="25853" y="7772"/>
                    <a:pt x="26536" y="7187"/>
                    <a:pt x="27317" y="6634"/>
                  </a:cubicBezTo>
                  <a:cubicBezTo>
                    <a:pt x="28097" y="6049"/>
                    <a:pt x="28227" y="5756"/>
                    <a:pt x="29366" y="5366"/>
                  </a:cubicBezTo>
                  <a:cubicBezTo>
                    <a:pt x="30504" y="4976"/>
                    <a:pt x="30992" y="4943"/>
                    <a:pt x="30992" y="4585"/>
                  </a:cubicBezTo>
                  <a:cubicBezTo>
                    <a:pt x="30992" y="4554"/>
                    <a:pt x="30593" y="4031"/>
                    <a:pt x="29228" y="4031"/>
                  </a:cubicBezTo>
                  <a:cubicBezTo>
                    <a:pt x="29188" y="4031"/>
                    <a:pt x="29147" y="4032"/>
                    <a:pt x="29105" y="4033"/>
                  </a:cubicBezTo>
                  <a:cubicBezTo>
                    <a:pt x="27897" y="4059"/>
                    <a:pt x="27262" y="4552"/>
                    <a:pt x="25931" y="4552"/>
                  </a:cubicBezTo>
                  <a:cubicBezTo>
                    <a:pt x="25614" y="4552"/>
                    <a:pt x="25258" y="4524"/>
                    <a:pt x="24845" y="4455"/>
                  </a:cubicBezTo>
                  <a:cubicBezTo>
                    <a:pt x="24845" y="4455"/>
                    <a:pt x="24819" y="4547"/>
                    <a:pt x="24674" y="4547"/>
                  </a:cubicBezTo>
                  <a:cubicBezTo>
                    <a:pt x="24591" y="4547"/>
                    <a:pt x="24470" y="4517"/>
                    <a:pt x="24293" y="4423"/>
                  </a:cubicBezTo>
                  <a:cubicBezTo>
                    <a:pt x="23903" y="4241"/>
                    <a:pt x="23306" y="3851"/>
                    <a:pt x="22948" y="3851"/>
                  </a:cubicBezTo>
                  <a:cubicBezTo>
                    <a:pt x="22859" y="3851"/>
                    <a:pt x="22784" y="3876"/>
                    <a:pt x="22732" y="3935"/>
                  </a:cubicBezTo>
                  <a:cubicBezTo>
                    <a:pt x="22632" y="4047"/>
                    <a:pt x="22542" y="4088"/>
                    <a:pt x="22463" y="4088"/>
                  </a:cubicBezTo>
                  <a:cubicBezTo>
                    <a:pt x="22336" y="4088"/>
                    <a:pt x="22239" y="3983"/>
                    <a:pt x="22179" y="3902"/>
                  </a:cubicBezTo>
                  <a:cubicBezTo>
                    <a:pt x="22125" y="3795"/>
                    <a:pt x="21915" y="3732"/>
                    <a:pt x="21696" y="3732"/>
                  </a:cubicBezTo>
                  <a:cubicBezTo>
                    <a:pt x="21651" y="3732"/>
                    <a:pt x="21606" y="3734"/>
                    <a:pt x="21561" y="3740"/>
                  </a:cubicBezTo>
                  <a:cubicBezTo>
                    <a:pt x="21517" y="3750"/>
                    <a:pt x="21476" y="3754"/>
                    <a:pt x="21440" y="3754"/>
                  </a:cubicBezTo>
                  <a:cubicBezTo>
                    <a:pt x="21239" y="3754"/>
                    <a:pt x="21182" y="3608"/>
                    <a:pt x="21431" y="3415"/>
                  </a:cubicBezTo>
                  <a:cubicBezTo>
                    <a:pt x="21723" y="3187"/>
                    <a:pt x="21691" y="2894"/>
                    <a:pt x="21333" y="2504"/>
                  </a:cubicBezTo>
                  <a:cubicBezTo>
                    <a:pt x="21180" y="2364"/>
                    <a:pt x="21072" y="2304"/>
                    <a:pt x="21004" y="2304"/>
                  </a:cubicBezTo>
                  <a:cubicBezTo>
                    <a:pt x="20897" y="2304"/>
                    <a:pt x="20884" y="2449"/>
                    <a:pt x="20943" y="2667"/>
                  </a:cubicBezTo>
                  <a:cubicBezTo>
                    <a:pt x="20943" y="2667"/>
                    <a:pt x="20488" y="2797"/>
                    <a:pt x="20423" y="2894"/>
                  </a:cubicBezTo>
                  <a:cubicBezTo>
                    <a:pt x="20390" y="2938"/>
                    <a:pt x="20343" y="2952"/>
                    <a:pt x="20295" y="2952"/>
                  </a:cubicBezTo>
                  <a:cubicBezTo>
                    <a:pt x="20199" y="2952"/>
                    <a:pt x="20098" y="2894"/>
                    <a:pt x="20098" y="2894"/>
                  </a:cubicBezTo>
                  <a:cubicBezTo>
                    <a:pt x="20098" y="2894"/>
                    <a:pt x="19057" y="2309"/>
                    <a:pt x="17724" y="2309"/>
                  </a:cubicBezTo>
                  <a:cubicBezTo>
                    <a:pt x="17724" y="2309"/>
                    <a:pt x="17154" y="1949"/>
                    <a:pt x="16619" y="1949"/>
                  </a:cubicBezTo>
                  <a:cubicBezTo>
                    <a:pt x="16597" y="1949"/>
                    <a:pt x="16575" y="1950"/>
                    <a:pt x="16553" y="1951"/>
                  </a:cubicBezTo>
                  <a:cubicBezTo>
                    <a:pt x="16404" y="1951"/>
                    <a:pt x="16250" y="1957"/>
                    <a:pt x="16097" y="1957"/>
                  </a:cubicBezTo>
                  <a:cubicBezTo>
                    <a:pt x="15714" y="1957"/>
                    <a:pt x="15336" y="1923"/>
                    <a:pt x="15057" y="1691"/>
                  </a:cubicBezTo>
                  <a:cubicBezTo>
                    <a:pt x="14634" y="1366"/>
                    <a:pt x="14504" y="1236"/>
                    <a:pt x="14407" y="1171"/>
                  </a:cubicBezTo>
                  <a:cubicBezTo>
                    <a:pt x="14342" y="1138"/>
                    <a:pt x="14049" y="1106"/>
                    <a:pt x="14049" y="1106"/>
                  </a:cubicBezTo>
                  <a:cubicBezTo>
                    <a:pt x="14049" y="1106"/>
                    <a:pt x="13919" y="650"/>
                    <a:pt x="13724" y="618"/>
                  </a:cubicBezTo>
                  <a:lnTo>
                    <a:pt x="13529" y="976"/>
                  </a:lnTo>
                  <a:cubicBezTo>
                    <a:pt x="13529" y="976"/>
                    <a:pt x="13203" y="748"/>
                    <a:pt x="12878" y="228"/>
                  </a:cubicBezTo>
                  <a:lnTo>
                    <a:pt x="6895" y="358"/>
                  </a:lnTo>
                  <a:cubicBezTo>
                    <a:pt x="6895" y="358"/>
                    <a:pt x="3903" y="22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1844967" y="1840093"/>
              <a:ext cx="714291" cy="467095"/>
            </a:xfrm>
            <a:custGeom>
              <a:avLst/>
              <a:gdLst/>
              <a:ahLst/>
              <a:cxnLst/>
              <a:rect l="l" t="t" r="r" b="b"/>
              <a:pathLst>
                <a:path w="39382" h="25753" extrusionOk="0">
                  <a:moveTo>
                    <a:pt x="39381" y="7057"/>
                  </a:moveTo>
                  <a:lnTo>
                    <a:pt x="39381" y="7057"/>
                  </a:lnTo>
                  <a:lnTo>
                    <a:pt x="39381" y="7057"/>
                  </a:lnTo>
                  <a:cubicBezTo>
                    <a:pt x="39381" y="7057"/>
                    <a:pt x="39381" y="7057"/>
                    <a:pt x="39381" y="7057"/>
                  </a:cubicBezTo>
                  <a:close/>
                  <a:moveTo>
                    <a:pt x="0" y="1"/>
                  </a:moveTo>
                  <a:lnTo>
                    <a:pt x="878" y="261"/>
                  </a:lnTo>
                  <a:lnTo>
                    <a:pt x="2862" y="716"/>
                  </a:lnTo>
                  <a:cubicBezTo>
                    <a:pt x="2862" y="716"/>
                    <a:pt x="2439" y="1724"/>
                    <a:pt x="2374" y="2277"/>
                  </a:cubicBezTo>
                  <a:cubicBezTo>
                    <a:pt x="2374" y="2310"/>
                    <a:pt x="2342" y="2342"/>
                    <a:pt x="2342" y="2375"/>
                  </a:cubicBezTo>
                  <a:cubicBezTo>
                    <a:pt x="2309" y="2602"/>
                    <a:pt x="2277" y="2830"/>
                    <a:pt x="2244" y="3025"/>
                  </a:cubicBezTo>
                  <a:cubicBezTo>
                    <a:pt x="2211" y="3513"/>
                    <a:pt x="1886" y="4033"/>
                    <a:pt x="1789" y="4196"/>
                  </a:cubicBezTo>
                  <a:cubicBezTo>
                    <a:pt x="1756" y="4261"/>
                    <a:pt x="1756" y="4326"/>
                    <a:pt x="1756" y="4423"/>
                  </a:cubicBezTo>
                  <a:cubicBezTo>
                    <a:pt x="1756" y="4521"/>
                    <a:pt x="1789" y="4716"/>
                    <a:pt x="1951" y="4944"/>
                  </a:cubicBezTo>
                  <a:cubicBezTo>
                    <a:pt x="2114" y="5171"/>
                    <a:pt x="2374" y="5659"/>
                    <a:pt x="2602" y="6082"/>
                  </a:cubicBezTo>
                  <a:cubicBezTo>
                    <a:pt x="2699" y="6244"/>
                    <a:pt x="2764" y="6375"/>
                    <a:pt x="2797" y="6505"/>
                  </a:cubicBezTo>
                  <a:cubicBezTo>
                    <a:pt x="2927" y="6700"/>
                    <a:pt x="2992" y="6862"/>
                    <a:pt x="2992" y="6862"/>
                  </a:cubicBezTo>
                  <a:cubicBezTo>
                    <a:pt x="2992" y="6862"/>
                    <a:pt x="3187" y="7155"/>
                    <a:pt x="3415" y="7155"/>
                  </a:cubicBezTo>
                  <a:cubicBezTo>
                    <a:pt x="3415" y="7155"/>
                    <a:pt x="3155" y="7805"/>
                    <a:pt x="3350" y="7903"/>
                  </a:cubicBezTo>
                  <a:cubicBezTo>
                    <a:pt x="3577" y="8001"/>
                    <a:pt x="3935" y="7935"/>
                    <a:pt x="4000" y="8228"/>
                  </a:cubicBezTo>
                  <a:cubicBezTo>
                    <a:pt x="4033" y="8293"/>
                    <a:pt x="4033" y="8326"/>
                    <a:pt x="4065" y="8391"/>
                  </a:cubicBezTo>
                  <a:cubicBezTo>
                    <a:pt x="4065" y="8423"/>
                    <a:pt x="4065" y="8423"/>
                    <a:pt x="4098" y="8456"/>
                  </a:cubicBezTo>
                  <a:cubicBezTo>
                    <a:pt x="4163" y="8651"/>
                    <a:pt x="4228" y="8813"/>
                    <a:pt x="4195" y="9009"/>
                  </a:cubicBezTo>
                  <a:cubicBezTo>
                    <a:pt x="4130" y="9236"/>
                    <a:pt x="4065" y="9692"/>
                    <a:pt x="4163" y="10049"/>
                  </a:cubicBezTo>
                  <a:cubicBezTo>
                    <a:pt x="4390" y="10505"/>
                    <a:pt x="4715" y="10635"/>
                    <a:pt x="4748" y="10960"/>
                  </a:cubicBezTo>
                  <a:cubicBezTo>
                    <a:pt x="4781" y="11057"/>
                    <a:pt x="4781" y="11155"/>
                    <a:pt x="4715" y="11252"/>
                  </a:cubicBezTo>
                  <a:cubicBezTo>
                    <a:pt x="4650" y="11578"/>
                    <a:pt x="4585" y="11903"/>
                    <a:pt x="4846" y="12326"/>
                  </a:cubicBezTo>
                  <a:cubicBezTo>
                    <a:pt x="5041" y="12553"/>
                    <a:pt x="5463" y="13041"/>
                    <a:pt x="5171" y="13724"/>
                  </a:cubicBezTo>
                  <a:cubicBezTo>
                    <a:pt x="5138" y="13854"/>
                    <a:pt x="5041" y="13984"/>
                    <a:pt x="4943" y="14114"/>
                  </a:cubicBezTo>
                  <a:cubicBezTo>
                    <a:pt x="4390" y="14667"/>
                    <a:pt x="4228" y="14342"/>
                    <a:pt x="4195" y="15122"/>
                  </a:cubicBezTo>
                  <a:cubicBezTo>
                    <a:pt x="4163" y="15415"/>
                    <a:pt x="4163" y="15610"/>
                    <a:pt x="4163" y="15773"/>
                  </a:cubicBezTo>
                  <a:cubicBezTo>
                    <a:pt x="4163" y="15870"/>
                    <a:pt x="4163" y="15935"/>
                    <a:pt x="4130" y="16000"/>
                  </a:cubicBezTo>
                  <a:cubicBezTo>
                    <a:pt x="4130" y="16065"/>
                    <a:pt x="4098" y="16163"/>
                    <a:pt x="4065" y="16228"/>
                  </a:cubicBezTo>
                  <a:cubicBezTo>
                    <a:pt x="4033" y="16260"/>
                    <a:pt x="4033" y="16293"/>
                    <a:pt x="4033" y="16326"/>
                  </a:cubicBezTo>
                  <a:cubicBezTo>
                    <a:pt x="3870" y="16683"/>
                    <a:pt x="3805" y="16846"/>
                    <a:pt x="3968" y="16943"/>
                  </a:cubicBezTo>
                  <a:cubicBezTo>
                    <a:pt x="4065" y="16992"/>
                    <a:pt x="4130" y="17033"/>
                    <a:pt x="4199" y="17033"/>
                  </a:cubicBezTo>
                  <a:cubicBezTo>
                    <a:pt x="4268" y="17033"/>
                    <a:pt x="4342" y="16992"/>
                    <a:pt x="4455" y="16878"/>
                  </a:cubicBezTo>
                  <a:cubicBezTo>
                    <a:pt x="4585" y="16781"/>
                    <a:pt x="4781" y="16618"/>
                    <a:pt x="4911" y="16553"/>
                  </a:cubicBezTo>
                  <a:cubicBezTo>
                    <a:pt x="4964" y="16526"/>
                    <a:pt x="5013" y="16510"/>
                    <a:pt x="5053" y="16510"/>
                  </a:cubicBezTo>
                  <a:cubicBezTo>
                    <a:pt x="5110" y="16510"/>
                    <a:pt x="5152" y="16542"/>
                    <a:pt x="5171" y="16618"/>
                  </a:cubicBezTo>
                  <a:cubicBezTo>
                    <a:pt x="5171" y="16683"/>
                    <a:pt x="5171" y="16781"/>
                    <a:pt x="5171" y="16911"/>
                  </a:cubicBezTo>
                  <a:cubicBezTo>
                    <a:pt x="5106" y="17334"/>
                    <a:pt x="5041" y="17496"/>
                    <a:pt x="5041" y="17659"/>
                  </a:cubicBezTo>
                  <a:cubicBezTo>
                    <a:pt x="5073" y="17691"/>
                    <a:pt x="5073" y="17724"/>
                    <a:pt x="5106" y="17789"/>
                  </a:cubicBezTo>
                  <a:cubicBezTo>
                    <a:pt x="5301" y="18114"/>
                    <a:pt x="5496" y="19545"/>
                    <a:pt x="5528" y="20033"/>
                  </a:cubicBezTo>
                  <a:cubicBezTo>
                    <a:pt x="5528" y="20033"/>
                    <a:pt x="5561" y="20195"/>
                    <a:pt x="5659" y="20390"/>
                  </a:cubicBezTo>
                  <a:cubicBezTo>
                    <a:pt x="5691" y="20423"/>
                    <a:pt x="5724" y="20455"/>
                    <a:pt x="5789" y="20488"/>
                  </a:cubicBezTo>
                  <a:cubicBezTo>
                    <a:pt x="5951" y="20651"/>
                    <a:pt x="6146" y="20878"/>
                    <a:pt x="6276" y="21106"/>
                  </a:cubicBezTo>
                  <a:cubicBezTo>
                    <a:pt x="6374" y="21203"/>
                    <a:pt x="6407" y="21334"/>
                    <a:pt x="6407" y="21464"/>
                  </a:cubicBezTo>
                  <a:cubicBezTo>
                    <a:pt x="6407" y="21529"/>
                    <a:pt x="6407" y="21561"/>
                    <a:pt x="6407" y="21626"/>
                  </a:cubicBezTo>
                  <a:cubicBezTo>
                    <a:pt x="6407" y="21626"/>
                    <a:pt x="6407" y="21659"/>
                    <a:pt x="6439" y="21659"/>
                  </a:cubicBezTo>
                  <a:lnTo>
                    <a:pt x="6439" y="21691"/>
                  </a:lnTo>
                  <a:cubicBezTo>
                    <a:pt x="6439" y="21886"/>
                    <a:pt x="6537" y="22114"/>
                    <a:pt x="6667" y="22342"/>
                  </a:cubicBezTo>
                  <a:cubicBezTo>
                    <a:pt x="6829" y="22569"/>
                    <a:pt x="6992" y="22732"/>
                    <a:pt x="6992" y="22732"/>
                  </a:cubicBezTo>
                  <a:cubicBezTo>
                    <a:pt x="6992" y="22732"/>
                    <a:pt x="7089" y="22862"/>
                    <a:pt x="7252" y="23025"/>
                  </a:cubicBezTo>
                  <a:cubicBezTo>
                    <a:pt x="7715" y="23364"/>
                    <a:pt x="8178" y="23645"/>
                    <a:pt x="8780" y="23645"/>
                  </a:cubicBezTo>
                  <a:cubicBezTo>
                    <a:pt x="8812" y="23645"/>
                    <a:pt x="8845" y="23644"/>
                    <a:pt x="8878" y="23642"/>
                  </a:cubicBezTo>
                  <a:cubicBezTo>
                    <a:pt x="9366" y="23610"/>
                    <a:pt x="9691" y="23512"/>
                    <a:pt x="9919" y="23480"/>
                  </a:cubicBezTo>
                  <a:cubicBezTo>
                    <a:pt x="9919" y="23462"/>
                    <a:pt x="9949" y="23454"/>
                    <a:pt x="9993" y="23454"/>
                  </a:cubicBezTo>
                  <a:cubicBezTo>
                    <a:pt x="10115" y="23454"/>
                    <a:pt x="10341" y="23515"/>
                    <a:pt x="10341" y="23610"/>
                  </a:cubicBezTo>
                  <a:cubicBezTo>
                    <a:pt x="10341" y="23707"/>
                    <a:pt x="10406" y="23772"/>
                    <a:pt x="10504" y="23838"/>
                  </a:cubicBezTo>
                  <a:lnTo>
                    <a:pt x="10569" y="23838"/>
                  </a:lnTo>
                  <a:cubicBezTo>
                    <a:pt x="10894" y="23903"/>
                    <a:pt x="11382" y="23935"/>
                    <a:pt x="11480" y="24065"/>
                  </a:cubicBezTo>
                  <a:cubicBezTo>
                    <a:pt x="11480" y="24065"/>
                    <a:pt x="11749" y="23873"/>
                    <a:pt x="11992" y="23873"/>
                  </a:cubicBezTo>
                  <a:cubicBezTo>
                    <a:pt x="12065" y="23873"/>
                    <a:pt x="12135" y="23890"/>
                    <a:pt x="12195" y="23935"/>
                  </a:cubicBezTo>
                  <a:cubicBezTo>
                    <a:pt x="12293" y="23935"/>
                    <a:pt x="12358" y="23968"/>
                    <a:pt x="12423" y="24033"/>
                  </a:cubicBezTo>
                  <a:cubicBezTo>
                    <a:pt x="12553" y="24163"/>
                    <a:pt x="12618" y="24325"/>
                    <a:pt x="12650" y="24423"/>
                  </a:cubicBezTo>
                  <a:cubicBezTo>
                    <a:pt x="12650" y="24455"/>
                    <a:pt x="12683" y="24488"/>
                    <a:pt x="12683" y="24520"/>
                  </a:cubicBezTo>
                  <a:cubicBezTo>
                    <a:pt x="12683" y="24553"/>
                    <a:pt x="12683" y="24585"/>
                    <a:pt x="12715" y="24618"/>
                  </a:cubicBezTo>
                  <a:cubicBezTo>
                    <a:pt x="12748" y="24683"/>
                    <a:pt x="12813" y="24716"/>
                    <a:pt x="12878" y="24716"/>
                  </a:cubicBezTo>
                  <a:cubicBezTo>
                    <a:pt x="12878" y="24716"/>
                    <a:pt x="12878" y="24716"/>
                    <a:pt x="12910" y="24748"/>
                  </a:cubicBezTo>
                  <a:lnTo>
                    <a:pt x="12943" y="24748"/>
                  </a:lnTo>
                  <a:cubicBezTo>
                    <a:pt x="12975" y="24748"/>
                    <a:pt x="12975" y="24748"/>
                    <a:pt x="12975" y="24716"/>
                  </a:cubicBezTo>
                  <a:lnTo>
                    <a:pt x="13854" y="24683"/>
                  </a:lnTo>
                  <a:lnTo>
                    <a:pt x="14406" y="22309"/>
                  </a:lnTo>
                  <a:lnTo>
                    <a:pt x="36747" y="25724"/>
                  </a:lnTo>
                  <a:cubicBezTo>
                    <a:pt x="36747" y="25724"/>
                    <a:pt x="36805" y="25753"/>
                    <a:pt x="36863" y="25753"/>
                  </a:cubicBezTo>
                  <a:cubicBezTo>
                    <a:pt x="36892" y="25753"/>
                    <a:pt x="36921" y="25745"/>
                    <a:pt x="36942" y="25724"/>
                  </a:cubicBezTo>
                  <a:cubicBezTo>
                    <a:pt x="37007" y="25691"/>
                    <a:pt x="37040" y="25594"/>
                    <a:pt x="37040" y="25464"/>
                  </a:cubicBezTo>
                  <a:cubicBezTo>
                    <a:pt x="37073" y="25301"/>
                    <a:pt x="37268" y="23512"/>
                    <a:pt x="37593" y="21106"/>
                  </a:cubicBezTo>
                  <a:lnTo>
                    <a:pt x="39381" y="7057"/>
                  </a:lnTo>
                  <a:lnTo>
                    <a:pt x="39381" y="7057"/>
                  </a:lnTo>
                  <a:cubicBezTo>
                    <a:pt x="39381" y="7058"/>
                    <a:pt x="39381" y="7058"/>
                    <a:pt x="39380" y="7058"/>
                  </a:cubicBezTo>
                  <a:cubicBezTo>
                    <a:pt x="39143" y="7058"/>
                    <a:pt x="14836" y="3758"/>
                    <a:pt x="2927" y="7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2526792" y="1968669"/>
              <a:ext cx="446527" cy="280188"/>
            </a:xfrm>
            <a:custGeom>
              <a:avLst/>
              <a:gdLst/>
              <a:ahLst/>
              <a:cxnLst/>
              <a:rect l="l" t="t" r="r" b="b"/>
              <a:pathLst>
                <a:path w="24619" h="15448" extrusionOk="0">
                  <a:moveTo>
                    <a:pt x="1789" y="1"/>
                  </a:moveTo>
                  <a:lnTo>
                    <a:pt x="1" y="14017"/>
                  </a:lnTo>
                  <a:cubicBezTo>
                    <a:pt x="1887" y="14310"/>
                    <a:pt x="4326" y="14537"/>
                    <a:pt x="6928" y="14732"/>
                  </a:cubicBezTo>
                  <a:cubicBezTo>
                    <a:pt x="14570" y="15220"/>
                    <a:pt x="24456" y="15448"/>
                    <a:pt x="24456" y="15448"/>
                  </a:cubicBezTo>
                  <a:cubicBezTo>
                    <a:pt x="24391" y="15058"/>
                    <a:pt x="24358" y="14700"/>
                    <a:pt x="24391" y="14342"/>
                  </a:cubicBezTo>
                  <a:cubicBezTo>
                    <a:pt x="24391" y="13724"/>
                    <a:pt x="24456" y="13106"/>
                    <a:pt x="24521" y="12684"/>
                  </a:cubicBezTo>
                  <a:cubicBezTo>
                    <a:pt x="24618" y="12261"/>
                    <a:pt x="24553" y="11936"/>
                    <a:pt x="24456" y="11545"/>
                  </a:cubicBezTo>
                  <a:cubicBezTo>
                    <a:pt x="24326" y="11220"/>
                    <a:pt x="24260" y="10993"/>
                    <a:pt x="24228" y="10765"/>
                  </a:cubicBezTo>
                  <a:cubicBezTo>
                    <a:pt x="24228" y="10732"/>
                    <a:pt x="24228" y="10732"/>
                    <a:pt x="24195" y="10732"/>
                  </a:cubicBezTo>
                  <a:cubicBezTo>
                    <a:pt x="23968" y="9854"/>
                    <a:pt x="23935" y="7903"/>
                    <a:pt x="23903" y="7448"/>
                  </a:cubicBezTo>
                  <a:cubicBezTo>
                    <a:pt x="23903" y="7188"/>
                    <a:pt x="23773" y="6863"/>
                    <a:pt x="23675" y="6602"/>
                  </a:cubicBezTo>
                  <a:cubicBezTo>
                    <a:pt x="23578" y="6375"/>
                    <a:pt x="23513" y="6212"/>
                    <a:pt x="23513" y="6212"/>
                  </a:cubicBezTo>
                  <a:cubicBezTo>
                    <a:pt x="23513" y="6212"/>
                    <a:pt x="23545" y="5659"/>
                    <a:pt x="23480" y="5659"/>
                  </a:cubicBezTo>
                  <a:cubicBezTo>
                    <a:pt x="23447" y="5659"/>
                    <a:pt x="23350" y="5627"/>
                    <a:pt x="23317" y="5562"/>
                  </a:cubicBezTo>
                  <a:cubicBezTo>
                    <a:pt x="23285" y="5562"/>
                    <a:pt x="23252" y="5562"/>
                    <a:pt x="23252" y="5529"/>
                  </a:cubicBezTo>
                  <a:lnTo>
                    <a:pt x="23252" y="5497"/>
                  </a:lnTo>
                  <a:cubicBezTo>
                    <a:pt x="23252" y="5464"/>
                    <a:pt x="23252" y="5432"/>
                    <a:pt x="23252" y="5399"/>
                  </a:cubicBezTo>
                  <a:cubicBezTo>
                    <a:pt x="23252" y="5367"/>
                    <a:pt x="23252" y="5367"/>
                    <a:pt x="23252" y="5334"/>
                  </a:cubicBezTo>
                  <a:cubicBezTo>
                    <a:pt x="23220" y="5302"/>
                    <a:pt x="23187" y="5269"/>
                    <a:pt x="23155" y="5237"/>
                  </a:cubicBezTo>
                  <a:cubicBezTo>
                    <a:pt x="23122" y="5204"/>
                    <a:pt x="23090" y="5172"/>
                    <a:pt x="23057" y="5139"/>
                  </a:cubicBezTo>
                  <a:cubicBezTo>
                    <a:pt x="23057" y="5139"/>
                    <a:pt x="23025" y="5107"/>
                    <a:pt x="23025" y="5107"/>
                  </a:cubicBezTo>
                  <a:cubicBezTo>
                    <a:pt x="22960" y="5041"/>
                    <a:pt x="23057" y="4879"/>
                    <a:pt x="23090" y="4651"/>
                  </a:cubicBezTo>
                  <a:cubicBezTo>
                    <a:pt x="23122" y="4359"/>
                    <a:pt x="23025" y="4098"/>
                    <a:pt x="22830" y="3871"/>
                  </a:cubicBezTo>
                  <a:cubicBezTo>
                    <a:pt x="22797" y="3806"/>
                    <a:pt x="22765" y="3773"/>
                    <a:pt x="22732" y="3741"/>
                  </a:cubicBezTo>
                  <a:lnTo>
                    <a:pt x="22732" y="3708"/>
                  </a:lnTo>
                  <a:cubicBezTo>
                    <a:pt x="22700" y="3708"/>
                    <a:pt x="22700" y="3708"/>
                    <a:pt x="22700" y="3676"/>
                  </a:cubicBezTo>
                  <a:cubicBezTo>
                    <a:pt x="22635" y="3578"/>
                    <a:pt x="22635" y="3513"/>
                    <a:pt x="22635" y="3513"/>
                  </a:cubicBezTo>
                  <a:cubicBezTo>
                    <a:pt x="22635" y="3513"/>
                    <a:pt x="22700" y="3383"/>
                    <a:pt x="22732" y="3253"/>
                  </a:cubicBezTo>
                  <a:cubicBezTo>
                    <a:pt x="22732" y="3220"/>
                    <a:pt x="22732" y="3155"/>
                    <a:pt x="22732" y="3123"/>
                  </a:cubicBezTo>
                  <a:cubicBezTo>
                    <a:pt x="22732" y="3025"/>
                    <a:pt x="22732" y="2960"/>
                    <a:pt x="22667" y="2928"/>
                  </a:cubicBezTo>
                  <a:cubicBezTo>
                    <a:pt x="22635" y="2895"/>
                    <a:pt x="22602" y="2895"/>
                    <a:pt x="22569" y="2863"/>
                  </a:cubicBezTo>
                  <a:cubicBezTo>
                    <a:pt x="22439" y="2798"/>
                    <a:pt x="22342" y="2733"/>
                    <a:pt x="22472" y="2570"/>
                  </a:cubicBezTo>
                  <a:cubicBezTo>
                    <a:pt x="22504" y="2537"/>
                    <a:pt x="22537" y="2472"/>
                    <a:pt x="22602" y="2407"/>
                  </a:cubicBezTo>
                  <a:cubicBezTo>
                    <a:pt x="22635" y="2375"/>
                    <a:pt x="22667" y="2342"/>
                    <a:pt x="22700" y="2277"/>
                  </a:cubicBezTo>
                  <a:cubicBezTo>
                    <a:pt x="22862" y="1952"/>
                    <a:pt x="22960" y="1464"/>
                    <a:pt x="22960" y="1464"/>
                  </a:cubicBezTo>
                  <a:lnTo>
                    <a:pt x="22960" y="1464"/>
                  </a:lnTo>
                  <a:cubicBezTo>
                    <a:pt x="22896" y="1467"/>
                    <a:pt x="22816" y="1468"/>
                    <a:pt x="22722" y="1468"/>
                  </a:cubicBezTo>
                  <a:cubicBezTo>
                    <a:pt x="21704" y="1468"/>
                    <a:pt x="18959" y="1312"/>
                    <a:pt x="15805" y="1074"/>
                  </a:cubicBezTo>
                  <a:cubicBezTo>
                    <a:pt x="11253" y="814"/>
                    <a:pt x="5497" y="456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1686300" y="1840093"/>
              <a:ext cx="409944" cy="654129"/>
            </a:xfrm>
            <a:custGeom>
              <a:avLst/>
              <a:gdLst/>
              <a:ahLst/>
              <a:cxnLst/>
              <a:rect l="l" t="t" r="r" b="b"/>
              <a:pathLst>
                <a:path w="22602" h="36065" extrusionOk="0">
                  <a:moveTo>
                    <a:pt x="8781" y="1"/>
                  </a:moveTo>
                  <a:lnTo>
                    <a:pt x="4521" y="13366"/>
                  </a:lnTo>
                  <a:lnTo>
                    <a:pt x="4488" y="13366"/>
                  </a:lnTo>
                  <a:cubicBezTo>
                    <a:pt x="4553" y="13529"/>
                    <a:pt x="4651" y="13887"/>
                    <a:pt x="4781" y="14179"/>
                  </a:cubicBezTo>
                  <a:cubicBezTo>
                    <a:pt x="4911" y="14374"/>
                    <a:pt x="5106" y="14602"/>
                    <a:pt x="5138" y="14797"/>
                  </a:cubicBezTo>
                  <a:cubicBezTo>
                    <a:pt x="5138" y="14960"/>
                    <a:pt x="5138" y="15122"/>
                    <a:pt x="5236" y="15317"/>
                  </a:cubicBezTo>
                  <a:cubicBezTo>
                    <a:pt x="5366" y="15480"/>
                    <a:pt x="5594" y="15643"/>
                    <a:pt x="5789" y="15935"/>
                  </a:cubicBezTo>
                  <a:cubicBezTo>
                    <a:pt x="5951" y="16098"/>
                    <a:pt x="5951" y="16260"/>
                    <a:pt x="5919" y="16391"/>
                  </a:cubicBezTo>
                  <a:cubicBezTo>
                    <a:pt x="5886" y="16618"/>
                    <a:pt x="5691" y="16781"/>
                    <a:pt x="5496" y="16781"/>
                  </a:cubicBezTo>
                  <a:cubicBezTo>
                    <a:pt x="5464" y="16781"/>
                    <a:pt x="5399" y="16781"/>
                    <a:pt x="5334" y="16813"/>
                  </a:cubicBezTo>
                  <a:cubicBezTo>
                    <a:pt x="5301" y="16813"/>
                    <a:pt x="5236" y="16846"/>
                    <a:pt x="5171" y="16911"/>
                  </a:cubicBezTo>
                  <a:cubicBezTo>
                    <a:pt x="5138" y="16943"/>
                    <a:pt x="5106" y="16976"/>
                    <a:pt x="5106" y="17008"/>
                  </a:cubicBezTo>
                  <a:cubicBezTo>
                    <a:pt x="5073" y="17204"/>
                    <a:pt x="4781" y="17334"/>
                    <a:pt x="4521" y="17399"/>
                  </a:cubicBezTo>
                  <a:cubicBezTo>
                    <a:pt x="4423" y="17464"/>
                    <a:pt x="4358" y="17529"/>
                    <a:pt x="4293" y="17594"/>
                  </a:cubicBezTo>
                  <a:cubicBezTo>
                    <a:pt x="4260" y="17724"/>
                    <a:pt x="4228" y="17854"/>
                    <a:pt x="4195" y="17951"/>
                  </a:cubicBezTo>
                  <a:cubicBezTo>
                    <a:pt x="4195" y="18049"/>
                    <a:pt x="4163" y="18147"/>
                    <a:pt x="4098" y="18277"/>
                  </a:cubicBezTo>
                  <a:cubicBezTo>
                    <a:pt x="4098" y="18309"/>
                    <a:pt x="4098" y="18309"/>
                    <a:pt x="4098" y="18309"/>
                  </a:cubicBezTo>
                  <a:cubicBezTo>
                    <a:pt x="4098" y="18309"/>
                    <a:pt x="3773" y="19057"/>
                    <a:pt x="3512" y="19643"/>
                  </a:cubicBezTo>
                  <a:cubicBezTo>
                    <a:pt x="3382" y="20000"/>
                    <a:pt x="3252" y="20358"/>
                    <a:pt x="3220" y="20423"/>
                  </a:cubicBezTo>
                  <a:cubicBezTo>
                    <a:pt x="3220" y="20618"/>
                    <a:pt x="3057" y="20878"/>
                    <a:pt x="2862" y="21008"/>
                  </a:cubicBezTo>
                  <a:cubicBezTo>
                    <a:pt x="2699" y="21236"/>
                    <a:pt x="2602" y="21431"/>
                    <a:pt x="2569" y="21659"/>
                  </a:cubicBezTo>
                  <a:cubicBezTo>
                    <a:pt x="2569" y="21659"/>
                    <a:pt x="2569" y="21691"/>
                    <a:pt x="2569" y="21724"/>
                  </a:cubicBezTo>
                  <a:cubicBezTo>
                    <a:pt x="2569" y="21984"/>
                    <a:pt x="2277" y="22342"/>
                    <a:pt x="2374" y="22569"/>
                  </a:cubicBezTo>
                  <a:cubicBezTo>
                    <a:pt x="2504" y="22829"/>
                    <a:pt x="2439" y="22992"/>
                    <a:pt x="2439" y="22992"/>
                  </a:cubicBezTo>
                  <a:lnTo>
                    <a:pt x="0" y="31577"/>
                  </a:lnTo>
                  <a:lnTo>
                    <a:pt x="9756" y="34081"/>
                  </a:lnTo>
                  <a:lnTo>
                    <a:pt x="20130" y="36065"/>
                  </a:lnTo>
                  <a:lnTo>
                    <a:pt x="22602" y="24716"/>
                  </a:lnTo>
                  <a:cubicBezTo>
                    <a:pt x="22439" y="24716"/>
                    <a:pt x="21984" y="24748"/>
                    <a:pt x="21723" y="24748"/>
                  </a:cubicBezTo>
                  <a:lnTo>
                    <a:pt x="21626" y="24748"/>
                  </a:lnTo>
                  <a:cubicBezTo>
                    <a:pt x="21528" y="24716"/>
                    <a:pt x="21496" y="24683"/>
                    <a:pt x="21463" y="24651"/>
                  </a:cubicBezTo>
                  <a:cubicBezTo>
                    <a:pt x="21463" y="24651"/>
                    <a:pt x="21463" y="24618"/>
                    <a:pt x="21463" y="24618"/>
                  </a:cubicBezTo>
                  <a:cubicBezTo>
                    <a:pt x="21463" y="24585"/>
                    <a:pt x="21431" y="24585"/>
                    <a:pt x="21431" y="24553"/>
                  </a:cubicBezTo>
                  <a:cubicBezTo>
                    <a:pt x="21431" y="24520"/>
                    <a:pt x="21398" y="24488"/>
                    <a:pt x="21398" y="24455"/>
                  </a:cubicBezTo>
                  <a:cubicBezTo>
                    <a:pt x="21333" y="24293"/>
                    <a:pt x="21171" y="24130"/>
                    <a:pt x="20976" y="23935"/>
                  </a:cubicBezTo>
                  <a:lnTo>
                    <a:pt x="20943" y="23935"/>
                  </a:lnTo>
                  <a:cubicBezTo>
                    <a:pt x="20902" y="23927"/>
                    <a:pt x="20861" y="23923"/>
                    <a:pt x="20819" y="23923"/>
                  </a:cubicBezTo>
                  <a:cubicBezTo>
                    <a:pt x="20526" y="23923"/>
                    <a:pt x="20228" y="24098"/>
                    <a:pt x="20228" y="24098"/>
                  </a:cubicBezTo>
                  <a:cubicBezTo>
                    <a:pt x="20228" y="24098"/>
                    <a:pt x="19967" y="23935"/>
                    <a:pt x="19610" y="23935"/>
                  </a:cubicBezTo>
                  <a:cubicBezTo>
                    <a:pt x="19447" y="23935"/>
                    <a:pt x="19317" y="23903"/>
                    <a:pt x="19252" y="23838"/>
                  </a:cubicBezTo>
                  <a:cubicBezTo>
                    <a:pt x="18992" y="23772"/>
                    <a:pt x="18992" y="23545"/>
                    <a:pt x="18862" y="23480"/>
                  </a:cubicBezTo>
                  <a:lnTo>
                    <a:pt x="18667" y="23480"/>
                  </a:lnTo>
                  <a:cubicBezTo>
                    <a:pt x="18667" y="23545"/>
                    <a:pt x="18081" y="23675"/>
                    <a:pt x="18016" y="23675"/>
                  </a:cubicBezTo>
                  <a:lnTo>
                    <a:pt x="17496" y="23675"/>
                  </a:lnTo>
                  <a:cubicBezTo>
                    <a:pt x="17413" y="23675"/>
                    <a:pt x="17360" y="23684"/>
                    <a:pt x="17300" y="23684"/>
                  </a:cubicBezTo>
                  <a:cubicBezTo>
                    <a:pt x="17195" y="23684"/>
                    <a:pt x="17067" y="23657"/>
                    <a:pt x="16715" y="23512"/>
                  </a:cubicBezTo>
                  <a:cubicBezTo>
                    <a:pt x="16423" y="23382"/>
                    <a:pt x="16195" y="23187"/>
                    <a:pt x="16033" y="23025"/>
                  </a:cubicBezTo>
                  <a:cubicBezTo>
                    <a:pt x="16000" y="23025"/>
                    <a:pt x="15968" y="22992"/>
                    <a:pt x="15968" y="22992"/>
                  </a:cubicBezTo>
                  <a:cubicBezTo>
                    <a:pt x="15740" y="22829"/>
                    <a:pt x="15577" y="22602"/>
                    <a:pt x="15447" y="22374"/>
                  </a:cubicBezTo>
                  <a:cubicBezTo>
                    <a:pt x="15415" y="22309"/>
                    <a:pt x="15382" y="22277"/>
                    <a:pt x="15350" y="22244"/>
                  </a:cubicBezTo>
                  <a:cubicBezTo>
                    <a:pt x="15252" y="22016"/>
                    <a:pt x="15220" y="21886"/>
                    <a:pt x="15187" y="21724"/>
                  </a:cubicBezTo>
                  <a:lnTo>
                    <a:pt x="15187" y="21691"/>
                  </a:lnTo>
                  <a:cubicBezTo>
                    <a:pt x="15187" y="21659"/>
                    <a:pt x="15187" y="21659"/>
                    <a:pt x="15187" y="21626"/>
                  </a:cubicBezTo>
                  <a:cubicBezTo>
                    <a:pt x="15187" y="21594"/>
                    <a:pt x="15187" y="21594"/>
                    <a:pt x="15187" y="21561"/>
                  </a:cubicBezTo>
                  <a:cubicBezTo>
                    <a:pt x="15187" y="21399"/>
                    <a:pt x="15122" y="21268"/>
                    <a:pt x="15057" y="21106"/>
                  </a:cubicBezTo>
                  <a:cubicBezTo>
                    <a:pt x="14959" y="20943"/>
                    <a:pt x="14797" y="20781"/>
                    <a:pt x="14634" y="20618"/>
                  </a:cubicBezTo>
                  <a:cubicBezTo>
                    <a:pt x="14537" y="20553"/>
                    <a:pt x="14472" y="20455"/>
                    <a:pt x="14439" y="20390"/>
                  </a:cubicBezTo>
                  <a:cubicBezTo>
                    <a:pt x="14244" y="20163"/>
                    <a:pt x="14244" y="20033"/>
                    <a:pt x="14244" y="19773"/>
                  </a:cubicBezTo>
                  <a:cubicBezTo>
                    <a:pt x="14211" y="19447"/>
                    <a:pt x="14211" y="18927"/>
                    <a:pt x="13951" y="18244"/>
                  </a:cubicBezTo>
                  <a:cubicBezTo>
                    <a:pt x="13854" y="17951"/>
                    <a:pt x="13821" y="17821"/>
                    <a:pt x="13821" y="17691"/>
                  </a:cubicBezTo>
                  <a:cubicBezTo>
                    <a:pt x="13724" y="17399"/>
                    <a:pt x="13919" y="17106"/>
                    <a:pt x="13919" y="16716"/>
                  </a:cubicBezTo>
                  <a:cubicBezTo>
                    <a:pt x="13919" y="16683"/>
                    <a:pt x="13919" y="16651"/>
                    <a:pt x="13919" y="16618"/>
                  </a:cubicBezTo>
                  <a:cubicBezTo>
                    <a:pt x="13898" y="16556"/>
                    <a:pt x="13851" y="16534"/>
                    <a:pt x="13795" y="16534"/>
                  </a:cubicBezTo>
                  <a:cubicBezTo>
                    <a:pt x="13763" y="16534"/>
                    <a:pt x="13727" y="16541"/>
                    <a:pt x="13691" y="16553"/>
                  </a:cubicBezTo>
                  <a:cubicBezTo>
                    <a:pt x="13561" y="16651"/>
                    <a:pt x="13398" y="16781"/>
                    <a:pt x="13268" y="16878"/>
                  </a:cubicBezTo>
                  <a:cubicBezTo>
                    <a:pt x="13145" y="17002"/>
                    <a:pt x="13060" y="17058"/>
                    <a:pt x="12966" y="17058"/>
                  </a:cubicBezTo>
                  <a:cubicBezTo>
                    <a:pt x="12887" y="17058"/>
                    <a:pt x="12802" y="17018"/>
                    <a:pt x="12683" y="16943"/>
                  </a:cubicBezTo>
                  <a:cubicBezTo>
                    <a:pt x="12488" y="16846"/>
                    <a:pt x="12683" y="16521"/>
                    <a:pt x="12813" y="16228"/>
                  </a:cubicBezTo>
                  <a:cubicBezTo>
                    <a:pt x="12878" y="16098"/>
                    <a:pt x="12911" y="15968"/>
                    <a:pt x="12911" y="15773"/>
                  </a:cubicBezTo>
                  <a:cubicBezTo>
                    <a:pt x="12911" y="15480"/>
                    <a:pt x="12878" y="15090"/>
                    <a:pt x="12976" y="14732"/>
                  </a:cubicBezTo>
                  <a:cubicBezTo>
                    <a:pt x="13073" y="14244"/>
                    <a:pt x="13496" y="14537"/>
                    <a:pt x="13886" y="13822"/>
                  </a:cubicBezTo>
                  <a:cubicBezTo>
                    <a:pt x="13919" y="13789"/>
                    <a:pt x="13919" y="13756"/>
                    <a:pt x="13919" y="13724"/>
                  </a:cubicBezTo>
                  <a:cubicBezTo>
                    <a:pt x="14081" y="13236"/>
                    <a:pt x="13886" y="12716"/>
                    <a:pt x="13626" y="12326"/>
                  </a:cubicBezTo>
                  <a:cubicBezTo>
                    <a:pt x="13431" y="12098"/>
                    <a:pt x="13301" y="11610"/>
                    <a:pt x="13463" y="11252"/>
                  </a:cubicBezTo>
                  <a:cubicBezTo>
                    <a:pt x="13496" y="11187"/>
                    <a:pt x="13496" y="11122"/>
                    <a:pt x="13496" y="11057"/>
                  </a:cubicBezTo>
                  <a:cubicBezTo>
                    <a:pt x="13529" y="11025"/>
                    <a:pt x="13496" y="10992"/>
                    <a:pt x="13496" y="10960"/>
                  </a:cubicBezTo>
                  <a:cubicBezTo>
                    <a:pt x="13431" y="10732"/>
                    <a:pt x="13203" y="10537"/>
                    <a:pt x="13041" y="10309"/>
                  </a:cubicBezTo>
                  <a:cubicBezTo>
                    <a:pt x="12976" y="10244"/>
                    <a:pt x="12943" y="10147"/>
                    <a:pt x="12943" y="10049"/>
                  </a:cubicBezTo>
                  <a:cubicBezTo>
                    <a:pt x="12716" y="9594"/>
                    <a:pt x="13008" y="9041"/>
                    <a:pt x="12878" y="8586"/>
                  </a:cubicBezTo>
                  <a:cubicBezTo>
                    <a:pt x="12878" y="8553"/>
                    <a:pt x="12878" y="8521"/>
                    <a:pt x="12846" y="8456"/>
                  </a:cubicBezTo>
                  <a:cubicBezTo>
                    <a:pt x="12846" y="8456"/>
                    <a:pt x="12846" y="8423"/>
                    <a:pt x="12846" y="8391"/>
                  </a:cubicBezTo>
                  <a:cubicBezTo>
                    <a:pt x="12716" y="8098"/>
                    <a:pt x="12553" y="8001"/>
                    <a:pt x="12195" y="7968"/>
                  </a:cubicBezTo>
                  <a:cubicBezTo>
                    <a:pt x="11805" y="7903"/>
                    <a:pt x="12163" y="7188"/>
                    <a:pt x="12163" y="7188"/>
                  </a:cubicBezTo>
                  <a:lnTo>
                    <a:pt x="12163" y="7188"/>
                  </a:lnTo>
                  <a:cubicBezTo>
                    <a:pt x="12121" y="7206"/>
                    <a:pt x="12082" y="7215"/>
                    <a:pt x="12045" y="7215"/>
                  </a:cubicBezTo>
                  <a:cubicBezTo>
                    <a:pt x="11825" y="7215"/>
                    <a:pt x="11693" y="6904"/>
                    <a:pt x="11610" y="6570"/>
                  </a:cubicBezTo>
                  <a:cubicBezTo>
                    <a:pt x="11577" y="6570"/>
                    <a:pt x="11577" y="6537"/>
                    <a:pt x="11577" y="6505"/>
                  </a:cubicBezTo>
                  <a:cubicBezTo>
                    <a:pt x="11512" y="6375"/>
                    <a:pt x="11447" y="6244"/>
                    <a:pt x="11350" y="6114"/>
                  </a:cubicBezTo>
                  <a:cubicBezTo>
                    <a:pt x="11122" y="5692"/>
                    <a:pt x="10797" y="5204"/>
                    <a:pt x="10634" y="4846"/>
                  </a:cubicBezTo>
                  <a:cubicBezTo>
                    <a:pt x="10537" y="4651"/>
                    <a:pt x="10504" y="4521"/>
                    <a:pt x="10504" y="4423"/>
                  </a:cubicBezTo>
                  <a:cubicBezTo>
                    <a:pt x="10504" y="4293"/>
                    <a:pt x="10537" y="4261"/>
                    <a:pt x="10537" y="4261"/>
                  </a:cubicBezTo>
                  <a:cubicBezTo>
                    <a:pt x="10537" y="4261"/>
                    <a:pt x="10537" y="4228"/>
                    <a:pt x="10537" y="4196"/>
                  </a:cubicBezTo>
                  <a:cubicBezTo>
                    <a:pt x="10602" y="4098"/>
                    <a:pt x="10634" y="4001"/>
                    <a:pt x="10699" y="3903"/>
                  </a:cubicBezTo>
                  <a:cubicBezTo>
                    <a:pt x="10797" y="3675"/>
                    <a:pt x="10927" y="3383"/>
                    <a:pt x="10992" y="3058"/>
                  </a:cubicBezTo>
                  <a:lnTo>
                    <a:pt x="10992" y="3025"/>
                  </a:lnTo>
                  <a:cubicBezTo>
                    <a:pt x="10992" y="2862"/>
                    <a:pt x="11057" y="2635"/>
                    <a:pt x="11122" y="2375"/>
                  </a:cubicBezTo>
                  <a:cubicBezTo>
                    <a:pt x="11122" y="2342"/>
                    <a:pt x="11122" y="2310"/>
                    <a:pt x="11122" y="2277"/>
                  </a:cubicBezTo>
                  <a:cubicBezTo>
                    <a:pt x="11187" y="1724"/>
                    <a:pt x="11642" y="716"/>
                    <a:pt x="11642" y="716"/>
                  </a:cubicBezTo>
                  <a:lnTo>
                    <a:pt x="9626" y="293"/>
                  </a:lnTo>
                  <a:lnTo>
                    <a:pt x="8781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1212077" y="1948609"/>
              <a:ext cx="586313" cy="464229"/>
            </a:xfrm>
            <a:custGeom>
              <a:avLst/>
              <a:gdLst/>
              <a:ahLst/>
              <a:cxnLst/>
              <a:rect l="l" t="t" r="r" b="b"/>
              <a:pathLst>
                <a:path w="32326" h="25595" extrusionOk="0">
                  <a:moveTo>
                    <a:pt x="8627" y="0"/>
                  </a:moveTo>
                  <a:cubicBezTo>
                    <a:pt x="8517" y="0"/>
                    <a:pt x="8403" y="49"/>
                    <a:pt x="8358" y="229"/>
                  </a:cubicBezTo>
                  <a:cubicBezTo>
                    <a:pt x="8261" y="619"/>
                    <a:pt x="8261" y="522"/>
                    <a:pt x="8293" y="879"/>
                  </a:cubicBezTo>
                  <a:cubicBezTo>
                    <a:pt x="8326" y="1205"/>
                    <a:pt x="8358" y="1562"/>
                    <a:pt x="8163" y="1952"/>
                  </a:cubicBezTo>
                  <a:cubicBezTo>
                    <a:pt x="8000" y="2375"/>
                    <a:pt x="7252" y="3156"/>
                    <a:pt x="7252" y="3188"/>
                  </a:cubicBezTo>
                  <a:cubicBezTo>
                    <a:pt x="7252" y="3188"/>
                    <a:pt x="6830" y="3774"/>
                    <a:pt x="6830" y="3774"/>
                  </a:cubicBezTo>
                  <a:lnTo>
                    <a:pt x="6830" y="4131"/>
                  </a:lnTo>
                  <a:cubicBezTo>
                    <a:pt x="6830" y="4131"/>
                    <a:pt x="6374" y="4424"/>
                    <a:pt x="6212" y="4814"/>
                  </a:cubicBezTo>
                  <a:cubicBezTo>
                    <a:pt x="6082" y="5172"/>
                    <a:pt x="5952" y="5757"/>
                    <a:pt x="5887" y="5985"/>
                  </a:cubicBezTo>
                  <a:cubicBezTo>
                    <a:pt x="5854" y="6213"/>
                    <a:pt x="5496" y="6570"/>
                    <a:pt x="5399" y="6960"/>
                  </a:cubicBezTo>
                  <a:cubicBezTo>
                    <a:pt x="5334" y="7383"/>
                    <a:pt x="5269" y="7513"/>
                    <a:pt x="5139" y="7676"/>
                  </a:cubicBezTo>
                  <a:cubicBezTo>
                    <a:pt x="5009" y="7806"/>
                    <a:pt x="4879" y="7936"/>
                    <a:pt x="5074" y="8164"/>
                  </a:cubicBezTo>
                  <a:cubicBezTo>
                    <a:pt x="5236" y="8391"/>
                    <a:pt x="5074" y="8554"/>
                    <a:pt x="4944" y="8651"/>
                  </a:cubicBezTo>
                  <a:cubicBezTo>
                    <a:pt x="4813" y="8749"/>
                    <a:pt x="4488" y="8912"/>
                    <a:pt x="4456" y="9172"/>
                  </a:cubicBezTo>
                  <a:cubicBezTo>
                    <a:pt x="4456" y="9432"/>
                    <a:pt x="4553" y="9660"/>
                    <a:pt x="4326" y="9725"/>
                  </a:cubicBezTo>
                  <a:cubicBezTo>
                    <a:pt x="4098" y="9790"/>
                    <a:pt x="3805" y="9985"/>
                    <a:pt x="3675" y="10277"/>
                  </a:cubicBezTo>
                  <a:cubicBezTo>
                    <a:pt x="3578" y="10538"/>
                    <a:pt x="3415" y="10960"/>
                    <a:pt x="3415" y="10960"/>
                  </a:cubicBezTo>
                  <a:cubicBezTo>
                    <a:pt x="3415" y="10960"/>
                    <a:pt x="3057" y="11025"/>
                    <a:pt x="2927" y="11318"/>
                  </a:cubicBezTo>
                  <a:cubicBezTo>
                    <a:pt x="2797" y="11611"/>
                    <a:pt x="2862" y="11871"/>
                    <a:pt x="2862" y="11871"/>
                  </a:cubicBezTo>
                  <a:cubicBezTo>
                    <a:pt x="2862" y="11871"/>
                    <a:pt x="2700" y="12131"/>
                    <a:pt x="2472" y="12294"/>
                  </a:cubicBezTo>
                  <a:cubicBezTo>
                    <a:pt x="2244" y="12424"/>
                    <a:pt x="2244" y="12619"/>
                    <a:pt x="2244" y="12879"/>
                  </a:cubicBezTo>
                  <a:cubicBezTo>
                    <a:pt x="2212" y="13139"/>
                    <a:pt x="2114" y="13399"/>
                    <a:pt x="1952" y="13594"/>
                  </a:cubicBezTo>
                  <a:cubicBezTo>
                    <a:pt x="1789" y="13757"/>
                    <a:pt x="1822" y="13855"/>
                    <a:pt x="1822" y="13855"/>
                  </a:cubicBezTo>
                  <a:cubicBezTo>
                    <a:pt x="1822" y="13855"/>
                    <a:pt x="1789" y="13985"/>
                    <a:pt x="1496" y="14017"/>
                  </a:cubicBezTo>
                  <a:cubicBezTo>
                    <a:pt x="1229" y="14017"/>
                    <a:pt x="851" y="13863"/>
                    <a:pt x="617" y="13863"/>
                  </a:cubicBezTo>
                  <a:cubicBezTo>
                    <a:pt x="566" y="13863"/>
                    <a:pt x="523" y="13870"/>
                    <a:pt x="488" y="13887"/>
                  </a:cubicBezTo>
                  <a:cubicBezTo>
                    <a:pt x="293" y="13985"/>
                    <a:pt x="1" y="14342"/>
                    <a:pt x="326" y="14700"/>
                  </a:cubicBezTo>
                  <a:cubicBezTo>
                    <a:pt x="618" y="15058"/>
                    <a:pt x="944" y="15351"/>
                    <a:pt x="944" y="15741"/>
                  </a:cubicBezTo>
                  <a:cubicBezTo>
                    <a:pt x="911" y="16131"/>
                    <a:pt x="911" y="16554"/>
                    <a:pt x="911" y="16554"/>
                  </a:cubicBezTo>
                  <a:cubicBezTo>
                    <a:pt x="911" y="16554"/>
                    <a:pt x="683" y="16586"/>
                    <a:pt x="651" y="16977"/>
                  </a:cubicBezTo>
                  <a:cubicBezTo>
                    <a:pt x="618" y="17399"/>
                    <a:pt x="683" y="17952"/>
                    <a:pt x="683" y="17952"/>
                  </a:cubicBezTo>
                  <a:cubicBezTo>
                    <a:pt x="683" y="17952"/>
                    <a:pt x="781" y="18212"/>
                    <a:pt x="749" y="18342"/>
                  </a:cubicBezTo>
                  <a:lnTo>
                    <a:pt x="15090" y="22700"/>
                  </a:lnTo>
                  <a:lnTo>
                    <a:pt x="26146" y="25594"/>
                  </a:lnTo>
                  <a:lnTo>
                    <a:pt x="28618" y="17009"/>
                  </a:lnTo>
                  <a:cubicBezTo>
                    <a:pt x="28618" y="17009"/>
                    <a:pt x="28650" y="16846"/>
                    <a:pt x="28553" y="16586"/>
                  </a:cubicBezTo>
                  <a:cubicBezTo>
                    <a:pt x="28455" y="16359"/>
                    <a:pt x="28715" y="16001"/>
                    <a:pt x="28715" y="15708"/>
                  </a:cubicBezTo>
                  <a:cubicBezTo>
                    <a:pt x="28715" y="15448"/>
                    <a:pt x="28845" y="15155"/>
                    <a:pt x="29041" y="15025"/>
                  </a:cubicBezTo>
                  <a:cubicBezTo>
                    <a:pt x="29236" y="14895"/>
                    <a:pt x="29366" y="14635"/>
                    <a:pt x="29398" y="14440"/>
                  </a:cubicBezTo>
                  <a:cubicBezTo>
                    <a:pt x="29431" y="14277"/>
                    <a:pt x="30049" y="12781"/>
                    <a:pt x="30049" y="12781"/>
                  </a:cubicBezTo>
                  <a:cubicBezTo>
                    <a:pt x="30049" y="12781"/>
                    <a:pt x="30374" y="12196"/>
                    <a:pt x="30374" y="11968"/>
                  </a:cubicBezTo>
                  <a:cubicBezTo>
                    <a:pt x="30406" y="11741"/>
                    <a:pt x="30439" y="11481"/>
                    <a:pt x="30699" y="11416"/>
                  </a:cubicBezTo>
                  <a:cubicBezTo>
                    <a:pt x="30927" y="11351"/>
                    <a:pt x="31219" y="11221"/>
                    <a:pt x="31284" y="11025"/>
                  </a:cubicBezTo>
                  <a:cubicBezTo>
                    <a:pt x="31317" y="10863"/>
                    <a:pt x="31512" y="10798"/>
                    <a:pt x="31675" y="10798"/>
                  </a:cubicBezTo>
                  <a:cubicBezTo>
                    <a:pt x="31870" y="10765"/>
                    <a:pt x="32325" y="10375"/>
                    <a:pt x="31967" y="9952"/>
                  </a:cubicBezTo>
                  <a:cubicBezTo>
                    <a:pt x="31577" y="9497"/>
                    <a:pt x="31252" y="9334"/>
                    <a:pt x="31252" y="9074"/>
                  </a:cubicBezTo>
                  <a:cubicBezTo>
                    <a:pt x="31252" y="8814"/>
                    <a:pt x="31284" y="8814"/>
                    <a:pt x="31089" y="8554"/>
                  </a:cubicBezTo>
                  <a:cubicBezTo>
                    <a:pt x="30927" y="8294"/>
                    <a:pt x="30699" y="7611"/>
                    <a:pt x="30634" y="7383"/>
                  </a:cubicBezTo>
                  <a:lnTo>
                    <a:pt x="24520" y="5725"/>
                  </a:lnTo>
                  <a:cubicBezTo>
                    <a:pt x="24455" y="5692"/>
                    <a:pt x="24358" y="5660"/>
                    <a:pt x="24325" y="5660"/>
                  </a:cubicBezTo>
                  <a:lnTo>
                    <a:pt x="23935" y="5660"/>
                  </a:lnTo>
                  <a:cubicBezTo>
                    <a:pt x="23642" y="5692"/>
                    <a:pt x="23220" y="5725"/>
                    <a:pt x="23122" y="5725"/>
                  </a:cubicBezTo>
                  <a:cubicBezTo>
                    <a:pt x="22927" y="5790"/>
                    <a:pt x="22699" y="5920"/>
                    <a:pt x="22569" y="5920"/>
                  </a:cubicBezTo>
                  <a:cubicBezTo>
                    <a:pt x="22374" y="5920"/>
                    <a:pt x="22309" y="5725"/>
                    <a:pt x="22309" y="5725"/>
                  </a:cubicBezTo>
                  <a:cubicBezTo>
                    <a:pt x="22277" y="5757"/>
                    <a:pt x="22211" y="5757"/>
                    <a:pt x="22179" y="5790"/>
                  </a:cubicBezTo>
                  <a:lnTo>
                    <a:pt x="22146" y="5790"/>
                  </a:lnTo>
                  <a:cubicBezTo>
                    <a:pt x="22114" y="5790"/>
                    <a:pt x="22114" y="5790"/>
                    <a:pt x="22081" y="5822"/>
                  </a:cubicBezTo>
                  <a:cubicBezTo>
                    <a:pt x="21765" y="5909"/>
                    <a:pt x="21289" y="5950"/>
                    <a:pt x="20798" y="5950"/>
                  </a:cubicBezTo>
                  <a:cubicBezTo>
                    <a:pt x="20179" y="5950"/>
                    <a:pt x="19535" y="5884"/>
                    <a:pt x="19155" y="5757"/>
                  </a:cubicBezTo>
                  <a:cubicBezTo>
                    <a:pt x="18829" y="5627"/>
                    <a:pt x="18342" y="5530"/>
                    <a:pt x="17919" y="5465"/>
                  </a:cubicBezTo>
                  <a:cubicBezTo>
                    <a:pt x="17659" y="5465"/>
                    <a:pt x="17236" y="5400"/>
                    <a:pt x="16976" y="5400"/>
                  </a:cubicBezTo>
                  <a:cubicBezTo>
                    <a:pt x="16846" y="5400"/>
                    <a:pt x="16683" y="5367"/>
                    <a:pt x="16553" y="5269"/>
                  </a:cubicBezTo>
                  <a:cubicBezTo>
                    <a:pt x="16293" y="5139"/>
                    <a:pt x="16163" y="4879"/>
                    <a:pt x="16033" y="4684"/>
                  </a:cubicBezTo>
                  <a:cubicBezTo>
                    <a:pt x="15968" y="4662"/>
                    <a:pt x="15881" y="4655"/>
                    <a:pt x="15791" y="4655"/>
                  </a:cubicBezTo>
                  <a:cubicBezTo>
                    <a:pt x="15610" y="4655"/>
                    <a:pt x="15415" y="4684"/>
                    <a:pt x="15350" y="4684"/>
                  </a:cubicBezTo>
                  <a:cubicBezTo>
                    <a:pt x="15277" y="4684"/>
                    <a:pt x="15021" y="4739"/>
                    <a:pt x="14856" y="4739"/>
                  </a:cubicBezTo>
                  <a:cubicBezTo>
                    <a:pt x="14801" y="4739"/>
                    <a:pt x="14756" y="4733"/>
                    <a:pt x="14732" y="4717"/>
                  </a:cubicBezTo>
                  <a:cubicBezTo>
                    <a:pt x="14667" y="4684"/>
                    <a:pt x="14374" y="4619"/>
                    <a:pt x="14082" y="4554"/>
                  </a:cubicBezTo>
                  <a:cubicBezTo>
                    <a:pt x="13886" y="4522"/>
                    <a:pt x="13724" y="4456"/>
                    <a:pt x="13496" y="4424"/>
                  </a:cubicBezTo>
                  <a:cubicBezTo>
                    <a:pt x="13171" y="4359"/>
                    <a:pt x="12846" y="4099"/>
                    <a:pt x="12586" y="3839"/>
                  </a:cubicBezTo>
                  <a:cubicBezTo>
                    <a:pt x="12358" y="3643"/>
                    <a:pt x="12163" y="3448"/>
                    <a:pt x="12163" y="3448"/>
                  </a:cubicBezTo>
                  <a:cubicBezTo>
                    <a:pt x="12163" y="3448"/>
                    <a:pt x="12000" y="3383"/>
                    <a:pt x="12195" y="3383"/>
                  </a:cubicBezTo>
                  <a:cubicBezTo>
                    <a:pt x="12326" y="3253"/>
                    <a:pt x="12358" y="2961"/>
                    <a:pt x="12163" y="2700"/>
                  </a:cubicBezTo>
                  <a:cubicBezTo>
                    <a:pt x="12033" y="2570"/>
                    <a:pt x="12098" y="2213"/>
                    <a:pt x="12130" y="2018"/>
                  </a:cubicBezTo>
                  <a:cubicBezTo>
                    <a:pt x="12098" y="1887"/>
                    <a:pt x="12033" y="1725"/>
                    <a:pt x="11935" y="1627"/>
                  </a:cubicBezTo>
                  <a:cubicBezTo>
                    <a:pt x="11773" y="1400"/>
                    <a:pt x="11382" y="1205"/>
                    <a:pt x="11057" y="1074"/>
                  </a:cubicBezTo>
                  <a:cubicBezTo>
                    <a:pt x="10732" y="977"/>
                    <a:pt x="10082" y="749"/>
                    <a:pt x="9724" y="587"/>
                  </a:cubicBezTo>
                  <a:cubicBezTo>
                    <a:pt x="9399" y="392"/>
                    <a:pt x="8878" y="66"/>
                    <a:pt x="8878" y="66"/>
                  </a:cubicBezTo>
                  <a:cubicBezTo>
                    <a:pt x="8878" y="66"/>
                    <a:pt x="8756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1361893" y="1759889"/>
              <a:ext cx="483673" cy="322049"/>
            </a:xfrm>
            <a:custGeom>
              <a:avLst/>
              <a:gdLst/>
              <a:ahLst/>
              <a:cxnLst/>
              <a:rect l="l" t="t" r="r" b="b"/>
              <a:pathLst>
                <a:path w="26667" h="17756" extrusionOk="0">
                  <a:moveTo>
                    <a:pt x="9139" y="0"/>
                  </a:moveTo>
                  <a:lnTo>
                    <a:pt x="9139" y="0"/>
                  </a:lnTo>
                  <a:cubicBezTo>
                    <a:pt x="9139" y="0"/>
                    <a:pt x="9009" y="390"/>
                    <a:pt x="9236" y="520"/>
                  </a:cubicBezTo>
                  <a:cubicBezTo>
                    <a:pt x="9464" y="650"/>
                    <a:pt x="9399" y="846"/>
                    <a:pt x="9236" y="976"/>
                  </a:cubicBezTo>
                  <a:cubicBezTo>
                    <a:pt x="9041" y="1106"/>
                    <a:pt x="8846" y="1366"/>
                    <a:pt x="8943" y="1431"/>
                  </a:cubicBezTo>
                  <a:cubicBezTo>
                    <a:pt x="8964" y="1441"/>
                    <a:pt x="8987" y="1446"/>
                    <a:pt x="9010" y="1446"/>
                  </a:cubicBezTo>
                  <a:cubicBezTo>
                    <a:pt x="9133" y="1446"/>
                    <a:pt x="9284" y="1318"/>
                    <a:pt x="9366" y="1236"/>
                  </a:cubicBezTo>
                  <a:cubicBezTo>
                    <a:pt x="9439" y="1163"/>
                    <a:pt x="9586" y="1071"/>
                    <a:pt x="9682" y="1071"/>
                  </a:cubicBezTo>
                  <a:cubicBezTo>
                    <a:pt x="9714" y="1071"/>
                    <a:pt x="9740" y="1081"/>
                    <a:pt x="9756" y="1106"/>
                  </a:cubicBezTo>
                  <a:cubicBezTo>
                    <a:pt x="9821" y="1203"/>
                    <a:pt x="9724" y="1333"/>
                    <a:pt x="9561" y="1496"/>
                  </a:cubicBezTo>
                  <a:cubicBezTo>
                    <a:pt x="9399" y="1659"/>
                    <a:pt x="9301" y="1789"/>
                    <a:pt x="9399" y="1919"/>
                  </a:cubicBezTo>
                  <a:cubicBezTo>
                    <a:pt x="9464" y="2049"/>
                    <a:pt x="9529" y="2244"/>
                    <a:pt x="9366" y="2244"/>
                  </a:cubicBezTo>
                  <a:cubicBezTo>
                    <a:pt x="9204" y="2244"/>
                    <a:pt x="9106" y="2244"/>
                    <a:pt x="9204" y="2439"/>
                  </a:cubicBezTo>
                  <a:cubicBezTo>
                    <a:pt x="9334" y="2634"/>
                    <a:pt x="9301" y="2667"/>
                    <a:pt x="9204" y="2764"/>
                  </a:cubicBezTo>
                  <a:cubicBezTo>
                    <a:pt x="9074" y="2894"/>
                    <a:pt x="8846" y="3154"/>
                    <a:pt x="8846" y="3154"/>
                  </a:cubicBezTo>
                  <a:cubicBezTo>
                    <a:pt x="8846" y="3154"/>
                    <a:pt x="8651" y="3545"/>
                    <a:pt x="8878" y="3740"/>
                  </a:cubicBezTo>
                  <a:cubicBezTo>
                    <a:pt x="8878" y="3740"/>
                    <a:pt x="8904" y="3745"/>
                    <a:pt x="8938" y="3745"/>
                  </a:cubicBezTo>
                  <a:cubicBezTo>
                    <a:pt x="8988" y="3745"/>
                    <a:pt x="9054" y="3733"/>
                    <a:pt x="9074" y="3675"/>
                  </a:cubicBezTo>
                  <a:cubicBezTo>
                    <a:pt x="9112" y="3617"/>
                    <a:pt x="9184" y="3548"/>
                    <a:pt x="9244" y="3548"/>
                  </a:cubicBezTo>
                  <a:cubicBezTo>
                    <a:pt x="9285" y="3548"/>
                    <a:pt x="9320" y="3581"/>
                    <a:pt x="9334" y="3675"/>
                  </a:cubicBezTo>
                  <a:cubicBezTo>
                    <a:pt x="9366" y="3902"/>
                    <a:pt x="9334" y="4325"/>
                    <a:pt x="9334" y="4325"/>
                  </a:cubicBezTo>
                  <a:cubicBezTo>
                    <a:pt x="9334" y="4325"/>
                    <a:pt x="9561" y="4715"/>
                    <a:pt x="9594" y="4910"/>
                  </a:cubicBezTo>
                  <a:cubicBezTo>
                    <a:pt x="9659" y="5106"/>
                    <a:pt x="9626" y="5561"/>
                    <a:pt x="9464" y="5561"/>
                  </a:cubicBezTo>
                  <a:cubicBezTo>
                    <a:pt x="9334" y="5561"/>
                    <a:pt x="9236" y="5301"/>
                    <a:pt x="9236" y="5171"/>
                  </a:cubicBezTo>
                  <a:cubicBezTo>
                    <a:pt x="9236" y="5073"/>
                    <a:pt x="9171" y="4780"/>
                    <a:pt x="8943" y="4780"/>
                  </a:cubicBezTo>
                  <a:cubicBezTo>
                    <a:pt x="8748" y="4780"/>
                    <a:pt x="8521" y="5073"/>
                    <a:pt x="8423" y="5236"/>
                  </a:cubicBezTo>
                  <a:cubicBezTo>
                    <a:pt x="8293" y="5398"/>
                    <a:pt x="8423" y="5658"/>
                    <a:pt x="8228" y="5691"/>
                  </a:cubicBezTo>
                  <a:cubicBezTo>
                    <a:pt x="8065" y="5723"/>
                    <a:pt x="7773" y="5951"/>
                    <a:pt x="7935" y="6211"/>
                  </a:cubicBezTo>
                  <a:cubicBezTo>
                    <a:pt x="8065" y="6439"/>
                    <a:pt x="8130" y="6667"/>
                    <a:pt x="8065" y="6764"/>
                  </a:cubicBezTo>
                  <a:cubicBezTo>
                    <a:pt x="8000" y="6862"/>
                    <a:pt x="7610" y="6894"/>
                    <a:pt x="7578" y="7024"/>
                  </a:cubicBezTo>
                  <a:cubicBezTo>
                    <a:pt x="7578" y="7187"/>
                    <a:pt x="7643" y="7577"/>
                    <a:pt x="7578" y="7577"/>
                  </a:cubicBezTo>
                  <a:cubicBezTo>
                    <a:pt x="7513" y="7577"/>
                    <a:pt x="7090" y="7284"/>
                    <a:pt x="7187" y="6829"/>
                  </a:cubicBezTo>
                  <a:cubicBezTo>
                    <a:pt x="7285" y="6406"/>
                    <a:pt x="7610" y="6211"/>
                    <a:pt x="7578" y="6081"/>
                  </a:cubicBezTo>
                  <a:cubicBezTo>
                    <a:pt x="7545" y="5919"/>
                    <a:pt x="7480" y="5821"/>
                    <a:pt x="7513" y="5756"/>
                  </a:cubicBezTo>
                  <a:cubicBezTo>
                    <a:pt x="7513" y="5691"/>
                    <a:pt x="7903" y="5496"/>
                    <a:pt x="7935" y="5301"/>
                  </a:cubicBezTo>
                  <a:cubicBezTo>
                    <a:pt x="7935" y="5138"/>
                    <a:pt x="8098" y="4520"/>
                    <a:pt x="7903" y="4488"/>
                  </a:cubicBezTo>
                  <a:cubicBezTo>
                    <a:pt x="7708" y="4488"/>
                    <a:pt x="7448" y="4650"/>
                    <a:pt x="7350" y="4910"/>
                  </a:cubicBezTo>
                  <a:cubicBezTo>
                    <a:pt x="7252" y="5171"/>
                    <a:pt x="7122" y="5756"/>
                    <a:pt x="7025" y="5756"/>
                  </a:cubicBezTo>
                  <a:cubicBezTo>
                    <a:pt x="6960" y="5756"/>
                    <a:pt x="6700" y="5431"/>
                    <a:pt x="7057" y="4845"/>
                  </a:cubicBezTo>
                  <a:cubicBezTo>
                    <a:pt x="7383" y="4260"/>
                    <a:pt x="7740" y="4130"/>
                    <a:pt x="7773" y="3967"/>
                  </a:cubicBezTo>
                  <a:cubicBezTo>
                    <a:pt x="7838" y="3837"/>
                    <a:pt x="7805" y="3642"/>
                    <a:pt x="7805" y="3577"/>
                  </a:cubicBezTo>
                  <a:lnTo>
                    <a:pt x="7805" y="3577"/>
                  </a:lnTo>
                  <a:cubicBezTo>
                    <a:pt x="7778" y="3660"/>
                    <a:pt x="7727" y="3859"/>
                    <a:pt x="7613" y="3859"/>
                  </a:cubicBezTo>
                  <a:cubicBezTo>
                    <a:pt x="7593" y="3859"/>
                    <a:pt x="7570" y="3852"/>
                    <a:pt x="7545" y="3837"/>
                  </a:cubicBezTo>
                  <a:cubicBezTo>
                    <a:pt x="7383" y="3740"/>
                    <a:pt x="7317" y="3154"/>
                    <a:pt x="7317" y="3154"/>
                  </a:cubicBezTo>
                  <a:cubicBezTo>
                    <a:pt x="7317" y="3124"/>
                    <a:pt x="7289" y="2924"/>
                    <a:pt x="7153" y="2924"/>
                  </a:cubicBezTo>
                  <a:cubicBezTo>
                    <a:pt x="7143" y="2924"/>
                    <a:pt x="7133" y="2925"/>
                    <a:pt x="7122" y="2927"/>
                  </a:cubicBezTo>
                  <a:cubicBezTo>
                    <a:pt x="6960" y="2927"/>
                    <a:pt x="7057" y="3285"/>
                    <a:pt x="7057" y="3317"/>
                  </a:cubicBezTo>
                  <a:cubicBezTo>
                    <a:pt x="7057" y="3373"/>
                    <a:pt x="7033" y="3454"/>
                    <a:pt x="6943" y="3454"/>
                  </a:cubicBezTo>
                  <a:cubicBezTo>
                    <a:pt x="6928" y="3454"/>
                    <a:pt x="6913" y="3452"/>
                    <a:pt x="6895" y="3447"/>
                  </a:cubicBezTo>
                  <a:cubicBezTo>
                    <a:pt x="6797" y="3415"/>
                    <a:pt x="6667" y="3154"/>
                    <a:pt x="6667" y="3024"/>
                  </a:cubicBezTo>
                  <a:cubicBezTo>
                    <a:pt x="6637" y="2904"/>
                    <a:pt x="6523" y="2728"/>
                    <a:pt x="6301" y="2728"/>
                  </a:cubicBezTo>
                  <a:cubicBezTo>
                    <a:pt x="6283" y="2728"/>
                    <a:pt x="6264" y="2729"/>
                    <a:pt x="6244" y="2732"/>
                  </a:cubicBezTo>
                  <a:cubicBezTo>
                    <a:pt x="6191" y="2738"/>
                    <a:pt x="6137" y="2740"/>
                    <a:pt x="6084" y="2740"/>
                  </a:cubicBezTo>
                  <a:cubicBezTo>
                    <a:pt x="5848" y="2740"/>
                    <a:pt x="5623" y="2687"/>
                    <a:pt x="5464" y="2634"/>
                  </a:cubicBezTo>
                  <a:cubicBezTo>
                    <a:pt x="5269" y="2569"/>
                    <a:pt x="5139" y="2569"/>
                    <a:pt x="5041" y="2569"/>
                  </a:cubicBezTo>
                  <a:cubicBezTo>
                    <a:pt x="5018" y="2577"/>
                    <a:pt x="4995" y="2581"/>
                    <a:pt x="4972" y="2581"/>
                  </a:cubicBezTo>
                  <a:cubicBezTo>
                    <a:pt x="4897" y="2581"/>
                    <a:pt x="4823" y="2538"/>
                    <a:pt x="4748" y="2439"/>
                  </a:cubicBezTo>
                  <a:cubicBezTo>
                    <a:pt x="4651" y="2341"/>
                    <a:pt x="4618" y="2114"/>
                    <a:pt x="4326" y="2049"/>
                  </a:cubicBezTo>
                  <a:cubicBezTo>
                    <a:pt x="4033" y="1984"/>
                    <a:pt x="3708" y="1984"/>
                    <a:pt x="3383" y="1724"/>
                  </a:cubicBezTo>
                  <a:cubicBezTo>
                    <a:pt x="3090" y="1463"/>
                    <a:pt x="1984" y="228"/>
                    <a:pt x="1984" y="228"/>
                  </a:cubicBezTo>
                  <a:lnTo>
                    <a:pt x="1952" y="813"/>
                  </a:lnTo>
                  <a:cubicBezTo>
                    <a:pt x="1952" y="813"/>
                    <a:pt x="1889" y="1789"/>
                    <a:pt x="1577" y="1789"/>
                  </a:cubicBezTo>
                  <a:cubicBezTo>
                    <a:pt x="1572" y="1789"/>
                    <a:pt x="1567" y="1789"/>
                    <a:pt x="1562" y="1789"/>
                  </a:cubicBezTo>
                  <a:lnTo>
                    <a:pt x="1562" y="1789"/>
                  </a:lnTo>
                  <a:cubicBezTo>
                    <a:pt x="1561" y="1789"/>
                    <a:pt x="1334" y="2081"/>
                    <a:pt x="1627" y="2472"/>
                  </a:cubicBezTo>
                  <a:cubicBezTo>
                    <a:pt x="1919" y="2894"/>
                    <a:pt x="2082" y="3089"/>
                    <a:pt x="2017" y="3350"/>
                  </a:cubicBezTo>
                  <a:cubicBezTo>
                    <a:pt x="1952" y="3610"/>
                    <a:pt x="1919" y="4325"/>
                    <a:pt x="1919" y="4325"/>
                  </a:cubicBezTo>
                  <a:cubicBezTo>
                    <a:pt x="1919" y="4325"/>
                    <a:pt x="1789" y="4910"/>
                    <a:pt x="1724" y="5008"/>
                  </a:cubicBezTo>
                  <a:cubicBezTo>
                    <a:pt x="1692" y="5138"/>
                    <a:pt x="1496" y="5496"/>
                    <a:pt x="1529" y="5723"/>
                  </a:cubicBezTo>
                  <a:cubicBezTo>
                    <a:pt x="1529" y="5984"/>
                    <a:pt x="1529" y="6276"/>
                    <a:pt x="1464" y="6374"/>
                  </a:cubicBezTo>
                  <a:cubicBezTo>
                    <a:pt x="1399" y="6471"/>
                    <a:pt x="1009" y="6667"/>
                    <a:pt x="976" y="6862"/>
                  </a:cubicBezTo>
                  <a:cubicBezTo>
                    <a:pt x="924" y="7046"/>
                    <a:pt x="956" y="7379"/>
                    <a:pt x="1108" y="7379"/>
                  </a:cubicBezTo>
                  <a:cubicBezTo>
                    <a:pt x="1144" y="7379"/>
                    <a:pt x="1187" y="7360"/>
                    <a:pt x="1236" y="7317"/>
                  </a:cubicBezTo>
                  <a:cubicBezTo>
                    <a:pt x="1529" y="7122"/>
                    <a:pt x="1529" y="6927"/>
                    <a:pt x="1529" y="6927"/>
                  </a:cubicBezTo>
                  <a:cubicBezTo>
                    <a:pt x="1529" y="6927"/>
                    <a:pt x="2049" y="7252"/>
                    <a:pt x="2082" y="7284"/>
                  </a:cubicBezTo>
                  <a:cubicBezTo>
                    <a:pt x="2082" y="7317"/>
                    <a:pt x="2277" y="7577"/>
                    <a:pt x="1952" y="7577"/>
                  </a:cubicBezTo>
                  <a:cubicBezTo>
                    <a:pt x="1659" y="7577"/>
                    <a:pt x="1139" y="7610"/>
                    <a:pt x="1139" y="7610"/>
                  </a:cubicBezTo>
                  <a:cubicBezTo>
                    <a:pt x="1139" y="7610"/>
                    <a:pt x="1822" y="8130"/>
                    <a:pt x="1789" y="8293"/>
                  </a:cubicBezTo>
                  <a:cubicBezTo>
                    <a:pt x="1789" y="8488"/>
                    <a:pt x="1757" y="8650"/>
                    <a:pt x="1399" y="8780"/>
                  </a:cubicBezTo>
                  <a:cubicBezTo>
                    <a:pt x="1041" y="8943"/>
                    <a:pt x="1074" y="9203"/>
                    <a:pt x="1074" y="9301"/>
                  </a:cubicBezTo>
                  <a:cubicBezTo>
                    <a:pt x="1106" y="9398"/>
                    <a:pt x="1009" y="9756"/>
                    <a:pt x="781" y="9756"/>
                  </a:cubicBezTo>
                  <a:cubicBezTo>
                    <a:pt x="521" y="9723"/>
                    <a:pt x="618" y="9333"/>
                    <a:pt x="651" y="9106"/>
                  </a:cubicBezTo>
                  <a:cubicBezTo>
                    <a:pt x="683" y="8845"/>
                    <a:pt x="553" y="8585"/>
                    <a:pt x="618" y="8455"/>
                  </a:cubicBezTo>
                  <a:cubicBezTo>
                    <a:pt x="683" y="8325"/>
                    <a:pt x="911" y="8260"/>
                    <a:pt x="879" y="8097"/>
                  </a:cubicBezTo>
                  <a:cubicBezTo>
                    <a:pt x="814" y="7967"/>
                    <a:pt x="749" y="7772"/>
                    <a:pt x="456" y="7772"/>
                  </a:cubicBezTo>
                  <a:cubicBezTo>
                    <a:pt x="131" y="7772"/>
                    <a:pt x="1" y="7935"/>
                    <a:pt x="1" y="8032"/>
                  </a:cubicBezTo>
                  <a:cubicBezTo>
                    <a:pt x="1" y="8162"/>
                    <a:pt x="326" y="8423"/>
                    <a:pt x="358" y="8618"/>
                  </a:cubicBezTo>
                  <a:cubicBezTo>
                    <a:pt x="358" y="8845"/>
                    <a:pt x="293" y="9203"/>
                    <a:pt x="261" y="9301"/>
                  </a:cubicBezTo>
                  <a:cubicBezTo>
                    <a:pt x="228" y="9366"/>
                    <a:pt x="33" y="9918"/>
                    <a:pt x="261" y="10114"/>
                  </a:cubicBezTo>
                  <a:cubicBezTo>
                    <a:pt x="391" y="10211"/>
                    <a:pt x="505" y="10244"/>
                    <a:pt x="631" y="10244"/>
                  </a:cubicBezTo>
                  <a:cubicBezTo>
                    <a:pt x="757" y="10244"/>
                    <a:pt x="895" y="10211"/>
                    <a:pt x="1074" y="10179"/>
                  </a:cubicBezTo>
                  <a:cubicBezTo>
                    <a:pt x="1108" y="10172"/>
                    <a:pt x="1143" y="10169"/>
                    <a:pt x="1177" y="10169"/>
                  </a:cubicBezTo>
                  <a:cubicBezTo>
                    <a:pt x="1493" y="10169"/>
                    <a:pt x="1776" y="10425"/>
                    <a:pt x="1952" y="10601"/>
                  </a:cubicBezTo>
                  <a:cubicBezTo>
                    <a:pt x="2114" y="10764"/>
                    <a:pt x="2732" y="10992"/>
                    <a:pt x="2927" y="11122"/>
                  </a:cubicBezTo>
                  <a:cubicBezTo>
                    <a:pt x="3155" y="11219"/>
                    <a:pt x="3935" y="11610"/>
                    <a:pt x="3968" y="11870"/>
                  </a:cubicBezTo>
                  <a:cubicBezTo>
                    <a:pt x="4000" y="12130"/>
                    <a:pt x="3935" y="12585"/>
                    <a:pt x="3935" y="12585"/>
                  </a:cubicBezTo>
                  <a:cubicBezTo>
                    <a:pt x="3903" y="12618"/>
                    <a:pt x="3740" y="12845"/>
                    <a:pt x="3903" y="13073"/>
                  </a:cubicBezTo>
                  <a:cubicBezTo>
                    <a:pt x="4066" y="13235"/>
                    <a:pt x="4098" y="13788"/>
                    <a:pt x="3935" y="13788"/>
                  </a:cubicBezTo>
                  <a:cubicBezTo>
                    <a:pt x="3935" y="13788"/>
                    <a:pt x="4098" y="14016"/>
                    <a:pt x="4326" y="14244"/>
                  </a:cubicBezTo>
                  <a:cubicBezTo>
                    <a:pt x="4521" y="14406"/>
                    <a:pt x="4781" y="14601"/>
                    <a:pt x="4944" y="14666"/>
                  </a:cubicBezTo>
                  <a:cubicBezTo>
                    <a:pt x="5106" y="14764"/>
                    <a:pt x="5464" y="14861"/>
                    <a:pt x="5789" y="14927"/>
                  </a:cubicBezTo>
                  <a:cubicBezTo>
                    <a:pt x="6147" y="15024"/>
                    <a:pt x="6407" y="15089"/>
                    <a:pt x="6472" y="15122"/>
                  </a:cubicBezTo>
                  <a:cubicBezTo>
                    <a:pt x="6478" y="15123"/>
                    <a:pt x="6485" y="15124"/>
                    <a:pt x="6494" y="15124"/>
                  </a:cubicBezTo>
                  <a:cubicBezTo>
                    <a:pt x="6634" y="15124"/>
                    <a:pt x="7151" y="14961"/>
                    <a:pt x="7477" y="14961"/>
                  </a:cubicBezTo>
                  <a:cubicBezTo>
                    <a:pt x="7606" y="14961"/>
                    <a:pt x="7705" y="14986"/>
                    <a:pt x="7740" y="15057"/>
                  </a:cubicBezTo>
                  <a:cubicBezTo>
                    <a:pt x="7740" y="15057"/>
                    <a:pt x="7773" y="15089"/>
                    <a:pt x="7773" y="15089"/>
                  </a:cubicBezTo>
                  <a:cubicBezTo>
                    <a:pt x="7838" y="15122"/>
                    <a:pt x="7870" y="15154"/>
                    <a:pt x="7903" y="15187"/>
                  </a:cubicBezTo>
                  <a:cubicBezTo>
                    <a:pt x="7968" y="15317"/>
                    <a:pt x="8098" y="15512"/>
                    <a:pt x="8293" y="15674"/>
                  </a:cubicBezTo>
                  <a:cubicBezTo>
                    <a:pt x="8358" y="15674"/>
                    <a:pt x="8423" y="15707"/>
                    <a:pt x="8521" y="15739"/>
                  </a:cubicBezTo>
                  <a:cubicBezTo>
                    <a:pt x="8748" y="15772"/>
                    <a:pt x="9171" y="15805"/>
                    <a:pt x="9659" y="15870"/>
                  </a:cubicBezTo>
                  <a:cubicBezTo>
                    <a:pt x="9821" y="15902"/>
                    <a:pt x="9952" y="15902"/>
                    <a:pt x="9952" y="15902"/>
                  </a:cubicBezTo>
                  <a:cubicBezTo>
                    <a:pt x="9952" y="15902"/>
                    <a:pt x="10830" y="16065"/>
                    <a:pt x="11122" y="16195"/>
                  </a:cubicBezTo>
                  <a:cubicBezTo>
                    <a:pt x="11415" y="16292"/>
                    <a:pt x="11935" y="16292"/>
                    <a:pt x="12163" y="16292"/>
                  </a:cubicBezTo>
                  <a:cubicBezTo>
                    <a:pt x="12250" y="16292"/>
                    <a:pt x="12484" y="16305"/>
                    <a:pt x="12764" y="16305"/>
                  </a:cubicBezTo>
                  <a:cubicBezTo>
                    <a:pt x="13113" y="16305"/>
                    <a:pt x="13532" y="16285"/>
                    <a:pt x="13821" y="16195"/>
                  </a:cubicBezTo>
                  <a:lnTo>
                    <a:pt x="13886" y="16195"/>
                  </a:lnTo>
                  <a:lnTo>
                    <a:pt x="13919" y="16162"/>
                  </a:lnTo>
                  <a:cubicBezTo>
                    <a:pt x="13951" y="16162"/>
                    <a:pt x="14017" y="16130"/>
                    <a:pt x="14049" y="16130"/>
                  </a:cubicBezTo>
                  <a:cubicBezTo>
                    <a:pt x="14049" y="16130"/>
                    <a:pt x="14107" y="16260"/>
                    <a:pt x="14338" y="16260"/>
                  </a:cubicBezTo>
                  <a:cubicBezTo>
                    <a:pt x="14454" y="16260"/>
                    <a:pt x="14613" y="16227"/>
                    <a:pt x="14830" y="16130"/>
                  </a:cubicBezTo>
                  <a:lnTo>
                    <a:pt x="14862" y="16130"/>
                  </a:lnTo>
                  <a:cubicBezTo>
                    <a:pt x="14927" y="16097"/>
                    <a:pt x="15025" y="16065"/>
                    <a:pt x="15090" y="16065"/>
                  </a:cubicBezTo>
                  <a:lnTo>
                    <a:pt x="15675" y="16065"/>
                  </a:lnTo>
                  <a:cubicBezTo>
                    <a:pt x="15805" y="16032"/>
                    <a:pt x="15935" y="16032"/>
                    <a:pt x="15968" y="16032"/>
                  </a:cubicBezTo>
                  <a:cubicBezTo>
                    <a:pt x="15968" y="16032"/>
                    <a:pt x="16000" y="16032"/>
                    <a:pt x="16065" y="16065"/>
                  </a:cubicBezTo>
                  <a:lnTo>
                    <a:pt x="16293" y="16097"/>
                  </a:lnTo>
                  <a:cubicBezTo>
                    <a:pt x="17594" y="16422"/>
                    <a:pt x="22374" y="17756"/>
                    <a:pt x="22374" y="17756"/>
                  </a:cubicBezTo>
                  <a:lnTo>
                    <a:pt x="22407" y="17756"/>
                  </a:lnTo>
                  <a:lnTo>
                    <a:pt x="26667" y="4423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3721781" y="2932442"/>
              <a:ext cx="683621" cy="262232"/>
            </a:xfrm>
            <a:custGeom>
              <a:avLst/>
              <a:gdLst/>
              <a:ahLst/>
              <a:cxnLst/>
              <a:rect l="l" t="t" r="r" b="b"/>
              <a:pathLst>
                <a:path w="37691" h="14458" extrusionOk="0">
                  <a:moveTo>
                    <a:pt x="3676" y="12097"/>
                  </a:moveTo>
                  <a:lnTo>
                    <a:pt x="1" y="12488"/>
                  </a:lnTo>
                  <a:lnTo>
                    <a:pt x="3675" y="12098"/>
                  </a:lnTo>
                  <a:cubicBezTo>
                    <a:pt x="3675" y="12098"/>
                    <a:pt x="3676" y="12098"/>
                    <a:pt x="3676" y="12097"/>
                  </a:cubicBezTo>
                  <a:close/>
                  <a:moveTo>
                    <a:pt x="35935" y="1"/>
                  </a:moveTo>
                  <a:lnTo>
                    <a:pt x="14472" y="3318"/>
                  </a:lnTo>
                  <a:lnTo>
                    <a:pt x="13919" y="4131"/>
                  </a:lnTo>
                  <a:cubicBezTo>
                    <a:pt x="13854" y="4293"/>
                    <a:pt x="13724" y="4489"/>
                    <a:pt x="13529" y="4651"/>
                  </a:cubicBezTo>
                  <a:cubicBezTo>
                    <a:pt x="13301" y="4911"/>
                    <a:pt x="13008" y="5074"/>
                    <a:pt x="12846" y="5139"/>
                  </a:cubicBezTo>
                  <a:cubicBezTo>
                    <a:pt x="12716" y="5237"/>
                    <a:pt x="12586" y="5399"/>
                    <a:pt x="12521" y="5529"/>
                  </a:cubicBezTo>
                  <a:cubicBezTo>
                    <a:pt x="12456" y="5692"/>
                    <a:pt x="12423" y="5822"/>
                    <a:pt x="12423" y="5822"/>
                  </a:cubicBezTo>
                  <a:lnTo>
                    <a:pt x="10797" y="6895"/>
                  </a:lnTo>
                  <a:cubicBezTo>
                    <a:pt x="10797" y="6895"/>
                    <a:pt x="10569" y="7220"/>
                    <a:pt x="10602" y="7350"/>
                  </a:cubicBezTo>
                  <a:lnTo>
                    <a:pt x="10504" y="7350"/>
                  </a:lnTo>
                  <a:cubicBezTo>
                    <a:pt x="10407" y="7383"/>
                    <a:pt x="10244" y="7415"/>
                    <a:pt x="10082" y="7480"/>
                  </a:cubicBezTo>
                  <a:cubicBezTo>
                    <a:pt x="9822" y="7610"/>
                    <a:pt x="9529" y="7871"/>
                    <a:pt x="9269" y="8131"/>
                  </a:cubicBezTo>
                  <a:cubicBezTo>
                    <a:pt x="9204" y="8228"/>
                    <a:pt x="9106" y="8326"/>
                    <a:pt x="9009" y="8423"/>
                  </a:cubicBezTo>
                  <a:cubicBezTo>
                    <a:pt x="8911" y="8521"/>
                    <a:pt x="8813" y="8651"/>
                    <a:pt x="8748" y="8749"/>
                  </a:cubicBezTo>
                  <a:cubicBezTo>
                    <a:pt x="8358" y="9236"/>
                    <a:pt x="7220" y="10049"/>
                    <a:pt x="6440" y="10049"/>
                  </a:cubicBezTo>
                  <a:lnTo>
                    <a:pt x="6407" y="10049"/>
                  </a:lnTo>
                  <a:cubicBezTo>
                    <a:pt x="6147" y="10082"/>
                    <a:pt x="5952" y="10147"/>
                    <a:pt x="5789" y="10212"/>
                  </a:cubicBezTo>
                  <a:cubicBezTo>
                    <a:pt x="5692" y="10277"/>
                    <a:pt x="5594" y="10342"/>
                    <a:pt x="5496" y="10407"/>
                  </a:cubicBezTo>
                  <a:cubicBezTo>
                    <a:pt x="5334" y="10570"/>
                    <a:pt x="5269" y="10700"/>
                    <a:pt x="5269" y="10700"/>
                  </a:cubicBezTo>
                  <a:cubicBezTo>
                    <a:pt x="5269" y="10700"/>
                    <a:pt x="4814" y="10895"/>
                    <a:pt x="4456" y="11155"/>
                  </a:cubicBezTo>
                  <a:cubicBezTo>
                    <a:pt x="4293" y="11285"/>
                    <a:pt x="4196" y="11415"/>
                    <a:pt x="4131" y="11513"/>
                  </a:cubicBezTo>
                  <a:cubicBezTo>
                    <a:pt x="4131" y="11578"/>
                    <a:pt x="4098" y="11610"/>
                    <a:pt x="4098" y="11643"/>
                  </a:cubicBezTo>
                  <a:cubicBezTo>
                    <a:pt x="4098" y="11643"/>
                    <a:pt x="4098" y="11643"/>
                    <a:pt x="4066" y="11675"/>
                  </a:cubicBezTo>
                  <a:cubicBezTo>
                    <a:pt x="3847" y="11800"/>
                    <a:pt x="3688" y="12076"/>
                    <a:pt x="3676" y="12097"/>
                  </a:cubicBezTo>
                  <a:lnTo>
                    <a:pt x="3676" y="12097"/>
                  </a:lnTo>
                  <a:lnTo>
                    <a:pt x="9464" y="11480"/>
                  </a:lnTo>
                  <a:lnTo>
                    <a:pt x="11935" y="10049"/>
                  </a:lnTo>
                  <a:lnTo>
                    <a:pt x="16878" y="9789"/>
                  </a:lnTo>
                  <a:lnTo>
                    <a:pt x="19025" y="11090"/>
                  </a:lnTo>
                  <a:lnTo>
                    <a:pt x="22634" y="10472"/>
                  </a:lnTo>
                  <a:lnTo>
                    <a:pt x="27675" y="14375"/>
                  </a:lnTo>
                  <a:cubicBezTo>
                    <a:pt x="27675" y="14375"/>
                    <a:pt x="27779" y="14458"/>
                    <a:pt x="27920" y="14458"/>
                  </a:cubicBezTo>
                  <a:cubicBezTo>
                    <a:pt x="27956" y="14458"/>
                    <a:pt x="27994" y="14453"/>
                    <a:pt x="28033" y="14440"/>
                  </a:cubicBezTo>
                  <a:cubicBezTo>
                    <a:pt x="28195" y="14342"/>
                    <a:pt x="28455" y="14212"/>
                    <a:pt x="28455" y="14212"/>
                  </a:cubicBezTo>
                  <a:cubicBezTo>
                    <a:pt x="28455" y="14212"/>
                    <a:pt x="28488" y="14179"/>
                    <a:pt x="28488" y="13984"/>
                  </a:cubicBezTo>
                  <a:cubicBezTo>
                    <a:pt x="28488" y="13817"/>
                    <a:pt x="28628" y="13650"/>
                    <a:pt x="28857" y="13650"/>
                  </a:cubicBezTo>
                  <a:cubicBezTo>
                    <a:pt x="28940" y="13650"/>
                    <a:pt x="29034" y="13672"/>
                    <a:pt x="29138" y="13724"/>
                  </a:cubicBezTo>
                  <a:cubicBezTo>
                    <a:pt x="29350" y="13822"/>
                    <a:pt x="29602" y="13919"/>
                    <a:pt x="29748" y="13919"/>
                  </a:cubicBezTo>
                  <a:cubicBezTo>
                    <a:pt x="29894" y="13919"/>
                    <a:pt x="29935" y="13822"/>
                    <a:pt x="29724" y="13529"/>
                  </a:cubicBezTo>
                  <a:cubicBezTo>
                    <a:pt x="29333" y="12944"/>
                    <a:pt x="29431" y="12749"/>
                    <a:pt x="29431" y="12749"/>
                  </a:cubicBezTo>
                  <a:lnTo>
                    <a:pt x="29431" y="12749"/>
                  </a:lnTo>
                  <a:lnTo>
                    <a:pt x="30732" y="13952"/>
                  </a:lnTo>
                  <a:cubicBezTo>
                    <a:pt x="30732" y="13952"/>
                    <a:pt x="30959" y="13952"/>
                    <a:pt x="30829" y="13692"/>
                  </a:cubicBezTo>
                  <a:cubicBezTo>
                    <a:pt x="30699" y="13399"/>
                    <a:pt x="30406" y="13009"/>
                    <a:pt x="30472" y="12684"/>
                  </a:cubicBezTo>
                  <a:cubicBezTo>
                    <a:pt x="30569" y="12358"/>
                    <a:pt x="30894" y="12098"/>
                    <a:pt x="31024" y="11968"/>
                  </a:cubicBezTo>
                  <a:cubicBezTo>
                    <a:pt x="31154" y="11871"/>
                    <a:pt x="31219" y="11838"/>
                    <a:pt x="31219" y="11708"/>
                  </a:cubicBezTo>
                  <a:cubicBezTo>
                    <a:pt x="31219" y="11610"/>
                    <a:pt x="31057" y="11350"/>
                    <a:pt x="31024" y="11318"/>
                  </a:cubicBezTo>
                  <a:cubicBezTo>
                    <a:pt x="30959" y="11285"/>
                    <a:pt x="31382" y="11123"/>
                    <a:pt x="31480" y="10895"/>
                  </a:cubicBezTo>
                  <a:cubicBezTo>
                    <a:pt x="31610" y="10700"/>
                    <a:pt x="31740" y="10472"/>
                    <a:pt x="31837" y="10407"/>
                  </a:cubicBezTo>
                  <a:cubicBezTo>
                    <a:pt x="31848" y="10404"/>
                    <a:pt x="31852" y="10402"/>
                    <a:pt x="31850" y="10402"/>
                  </a:cubicBezTo>
                  <a:lnTo>
                    <a:pt x="31850" y="10402"/>
                  </a:lnTo>
                  <a:cubicBezTo>
                    <a:pt x="31834" y="10402"/>
                    <a:pt x="31437" y="10512"/>
                    <a:pt x="31350" y="10570"/>
                  </a:cubicBezTo>
                  <a:cubicBezTo>
                    <a:pt x="31332" y="10581"/>
                    <a:pt x="31314" y="10587"/>
                    <a:pt x="31296" y="10587"/>
                  </a:cubicBezTo>
                  <a:cubicBezTo>
                    <a:pt x="31211" y="10587"/>
                    <a:pt x="31128" y="10470"/>
                    <a:pt x="31154" y="10310"/>
                  </a:cubicBezTo>
                  <a:cubicBezTo>
                    <a:pt x="31154" y="10114"/>
                    <a:pt x="31707" y="9497"/>
                    <a:pt x="32097" y="9334"/>
                  </a:cubicBezTo>
                  <a:cubicBezTo>
                    <a:pt x="32247" y="9259"/>
                    <a:pt x="32430" y="9247"/>
                    <a:pt x="32610" y="9247"/>
                  </a:cubicBezTo>
                  <a:cubicBezTo>
                    <a:pt x="32702" y="9247"/>
                    <a:pt x="32793" y="9250"/>
                    <a:pt x="32879" y="9250"/>
                  </a:cubicBezTo>
                  <a:cubicBezTo>
                    <a:pt x="33062" y="9250"/>
                    <a:pt x="33219" y="9235"/>
                    <a:pt x="33301" y="9139"/>
                  </a:cubicBezTo>
                  <a:cubicBezTo>
                    <a:pt x="33528" y="8944"/>
                    <a:pt x="33886" y="8749"/>
                    <a:pt x="33886" y="8749"/>
                  </a:cubicBezTo>
                  <a:cubicBezTo>
                    <a:pt x="33886" y="8749"/>
                    <a:pt x="34019" y="8666"/>
                    <a:pt x="34249" y="8666"/>
                  </a:cubicBezTo>
                  <a:cubicBezTo>
                    <a:pt x="34341" y="8666"/>
                    <a:pt x="34448" y="8679"/>
                    <a:pt x="34569" y="8716"/>
                  </a:cubicBezTo>
                  <a:cubicBezTo>
                    <a:pt x="34630" y="8729"/>
                    <a:pt x="34688" y="8735"/>
                    <a:pt x="34744" y="8735"/>
                  </a:cubicBezTo>
                  <a:cubicBezTo>
                    <a:pt x="35110" y="8735"/>
                    <a:pt x="35384" y="8478"/>
                    <a:pt x="35610" y="8196"/>
                  </a:cubicBezTo>
                  <a:cubicBezTo>
                    <a:pt x="35837" y="7871"/>
                    <a:pt x="36097" y="7350"/>
                    <a:pt x="35805" y="7123"/>
                  </a:cubicBezTo>
                  <a:cubicBezTo>
                    <a:pt x="35722" y="7040"/>
                    <a:pt x="35629" y="7003"/>
                    <a:pt x="35532" y="7003"/>
                  </a:cubicBezTo>
                  <a:cubicBezTo>
                    <a:pt x="35323" y="7003"/>
                    <a:pt x="35094" y="7172"/>
                    <a:pt x="34894" y="7415"/>
                  </a:cubicBezTo>
                  <a:cubicBezTo>
                    <a:pt x="34569" y="7741"/>
                    <a:pt x="34309" y="7936"/>
                    <a:pt x="33854" y="7968"/>
                  </a:cubicBezTo>
                  <a:cubicBezTo>
                    <a:pt x="33833" y="7970"/>
                    <a:pt x="33812" y="7970"/>
                    <a:pt x="33791" y="7970"/>
                  </a:cubicBezTo>
                  <a:cubicBezTo>
                    <a:pt x="33319" y="7970"/>
                    <a:pt x="32806" y="7628"/>
                    <a:pt x="32650" y="7285"/>
                  </a:cubicBezTo>
                  <a:cubicBezTo>
                    <a:pt x="32650" y="7285"/>
                    <a:pt x="32669" y="7281"/>
                    <a:pt x="32704" y="7281"/>
                  </a:cubicBezTo>
                  <a:cubicBezTo>
                    <a:pt x="32811" y="7281"/>
                    <a:pt x="33073" y="7318"/>
                    <a:pt x="33463" y="7610"/>
                  </a:cubicBezTo>
                  <a:cubicBezTo>
                    <a:pt x="33463" y="7610"/>
                    <a:pt x="33657" y="7777"/>
                    <a:pt x="33815" y="7777"/>
                  </a:cubicBezTo>
                  <a:cubicBezTo>
                    <a:pt x="33828" y="7777"/>
                    <a:pt x="33841" y="7776"/>
                    <a:pt x="33854" y="7773"/>
                  </a:cubicBezTo>
                  <a:cubicBezTo>
                    <a:pt x="34049" y="7741"/>
                    <a:pt x="34179" y="7676"/>
                    <a:pt x="34439" y="7448"/>
                  </a:cubicBezTo>
                  <a:cubicBezTo>
                    <a:pt x="34732" y="7188"/>
                    <a:pt x="35089" y="6960"/>
                    <a:pt x="35057" y="6732"/>
                  </a:cubicBezTo>
                  <a:cubicBezTo>
                    <a:pt x="35037" y="6591"/>
                    <a:pt x="34953" y="6512"/>
                    <a:pt x="34854" y="6512"/>
                  </a:cubicBezTo>
                  <a:cubicBezTo>
                    <a:pt x="34794" y="6512"/>
                    <a:pt x="34728" y="6541"/>
                    <a:pt x="34667" y="6602"/>
                  </a:cubicBezTo>
                  <a:cubicBezTo>
                    <a:pt x="34536" y="6765"/>
                    <a:pt x="34309" y="6895"/>
                    <a:pt x="33984" y="6928"/>
                  </a:cubicBezTo>
                  <a:cubicBezTo>
                    <a:pt x="33957" y="6930"/>
                    <a:pt x="33930" y="6931"/>
                    <a:pt x="33903" y="6931"/>
                  </a:cubicBezTo>
                  <a:cubicBezTo>
                    <a:pt x="33573" y="6931"/>
                    <a:pt x="33258" y="6758"/>
                    <a:pt x="33138" y="6667"/>
                  </a:cubicBezTo>
                  <a:cubicBezTo>
                    <a:pt x="33091" y="6621"/>
                    <a:pt x="33053" y="6603"/>
                    <a:pt x="33020" y="6603"/>
                  </a:cubicBezTo>
                  <a:cubicBezTo>
                    <a:pt x="32961" y="6603"/>
                    <a:pt x="32920" y="6658"/>
                    <a:pt x="32878" y="6700"/>
                  </a:cubicBezTo>
                  <a:cubicBezTo>
                    <a:pt x="32859" y="6719"/>
                    <a:pt x="32821" y="6730"/>
                    <a:pt x="32777" y="6730"/>
                  </a:cubicBezTo>
                  <a:cubicBezTo>
                    <a:pt x="32670" y="6730"/>
                    <a:pt x="32530" y="6666"/>
                    <a:pt x="32553" y="6505"/>
                  </a:cubicBezTo>
                  <a:cubicBezTo>
                    <a:pt x="32585" y="6245"/>
                    <a:pt x="32813" y="5887"/>
                    <a:pt x="33106" y="5887"/>
                  </a:cubicBezTo>
                  <a:cubicBezTo>
                    <a:pt x="33398" y="5887"/>
                    <a:pt x="33593" y="6115"/>
                    <a:pt x="33723" y="6212"/>
                  </a:cubicBezTo>
                  <a:cubicBezTo>
                    <a:pt x="33780" y="6269"/>
                    <a:pt x="33870" y="6304"/>
                    <a:pt x="33948" y="6304"/>
                  </a:cubicBezTo>
                  <a:cubicBezTo>
                    <a:pt x="34004" y="6304"/>
                    <a:pt x="34054" y="6286"/>
                    <a:pt x="34081" y="6245"/>
                  </a:cubicBezTo>
                  <a:cubicBezTo>
                    <a:pt x="34146" y="6180"/>
                    <a:pt x="34211" y="6082"/>
                    <a:pt x="34016" y="5919"/>
                  </a:cubicBezTo>
                  <a:cubicBezTo>
                    <a:pt x="33821" y="5789"/>
                    <a:pt x="33691" y="5367"/>
                    <a:pt x="33854" y="5302"/>
                  </a:cubicBezTo>
                  <a:cubicBezTo>
                    <a:pt x="33892" y="5279"/>
                    <a:pt x="33931" y="5268"/>
                    <a:pt x="33971" y="5268"/>
                  </a:cubicBezTo>
                  <a:cubicBezTo>
                    <a:pt x="34100" y="5268"/>
                    <a:pt x="34226" y="5380"/>
                    <a:pt x="34276" y="5529"/>
                  </a:cubicBezTo>
                  <a:cubicBezTo>
                    <a:pt x="34309" y="5724"/>
                    <a:pt x="34797" y="6277"/>
                    <a:pt x="35122" y="6277"/>
                  </a:cubicBezTo>
                  <a:cubicBezTo>
                    <a:pt x="35447" y="6277"/>
                    <a:pt x="35414" y="6180"/>
                    <a:pt x="35414" y="6050"/>
                  </a:cubicBezTo>
                  <a:cubicBezTo>
                    <a:pt x="35414" y="5952"/>
                    <a:pt x="35382" y="5789"/>
                    <a:pt x="35675" y="5789"/>
                  </a:cubicBezTo>
                  <a:cubicBezTo>
                    <a:pt x="35967" y="5757"/>
                    <a:pt x="36455" y="5432"/>
                    <a:pt x="36325" y="4944"/>
                  </a:cubicBezTo>
                  <a:cubicBezTo>
                    <a:pt x="36325" y="4944"/>
                    <a:pt x="36358" y="4846"/>
                    <a:pt x="36065" y="4846"/>
                  </a:cubicBezTo>
                  <a:cubicBezTo>
                    <a:pt x="35902" y="4846"/>
                    <a:pt x="35629" y="4897"/>
                    <a:pt x="35374" y="4897"/>
                  </a:cubicBezTo>
                  <a:cubicBezTo>
                    <a:pt x="35170" y="4897"/>
                    <a:pt x="34977" y="4864"/>
                    <a:pt x="34862" y="4749"/>
                  </a:cubicBezTo>
                  <a:cubicBezTo>
                    <a:pt x="34862" y="4749"/>
                    <a:pt x="35038" y="4440"/>
                    <a:pt x="35518" y="4440"/>
                  </a:cubicBezTo>
                  <a:cubicBezTo>
                    <a:pt x="35621" y="4440"/>
                    <a:pt x="35738" y="4454"/>
                    <a:pt x="35870" y="4489"/>
                  </a:cubicBezTo>
                  <a:cubicBezTo>
                    <a:pt x="35990" y="4524"/>
                    <a:pt x="36100" y="4539"/>
                    <a:pt x="36202" y="4539"/>
                  </a:cubicBezTo>
                  <a:cubicBezTo>
                    <a:pt x="36760" y="4539"/>
                    <a:pt x="37035" y="4061"/>
                    <a:pt x="37008" y="3676"/>
                  </a:cubicBezTo>
                  <a:cubicBezTo>
                    <a:pt x="36946" y="3243"/>
                    <a:pt x="36826" y="2400"/>
                    <a:pt x="36396" y="2400"/>
                  </a:cubicBezTo>
                  <a:cubicBezTo>
                    <a:pt x="36373" y="2400"/>
                    <a:pt x="36350" y="2402"/>
                    <a:pt x="36325" y="2407"/>
                  </a:cubicBezTo>
                  <a:cubicBezTo>
                    <a:pt x="35870" y="2505"/>
                    <a:pt x="36065" y="3155"/>
                    <a:pt x="36130" y="3350"/>
                  </a:cubicBezTo>
                  <a:cubicBezTo>
                    <a:pt x="36227" y="3578"/>
                    <a:pt x="36260" y="4066"/>
                    <a:pt x="36000" y="4066"/>
                  </a:cubicBezTo>
                  <a:cubicBezTo>
                    <a:pt x="35707" y="4066"/>
                    <a:pt x="35545" y="3643"/>
                    <a:pt x="35707" y="3415"/>
                  </a:cubicBezTo>
                  <a:cubicBezTo>
                    <a:pt x="35870" y="3155"/>
                    <a:pt x="35772" y="2570"/>
                    <a:pt x="35577" y="2570"/>
                  </a:cubicBezTo>
                  <a:cubicBezTo>
                    <a:pt x="35414" y="2570"/>
                    <a:pt x="35219" y="2993"/>
                    <a:pt x="35089" y="3090"/>
                  </a:cubicBezTo>
                  <a:cubicBezTo>
                    <a:pt x="35070" y="3100"/>
                    <a:pt x="35048" y="3104"/>
                    <a:pt x="35023" y="3104"/>
                  </a:cubicBezTo>
                  <a:cubicBezTo>
                    <a:pt x="34889" y="3104"/>
                    <a:pt x="34673" y="2989"/>
                    <a:pt x="34468" y="2989"/>
                  </a:cubicBezTo>
                  <a:cubicBezTo>
                    <a:pt x="34447" y="2989"/>
                    <a:pt x="34427" y="2990"/>
                    <a:pt x="34406" y="2993"/>
                  </a:cubicBezTo>
                  <a:cubicBezTo>
                    <a:pt x="34179" y="3025"/>
                    <a:pt x="33756" y="3220"/>
                    <a:pt x="33528" y="3448"/>
                  </a:cubicBezTo>
                  <a:cubicBezTo>
                    <a:pt x="33397" y="3598"/>
                    <a:pt x="33211" y="3727"/>
                    <a:pt x="33077" y="3727"/>
                  </a:cubicBezTo>
                  <a:cubicBezTo>
                    <a:pt x="32980" y="3727"/>
                    <a:pt x="32910" y="3659"/>
                    <a:pt x="32910" y="3481"/>
                  </a:cubicBezTo>
                  <a:cubicBezTo>
                    <a:pt x="32910" y="3025"/>
                    <a:pt x="33236" y="2798"/>
                    <a:pt x="33561" y="2765"/>
                  </a:cubicBezTo>
                  <a:cubicBezTo>
                    <a:pt x="33919" y="2765"/>
                    <a:pt x="34374" y="2668"/>
                    <a:pt x="34406" y="2375"/>
                  </a:cubicBezTo>
                  <a:cubicBezTo>
                    <a:pt x="34439" y="2050"/>
                    <a:pt x="34049" y="2147"/>
                    <a:pt x="34081" y="1985"/>
                  </a:cubicBezTo>
                  <a:cubicBezTo>
                    <a:pt x="34081" y="1901"/>
                    <a:pt x="34229" y="1777"/>
                    <a:pt x="34439" y="1777"/>
                  </a:cubicBezTo>
                  <a:cubicBezTo>
                    <a:pt x="34555" y="1777"/>
                    <a:pt x="34690" y="1815"/>
                    <a:pt x="34829" y="1920"/>
                  </a:cubicBezTo>
                  <a:cubicBezTo>
                    <a:pt x="35031" y="2085"/>
                    <a:pt x="35274" y="2188"/>
                    <a:pt x="35471" y="2188"/>
                  </a:cubicBezTo>
                  <a:cubicBezTo>
                    <a:pt x="35623" y="2188"/>
                    <a:pt x="35748" y="2126"/>
                    <a:pt x="35805" y="1985"/>
                  </a:cubicBezTo>
                  <a:cubicBezTo>
                    <a:pt x="35967" y="1692"/>
                    <a:pt x="35935" y="1204"/>
                    <a:pt x="35284" y="944"/>
                  </a:cubicBezTo>
                  <a:lnTo>
                    <a:pt x="35414" y="489"/>
                  </a:lnTo>
                  <a:cubicBezTo>
                    <a:pt x="35414" y="489"/>
                    <a:pt x="35501" y="359"/>
                    <a:pt x="35598" y="359"/>
                  </a:cubicBezTo>
                  <a:cubicBezTo>
                    <a:pt x="35646" y="359"/>
                    <a:pt x="35696" y="391"/>
                    <a:pt x="35740" y="489"/>
                  </a:cubicBezTo>
                  <a:cubicBezTo>
                    <a:pt x="35837" y="781"/>
                    <a:pt x="36227" y="1302"/>
                    <a:pt x="36455" y="1562"/>
                  </a:cubicBezTo>
                  <a:cubicBezTo>
                    <a:pt x="36683" y="1822"/>
                    <a:pt x="36943" y="2342"/>
                    <a:pt x="37040" y="2668"/>
                  </a:cubicBezTo>
                  <a:cubicBezTo>
                    <a:pt x="37138" y="2993"/>
                    <a:pt x="37561" y="3415"/>
                    <a:pt x="37691" y="3513"/>
                  </a:cubicBezTo>
                  <a:lnTo>
                    <a:pt x="35935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1"/>
            <p:cNvSpPr/>
            <p:nvPr/>
          </p:nvSpPr>
          <p:spPr>
            <a:xfrm>
              <a:off x="3402688" y="2992604"/>
              <a:ext cx="581579" cy="178745"/>
            </a:xfrm>
            <a:custGeom>
              <a:avLst/>
              <a:gdLst/>
              <a:ahLst/>
              <a:cxnLst/>
              <a:rect l="l" t="t" r="r" b="b"/>
              <a:pathLst>
                <a:path w="32065" h="9855" extrusionOk="0">
                  <a:moveTo>
                    <a:pt x="32065" y="1"/>
                  </a:moveTo>
                  <a:lnTo>
                    <a:pt x="31902" y="33"/>
                  </a:lnTo>
                  <a:lnTo>
                    <a:pt x="23805" y="814"/>
                  </a:lnTo>
                  <a:lnTo>
                    <a:pt x="22341" y="911"/>
                  </a:lnTo>
                  <a:lnTo>
                    <a:pt x="6797" y="2082"/>
                  </a:lnTo>
                  <a:lnTo>
                    <a:pt x="6992" y="2342"/>
                  </a:lnTo>
                  <a:lnTo>
                    <a:pt x="7252" y="2635"/>
                  </a:lnTo>
                  <a:lnTo>
                    <a:pt x="1887" y="3090"/>
                  </a:lnTo>
                  <a:cubicBezTo>
                    <a:pt x="1887" y="3090"/>
                    <a:pt x="1854" y="3448"/>
                    <a:pt x="1757" y="3806"/>
                  </a:cubicBezTo>
                  <a:lnTo>
                    <a:pt x="1757" y="3871"/>
                  </a:lnTo>
                  <a:cubicBezTo>
                    <a:pt x="1757" y="4163"/>
                    <a:pt x="1626" y="4424"/>
                    <a:pt x="1529" y="4554"/>
                  </a:cubicBezTo>
                  <a:cubicBezTo>
                    <a:pt x="1529" y="4554"/>
                    <a:pt x="1529" y="4586"/>
                    <a:pt x="1529" y="4586"/>
                  </a:cubicBezTo>
                  <a:cubicBezTo>
                    <a:pt x="1496" y="4619"/>
                    <a:pt x="1496" y="4619"/>
                    <a:pt x="1496" y="4619"/>
                  </a:cubicBezTo>
                  <a:cubicBezTo>
                    <a:pt x="1431" y="4846"/>
                    <a:pt x="1399" y="5009"/>
                    <a:pt x="1399" y="5139"/>
                  </a:cubicBezTo>
                  <a:cubicBezTo>
                    <a:pt x="1431" y="5237"/>
                    <a:pt x="1464" y="5334"/>
                    <a:pt x="1464" y="5432"/>
                  </a:cubicBezTo>
                  <a:cubicBezTo>
                    <a:pt x="1529" y="5562"/>
                    <a:pt x="1626" y="5692"/>
                    <a:pt x="1659" y="5854"/>
                  </a:cubicBezTo>
                  <a:cubicBezTo>
                    <a:pt x="1659" y="5985"/>
                    <a:pt x="1594" y="6082"/>
                    <a:pt x="1529" y="6147"/>
                  </a:cubicBezTo>
                  <a:cubicBezTo>
                    <a:pt x="1482" y="6240"/>
                    <a:pt x="1402" y="6317"/>
                    <a:pt x="1313" y="6317"/>
                  </a:cubicBezTo>
                  <a:cubicBezTo>
                    <a:pt x="1277" y="6317"/>
                    <a:pt x="1241" y="6305"/>
                    <a:pt x="1204" y="6277"/>
                  </a:cubicBezTo>
                  <a:lnTo>
                    <a:pt x="1204" y="6277"/>
                  </a:lnTo>
                  <a:lnTo>
                    <a:pt x="1301" y="6765"/>
                  </a:lnTo>
                  <a:lnTo>
                    <a:pt x="1139" y="6960"/>
                  </a:lnTo>
                  <a:cubicBezTo>
                    <a:pt x="1139" y="6960"/>
                    <a:pt x="1171" y="7415"/>
                    <a:pt x="748" y="7708"/>
                  </a:cubicBezTo>
                  <a:cubicBezTo>
                    <a:pt x="326" y="8001"/>
                    <a:pt x="163" y="8456"/>
                    <a:pt x="163" y="8911"/>
                  </a:cubicBezTo>
                  <a:cubicBezTo>
                    <a:pt x="163" y="9204"/>
                    <a:pt x="66" y="9432"/>
                    <a:pt x="0" y="9562"/>
                  </a:cubicBezTo>
                  <a:lnTo>
                    <a:pt x="7252" y="9854"/>
                  </a:lnTo>
                  <a:lnTo>
                    <a:pt x="17626" y="9139"/>
                  </a:lnTo>
                  <a:lnTo>
                    <a:pt x="21268" y="8749"/>
                  </a:lnTo>
                  <a:cubicBezTo>
                    <a:pt x="21268" y="8586"/>
                    <a:pt x="21561" y="8423"/>
                    <a:pt x="21659" y="8358"/>
                  </a:cubicBezTo>
                  <a:cubicBezTo>
                    <a:pt x="21659" y="8326"/>
                    <a:pt x="21691" y="8293"/>
                    <a:pt x="21724" y="8196"/>
                  </a:cubicBezTo>
                  <a:cubicBezTo>
                    <a:pt x="21789" y="8066"/>
                    <a:pt x="21919" y="7936"/>
                    <a:pt x="22081" y="7838"/>
                  </a:cubicBezTo>
                  <a:cubicBezTo>
                    <a:pt x="22244" y="7676"/>
                    <a:pt x="22472" y="7545"/>
                    <a:pt x="22797" y="7383"/>
                  </a:cubicBezTo>
                  <a:cubicBezTo>
                    <a:pt x="22797" y="7383"/>
                    <a:pt x="22894" y="7253"/>
                    <a:pt x="23089" y="7090"/>
                  </a:cubicBezTo>
                  <a:cubicBezTo>
                    <a:pt x="23187" y="7025"/>
                    <a:pt x="23285" y="6928"/>
                    <a:pt x="23415" y="6895"/>
                  </a:cubicBezTo>
                  <a:cubicBezTo>
                    <a:pt x="23577" y="6797"/>
                    <a:pt x="23772" y="6732"/>
                    <a:pt x="24000" y="6732"/>
                  </a:cubicBezTo>
                  <a:cubicBezTo>
                    <a:pt x="24065" y="6732"/>
                    <a:pt x="24098" y="6700"/>
                    <a:pt x="24163" y="6700"/>
                  </a:cubicBezTo>
                  <a:cubicBezTo>
                    <a:pt x="24976" y="6667"/>
                    <a:pt x="25984" y="5757"/>
                    <a:pt x="26602" y="5106"/>
                  </a:cubicBezTo>
                  <a:cubicBezTo>
                    <a:pt x="26699" y="5009"/>
                    <a:pt x="26764" y="4911"/>
                    <a:pt x="26862" y="4814"/>
                  </a:cubicBezTo>
                  <a:cubicBezTo>
                    <a:pt x="26927" y="4716"/>
                    <a:pt x="26992" y="4651"/>
                    <a:pt x="27057" y="4586"/>
                  </a:cubicBezTo>
                  <a:cubicBezTo>
                    <a:pt x="27219" y="4359"/>
                    <a:pt x="27480" y="4228"/>
                    <a:pt x="27707" y="4163"/>
                  </a:cubicBezTo>
                  <a:cubicBezTo>
                    <a:pt x="27837" y="4066"/>
                    <a:pt x="27967" y="4033"/>
                    <a:pt x="28097" y="4033"/>
                  </a:cubicBezTo>
                  <a:lnTo>
                    <a:pt x="28195" y="4033"/>
                  </a:lnTo>
                  <a:cubicBezTo>
                    <a:pt x="28162" y="3968"/>
                    <a:pt x="28162" y="3676"/>
                    <a:pt x="28553" y="3448"/>
                  </a:cubicBezTo>
                  <a:cubicBezTo>
                    <a:pt x="29008" y="3155"/>
                    <a:pt x="30016" y="2537"/>
                    <a:pt x="30016" y="2537"/>
                  </a:cubicBezTo>
                  <a:cubicBezTo>
                    <a:pt x="30016" y="2537"/>
                    <a:pt x="30049" y="2375"/>
                    <a:pt x="30114" y="2212"/>
                  </a:cubicBezTo>
                  <a:cubicBezTo>
                    <a:pt x="30179" y="2082"/>
                    <a:pt x="30309" y="1887"/>
                    <a:pt x="30406" y="1855"/>
                  </a:cubicBezTo>
                  <a:lnTo>
                    <a:pt x="30439" y="1855"/>
                  </a:lnTo>
                  <a:cubicBezTo>
                    <a:pt x="30471" y="1822"/>
                    <a:pt x="30471" y="1822"/>
                    <a:pt x="30471" y="1822"/>
                  </a:cubicBezTo>
                  <a:cubicBezTo>
                    <a:pt x="30634" y="1757"/>
                    <a:pt x="30927" y="1562"/>
                    <a:pt x="31122" y="1334"/>
                  </a:cubicBezTo>
                  <a:cubicBezTo>
                    <a:pt x="31284" y="1204"/>
                    <a:pt x="31382" y="1042"/>
                    <a:pt x="31479" y="846"/>
                  </a:cubicBezTo>
                  <a:cubicBezTo>
                    <a:pt x="31707" y="326"/>
                    <a:pt x="32065" y="33"/>
                    <a:pt x="32065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1"/>
            <p:cNvSpPr/>
            <p:nvPr/>
          </p:nvSpPr>
          <p:spPr>
            <a:xfrm>
              <a:off x="4022591" y="2156828"/>
              <a:ext cx="516121" cy="410542"/>
            </a:xfrm>
            <a:custGeom>
              <a:avLst/>
              <a:gdLst/>
              <a:ahLst/>
              <a:cxnLst/>
              <a:rect l="l" t="t" r="r" b="b"/>
              <a:pathLst>
                <a:path w="28456" h="22635" extrusionOk="0">
                  <a:moveTo>
                    <a:pt x="21172" y="20973"/>
                  </a:moveTo>
                  <a:cubicBezTo>
                    <a:pt x="21171" y="20974"/>
                    <a:pt x="21171" y="20975"/>
                    <a:pt x="21171" y="20976"/>
                  </a:cubicBezTo>
                  <a:lnTo>
                    <a:pt x="21172" y="20973"/>
                  </a:lnTo>
                  <a:close/>
                  <a:moveTo>
                    <a:pt x="24553" y="1"/>
                  </a:moveTo>
                  <a:lnTo>
                    <a:pt x="14992" y="2667"/>
                  </a:lnTo>
                  <a:cubicBezTo>
                    <a:pt x="14992" y="2667"/>
                    <a:pt x="14407" y="2862"/>
                    <a:pt x="14179" y="2862"/>
                  </a:cubicBezTo>
                  <a:cubicBezTo>
                    <a:pt x="14065" y="2862"/>
                    <a:pt x="13968" y="2846"/>
                    <a:pt x="13874" y="2846"/>
                  </a:cubicBezTo>
                  <a:cubicBezTo>
                    <a:pt x="13781" y="2846"/>
                    <a:pt x="13691" y="2862"/>
                    <a:pt x="13594" y="2927"/>
                  </a:cubicBezTo>
                  <a:cubicBezTo>
                    <a:pt x="13399" y="3058"/>
                    <a:pt x="12813" y="3415"/>
                    <a:pt x="12586" y="3675"/>
                  </a:cubicBezTo>
                  <a:cubicBezTo>
                    <a:pt x="12358" y="3936"/>
                    <a:pt x="12065" y="4456"/>
                    <a:pt x="11968" y="4618"/>
                  </a:cubicBezTo>
                  <a:cubicBezTo>
                    <a:pt x="11870" y="4781"/>
                    <a:pt x="11578" y="4976"/>
                    <a:pt x="11480" y="5301"/>
                  </a:cubicBezTo>
                  <a:cubicBezTo>
                    <a:pt x="11350" y="5594"/>
                    <a:pt x="11220" y="5919"/>
                    <a:pt x="11155" y="6049"/>
                  </a:cubicBezTo>
                  <a:cubicBezTo>
                    <a:pt x="11122" y="6179"/>
                    <a:pt x="10992" y="6635"/>
                    <a:pt x="10895" y="6797"/>
                  </a:cubicBezTo>
                  <a:cubicBezTo>
                    <a:pt x="10797" y="6960"/>
                    <a:pt x="9724" y="8261"/>
                    <a:pt x="9724" y="8261"/>
                  </a:cubicBezTo>
                  <a:lnTo>
                    <a:pt x="10049" y="8521"/>
                  </a:lnTo>
                  <a:cubicBezTo>
                    <a:pt x="10049" y="8521"/>
                    <a:pt x="10084" y="8590"/>
                    <a:pt x="10140" y="8590"/>
                  </a:cubicBezTo>
                  <a:cubicBezTo>
                    <a:pt x="10161" y="8590"/>
                    <a:pt x="10185" y="8580"/>
                    <a:pt x="10212" y="8553"/>
                  </a:cubicBezTo>
                  <a:cubicBezTo>
                    <a:pt x="10234" y="8537"/>
                    <a:pt x="10254" y="8530"/>
                    <a:pt x="10273" y="8530"/>
                  </a:cubicBezTo>
                  <a:cubicBezTo>
                    <a:pt x="10364" y="8530"/>
                    <a:pt x="10418" y="8700"/>
                    <a:pt x="10472" y="8781"/>
                  </a:cubicBezTo>
                  <a:cubicBezTo>
                    <a:pt x="10537" y="8879"/>
                    <a:pt x="10570" y="9106"/>
                    <a:pt x="10374" y="9171"/>
                  </a:cubicBezTo>
                  <a:cubicBezTo>
                    <a:pt x="10147" y="9269"/>
                    <a:pt x="10082" y="9301"/>
                    <a:pt x="10277" y="9431"/>
                  </a:cubicBezTo>
                  <a:cubicBezTo>
                    <a:pt x="10472" y="9594"/>
                    <a:pt x="10765" y="10017"/>
                    <a:pt x="10765" y="10244"/>
                  </a:cubicBezTo>
                  <a:cubicBezTo>
                    <a:pt x="10797" y="10472"/>
                    <a:pt x="10765" y="10895"/>
                    <a:pt x="10472" y="10895"/>
                  </a:cubicBezTo>
                  <a:cubicBezTo>
                    <a:pt x="10147" y="10895"/>
                    <a:pt x="9887" y="10927"/>
                    <a:pt x="9919" y="11187"/>
                  </a:cubicBezTo>
                  <a:cubicBezTo>
                    <a:pt x="9919" y="11187"/>
                    <a:pt x="9659" y="11383"/>
                    <a:pt x="9561" y="11610"/>
                  </a:cubicBezTo>
                  <a:cubicBezTo>
                    <a:pt x="9464" y="11870"/>
                    <a:pt x="9464" y="11968"/>
                    <a:pt x="9204" y="12130"/>
                  </a:cubicBezTo>
                  <a:cubicBezTo>
                    <a:pt x="8976" y="12261"/>
                    <a:pt x="8618" y="12423"/>
                    <a:pt x="8586" y="12553"/>
                  </a:cubicBezTo>
                  <a:cubicBezTo>
                    <a:pt x="8586" y="12553"/>
                    <a:pt x="8398" y="12452"/>
                    <a:pt x="8099" y="12452"/>
                  </a:cubicBezTo>
                  <a:cubicBezTo>
                    <a:pt x="7950" y="12452"/>
                    <a:pt x="7773" y="12477"/>
                    <a:pt x="7578" y="12553"/>
                  </a:cubicBezTo>
                  <a:cubicBezTo>
                    <a:pt x="6992" y="12748"/>
                    <a:pt x="6732" y="13041"/>
                    <a:pt x="6732" y="13041"/>
                  </a:cubicBezTo>
                  <a:cubicBezTo>
                    <a:pt x="6732" y="13041"/>
                    <a:pt x="6712" y="13043"/>
                    <a:pt x="6677" y="13043"/>
                  </a:cubicBezTo>
                  <a:cubicBezTo>
                    <a:pt x="6574" y="13043"/>
                    <a:pt x="6342" y="13025"/>
                    <a:pt x="6147" y="12878"/>
                  </a:cubicBezTo>
                  <a:cubicBezTo>
                    <a:pt x="5919" y="12701"/>
                    <a:pt x="5711" y="12682"/>
                    <a:pt x="5462" y="12682"/>
                  </a:cubicBezTo>
                  <a:cubicBezTo>
                    <a:pt x="5390" y="12682"/>
                    <a:pt x="5316" y="12683"/>
                    <a:pt x="5236" y="12683"/>
                  </a:cubicBezTo>
                  <a:cubicBezTo>
                    <a:pt x="4911" y="12683"/>
                    <a:pt x="4326" y="12878"/>
                    <a:pt x="4098" y="12943"/>
                  </a:cubicBezTo>
                  <a:cubicBezTo>
                    <a:pt x="3870" y="13009"/>
                    <a:pt x="3025" y="13009"/>
                    <a:pt x="2505" y="13301"/>
                  </a:cubicBezTo>
                  <a:cubicBezTo>
                    <a:pt x="1952" y="13561"/>
                    <a:pt x="1724" y="13691"/>
                    <a:pt x="1724" y="13887"/>
                  </a:cubicBezTo>
                  <a:cubicBezTo>
                    <a:pt x="1724" y="14114"/>
                    <a:pt x="1724" y="14667"/>
                    <a:pt x="1724" y="14667"/>
                  </a:cubicBezTo>
                  <a:cubicBezTo>
                    <a:pt x="1724" y="14667"/>
                    <a:pt x="1919" y="14667"/>
                    <a:pt x="1919" y="14927"/>
                  </a:cubicBezTo>
                  <a:cubicBezTo>
                    <a:pt x="1919" y="15138"/>
                    <a:pt x="2003" y="15321"/>
                    <a:pt x="2067" y="15321"/>
                  </a:cubicBezTo>
                  <a:cubicBezTo>
                    <a:pt x="2072" y="15321"/>
                    <a:pt x="2077" y="15320"/>
                    <a:pt x="2082" y="15317"/>
                  </a:cubicBezTo>
                  <a:cubicBezTo>
                    <a:pt x="2131" y="15285"/>
                    <a:pt x="2196" y="15252"/>
                    <a:pt x="2261" y="15252"/>
                  </a:cubicBezTo>
                  <a:cubicBezTo>
                    <a:pt x="2326" y="15252"/>
                    <a:pt x="2391" y="15285"/>
                    <a:pt x="2440" y="15382"/>
                  </a:cubicBezTo>
                  <a:cubicBezTo>
                    <a:pt x="2537" y="15545"/>
                    <a:pt x="2700" y="15740"/>
                    <a:pt x="2667" y="15870"/>
                  </a:cubicBezTo>
                  <a:cubicBezTo>
                    <a:pt x="2635" y="16000"/>
                    <a:pt x="2472" y="16228"/>
                    <a:pt x="2277" y="16423"/>
                  </a:cubicBezTo>
                  <a:cubicBezTo>
                    <a:pt x="2082" y="16618"/>
                    <a:pt x="2049" y="16781"/>
                    <a:pt x="2049" y="16911"/>
                  </a:cubicBezTo>
                  <a:cubicBezTo>
                    <a:pt x="2049" y="17008"/>
                    <a:pt x="1887" y="17204"/>
                    <a:pt x="1692" y="17366"/>
                  </a:cubicBezTo>
                  <a:cubicBezTo>
                    <a:pt x="1497" y="17529"/>
                    <a:pt x="684" y="18179"/>
                    <a:pt x="423" y="18602"/>
                  </a:cubicBezTo>
                  <a:cubicBezTo>
                    <a:pt x="163" y="18992"/>
                    <a:pt x="1" y="19155"/>
                    <a:pt x="1" y="19155"/>
                  </a:cubicBezTo>
                  <a:lnTo>
                    <a:pt x="196" y="20130"/>
                  </a:lnTo>
                  <a:lnTo>
                    <a:pt x="14504" y="17301"/>
                  </a:lnTo>
                  <a:cubicBezTo>
                    <a:pt x="14504" y="17301"/>
                    <a:pt x="14660" y="17252"/>
                    <a:pt x="14889" y="17252"/>
                  </a:cubicBezTo>
                  <a:cubicBezTo>
                    <a:pt x="15151" y="17252"/>
                    <a:pt x="15508" y="17316"/>
                    <a:pt x="15838" y="17594"/>
                  </a:cubicBezTo>
                  <a:cubicBezTo>
                    <a:pt x="16456" y="18147"/>
                    <a:pt x="16748" y="18895"/>
                    <a:pt x="17073" y="19220"/>
                  </a:cubicBezTo>
                  <a:cubicBezTo>
                    <a:pt x="17399" y="19545"/>
                    <a:pt x="17919" y="19512"/>
                    <a:pt x="18082" y="19675"/>
                  </a:cubicBezTo>
                  <a:cubicBezTo>
                    <a:pt x="18212" y="19870"/>
                    <a:pt x="21268" y="20618"/>
                    <a:pt x="21268" y="20618"/>
                  </a:cubicBezTo>
                  <a:lnTo>
                    <a:pt x="21172" y="20973"/>
                  </a:lnTo>
                  <a:lnTo>
                    <a:pt x="21172" y="20973"/>
                  </a:lnTo>
                  <a:cubicBezTo>
                    <a:pt x="21177" y="20955"/>
                    <a:pt x="21187" y="20947"/>
                    <a:pt x="21200" y="20947"/>
                  </a:cubicBezTo>
                  <a:cubicBezTo>
                    <a:pt x="21277" y="20947"/>
                    <a:pt x="21464" y="21203"/>
                    <a:pt x="21464" y="21203"/>
                  </a:cubicBezTo>
                  <a:lnTo>
                    <a:pt x="21594" y="21496"/>
                  </a:lnTo>
                  <a:cubicBezTo>
                    <a:pt x="21594" y="21496"/>
                    <a:pt x="21334" y="21724"/>
                    <a:pt x="21236" y="22016"/>
                  </a:cubicBezTo>
                  <a:cubicBezTo>
                    <a:pt x="21106" y="22342"/>
                    <a:pt x="21138" y="22634"/>
                    <a:pt x="21431" y="22634"/>
                  </a:cubicBezTo>
                  <a:cubicBezTo>
                    <a:pt x="21691" y="22634"/>
                    <a:pt x="21626" y="22537"/>
                    <a:pt x="21626" y="22407"/>
                  </a:cubicBezTo>
                  <a:cubicBezTo>
                    <a:pt x="21654" y="22323"/>
                    <a:pt x="21803" y="22166"/>
                    <a:pt x="21864" y="22166"/>
                  </a:cubicBezTo>
                  <a:cubicBezTo>
                    <a:pt x="21874" y="22166"/>
                    <a:pt x="21882" y="22170"/>
                    <a:pt x="21886" y="22179"/>
                  </a:cubicBezTo>
                  <a:cubicBezTo>
                    <a:pt x="21919" y="22277"/>
                    <a:pt x="22049" y="22439"/>
                    <a:pt x="21951" y="22504"/>
                  </a:cubicBezTo>
                  <a:cubicBezTo>
                    <a:pt x="21933" y="22518"/>
                    <a:pt x="21928" y="22524"/>
                    <a:pt x="21934" y="22524"/>
                  </a:cubicBezTo>
                  <a:cubicBezTo>
                    <a:pt x="21968" y="22524"/>
                    <a:pt x="22379" y="22305"/>
                    <a:pt x="22407" y="22277"/>
                  </a:cubicBezTo>
                  <a:cubicBezTo>
                    <a:pt x="22472" y="22212"/>
                    <a:pt x="22634" y="22179"/>
                    <a:pt x="23057" y="21951"/>
                  </a:cubicBezTo>
                  <a:cubicBezTo>
                    <a:pt x="23480" y="21691"/>
                    <a:pt x="24033" y="21301"/>
                    <a:pt x="24358" y="21106"/>
                  </a:cubicBezTo>
                  <a:cubicBezTo>
                    <a:pt x="24683" y="20911"/>
                    <a:pt x="24911" y="20846"/>
                    <a:pt x="25073" y="20716"/>
                  </a:cubicBezTo>
                  <a:cubicBezTo>
                    <a:pt x="25211" y="20605"/>
                    <a:pt x="25466" y="20402"/>
                    <a:pt x="25560" y="20402"/>
                  </a:cubicBezTo>
                  <a:cubicBezTo>
                    <a:pt x="25577" y="20402"/>
                    <a:pt x="25589" y="20408"/>
                    <a:pt x="25594" y="20423"/>
                  </a:cubicBezTo>
                  <a:cubicBezTo>
                    <a:pt x="25659" y="20488"/>
                    <a:pt x="25463" y="20683"/>
                    <a:pt x="24976" y="21008"/>
                  </a:cubicBezTo>
                  <a:cubicBezTo>
                    <a:pt x="24455" y="21301"/>
                    <a:pt x="23935" y="21529"/>
                    <a:pt x="24033" y="21659"/>
                  </a:cubicBezTo>
                  <a:cubicBezTo>
                    <a:pt x="24051" y="21695"/>
                    <a:pt x="24119" y="21724"/>
                    <a:pt x="24234" y="21724"/>
                  </a:cubicBezTo>
                  <a:cubicBezTo>
                    <a:pt x="24529" y="21724"/>
                    <a:pt x="25130" y="21531"/>
                    <a:pt x="25951" y="20781"/>
                  </a:cubicBezTo>
                  <a:cubicBezTo>
                    <a:pt x="27122" y="19740"/>
                    <a:pt x="27057" y="19740"/>
                    <a:pt x="27545" y="19382"/>
                  </a:cubicBezTo>
                  <a:cubicBezTo>
                    <a:pt x="28033" y="19057"/>
                    <a:pt x="28455" y="18634"/>
                    <a:pt x="28325" y="18537"/>
                  </a:cubicBezTo>
                  <a:cubicBezTo>
                    <a:pt x="28307" y="18523"/>
                    <a:pt x="28284" y="18517"/>
                    <a:pt x="28257" y="18517"/>
                  </a:cubicBezTo>
                  <a:cubicBezTo>
                    <a:pt x="28091" y="18517"/>
                    <a:pt x="27778" y="18750"/>
                    <a:pt x="27610" y="18862"/>
                  </a:cubicBezTo>
                  <a:cubicBezTo>
                    <a:pt x="27545" y="18905"/>
                    <a:pt x="27476" y="18920"/>
                    <a:pt x="27413" y="18920"/>
                  </a:cubicBezTo>
                  <a:cubicBezTo>
                    <a:pt x="27288" y="18920"/>
                    <a:pt x="27187" y="18862"/>
                    <a:pt x="27187" y="18862"/>
                  </a:cubicBezTo>
                  <a:lnTo>
                    <a:pt x="27057" y="19090"/>
                  </a:lnTo>
                  <a:lnTo>
                    <a:pt x="26667" y="19187"/>
                  </a:lnTo>
                  <a:cubicBezTo>
                    <a:pt x="26667" y="19187"/>
                    <a:pt x="26537" y="19480"/>
                    <a:pt x="26504" y="19545"/>
                  </a:cubicBezTo>
                  <a:cubicBezTo>
                    <a:pt x="26472" y="19610"/>
                    <a:pt x="26374" y="19675"/>
                    <a:pt x="26374" y="19740"/>
                  </a:cubicBezTo>
                  <a:cubicBezTo>
                    <a:pt x="26345" y="19769"/>
                    <a:pt x="26266" y="20050"/>
                    <a:pt x="26159" y="20050"/>
                  </a:cubicBezTo>
                  <a:cubicBezTo>
                    <a:pt x="26144" y="20050"/>
                    <a:pt x="26129" y="20044"/>
                    <a:pt x="26114" y="20033"/>
                  </a:cubicBezTo>
                  <a:cubicBezTo>
                    <a:pt x="25984" y="19903"/>
                    <a:pt x="25724" y="19838"/>
                    <a:pt x="25919" y="19675"/>
                  </a:cubicBezTo>
                  <a:cubicBezTo>
                    <a:pt x="26114" y="19545"/>
                    <a:pt x="26244" y="19447"/>
                    <a:pt x="26244" y="19350"/>
                  </a:cubicBezTo>
                  <a:cubicBezTo>
                    <a:pt x="26244" y="19252"/>
                    <a:pt x="26407" y="19155"/>
                    <a:pt x="26407" y="19025"/>
                  </a:cubicBezTo>
                  <a:cubicBezTo>
                    <a:pt x="26407" y="18927"/>
                    <a:pt x="26602" y="18699"/>
                    <a:pt x="26699" y="18667"/>
                  </a:cubicBezTo>
                  <a:cubicBezTo>
                    <a:pt x="26797" y="18634"/>
                    <a:pt x="26959" y="18699"/>
                    <a:pt x="26959" y="18569"/>
                  </a:cubicBezTo>
                  <a:cubicBezTo>
                    <a:pt x="26959" y="18468"/>
                    <a:pt x="26832" y="18417"/>
                    <a:pt x="26682" y="18417"/>
                  </a:cubicBezTo>
                  <a:cubicBezTo>
                    <a:pt x="26591" y="18417"/>
                    <a:pt x="26492" y="18435"/>
                    <a:pt x="26407" y="18472"/>
                  </a:cubicBezTo>
                  <a:cubicBezTo>
                    <a:pt x="26211" y="18602"/>
                    <a:pt x="26081" y="19057"/>
                    <a:pt x="26016" y="19155"/>
                  </a:cubicBezTo>
                  <a:cubicBezTo>
                    <a:pt x="25951" y="19252"/>
                    <a:pt x="25529" y="19480"/>
                    <a:pt x="25301" y="19610"/>
                  </a:cubicBezTo>
                  <a:cubicBezTo>
                    <a:pt x="25073" y="19773"/>
                    <a:pt x="24325" y="20065"/>
                    <a:pt x="23968" y="20065"/>
                  </a:cubicBezTo>
                  <a:lnTo>
                    <a:pt x="23903" y="20065"/>
                  </a:lnTo>
                  <a:cubicBezTo>
                    <a:pt x="23903" y="20065"/>
                    <a:pt x="23838" y="20455"/>
                    <a:pt x="23610" y="20488"/>
                  </a:cubicBezTo>
                  <a:cubicBezTo>
                    <a:pt x="23458" y="20488"/>
                    <a:pt x="23277" y="20445"/>
                    <a:pt x="23126" y="20445"/>
                  </a:cubicBezTo>
                  <a:cubicBezTo>
                    <a:pt x="23050" y="20445"/>
                    <a:pt x="22981" y="20455"/>
                    <a:pt x="22927" y="20488"/>
                  </a:cubicBezTo>
                  <a:cubicBezTo>
                    <a:pt x="22797" y="20586"/>
                    <a:pt x="22797" y="20813"/>
                    <a:pt x="22797" y="20813"/>
                  </a:cubicBezTo>
                  <a:cubicBezTo>
                    <a:pt x="22797" y="20813"/>
                    <a:pt x="22707" y="20797"/>
                    <a:pt x="22606" y="20797"/>
                  </a:cubicBezTo>
                  <a:cubicBezTo>
                    <a:pt x="22504" y="20797"/>
                    <a:pt x="22390" y="20813"/>
                    <a:pt x="22342" y="20878"/>
                  </a:cubicBezTo>
                  <a:cubicBezTo>
                    <a:pt x="22244" y="20976"/>
                    <a:pt x="22244" y="21236"/>
                    <a:pt x="22244" y="21236"/>
                  </a:cubicBezTo>
                  <a:cubicBezTo>
                    <a:pt x="22244" y="21236"/>
                    <a:pt x="22220" y="21228"/>
                    <a:pt x="22187" y="21228"/>
                  </a:cubicBezTo>
                  <a:cubicBezTo>
                    <a:pt x="22155" y="21228"/>
                    <a:pt x="22114" y="21236"/>
                    <a:pt x="22081" y="21268"/>
                  </a:cubicBezTo>
                  <a:cubicBezTo>
                    <a:pt x="22016" y="21334"/>
                    <a:pt x="22016" y="21529"/>
                    <a:pt x="22016" y="21529"/>
                  </a:cubicBezTo>
                  <a:cubicBezTo>
                    <a:pt x="22016" y="21529"/>
                    <a:pt x="21756" y="21496"/>
                    <a:pt x="21659" y="21496"/>
                  </a:cubicBezTo>
                  <a:lnTo>
                    <a:pt x="21561" y="21203"/>
                  </a:lnTo>
                  <a:cubicBezTo>
                    <a:pt x="21561" y="21203"/>
                    <a:pt x="22081" y="20748"/>
                    <a:pt x="22114" y="20488"/>
                  </a:cubicBezTo>
                  <a:lnTo>
                    <a:pt x="21854" y="20000"/>
                  </a:lnTo>
                  <a:lnTo>
                    <a:pt x="22277" y="19350"/>
                  </a:lnTo>
                  <a:cubicBezTo>
                    <a:pt x="22277" y="19350"/>
                    <a:pt x="22081" y="18960"/>
                    <a:pt x="21951" y="18342"/>
                  </a:cubicBezTo>
                  <a:lnTo>
                    <a:pt x="21886" y="18114"/>
                  </a:lnTo>
                  <a:cubicBezTo>
                    <a:pt x="21821" y="17789"/>
                    <a:pt x="21724" y="17496"/>
                    <a:pt x="21691" y="17366"/>
                  </a:cubicBezTo>
                  <a:cubicBezTo>
                    <a:pt x="21594" y="17008"/>
                    <a:pt x="21464" y="15708"/>
                    <a:pt x="21431" y="15447"/>
                  </a:cubicBezTo>
                  <a:cubicBezTo>
                    <a:pt x="21431" y="15187"/>
                    <a:pt x="21301" y="12618"/>
                    <a:pt x="21268" y="11675"/>
                  </a:cubicBezTo>
                  <a:cubicBezTo>
                    <a:pt x="21268" y="11643"/>
                    <a:pt x="21268" y="11643"/>
                    <a:pt x="21268" y="11610"/>
                  </a:cubicBezTo>
                  <a:cubicBezTo>
                    <a:pt x="21268" y="11610"/>
                    <a:pt x="21008" y="10765"/>
                    <a:pt x="20976" y="10212"/>
                  </a:cubicBezTo>
                  <a:cubicBezTo>
                    <a:pt x="20878" y="9887"/>
                    <a:pt x="20781" y="9529"/>
                    <a:pt x="20683" y="9236"/>
                  </a:cubicBezTo>
                  <a:cubicBezTo>
                    <a:pt x="20586" y="9009"/>
                    <a:pt x="20488" y="8748"/>
                    <a:pt x="20455" y="8391"/>
                  </a:cubicBezTo>
                  <a:cubicBezTo>
                    <a:pt x="20423" y="8326"/>
                    <a:pt x="20423" y="8293"/>
                    <a:pt x="20423" y="8261"/>
                  </a:cubicBezTo>
                  <a:cubicBezTo>
                    <a:pt x="20423" y="8228"/>
                    <a:pt x="20390" y="8196"/>
                    <a:pt x="20390" y="8163"/>
                  </a:cubicBezTo>
                  <a:cubicBezTo>
                    <a:pt x="20390" y="8131"/>
                    <a:pt x="20390" y="8131"/>
                    <a:pt x="20390" y="8131"/>
                  </a:cubicBezTo>
                  <a:cubicBezTo>
                    <a:pt x="20358" y="8040"/>
                    <a:pt x="20316" y="8003"/>
                    <a:pt x="20271" y="8003"/>
                  </a:cubicBezTo>
                  <a:cubicBezTo>
                    <a:pt x="20087" y="8003"/>
                    <a:pt x="19838" y="8586"/>
                    <a:pt x="19838" y="8586"/>
                  </a:cubicBezTo>
                  <a:cubicBezTo>
                    <a:pt x="19838" y="8586"/>
                    <a:pt x="19903" y="8131"/>
                    <a:pt x="19903" y="7708"/>
                  </a:cubicBezTo>
                  <a:cubicBezTo>
                    <a:pt x="19870" y="7448"/>
                    <a:pt x="19773" y="7155"/>
                    <a:pt x="19708" y="6927"/>
                  </a:cubicBezTo>
                  <a:cubicBezTo>
                    <a:pt x="19642" y="6862"/>
                    <a:pt x="19610" y="6765"/>
                    <a:pt x="19577" y="6667"/>
                  </a:cubicBezTo>
                  <a:cubicBezTo>
                    <a:pt x="19382" y="6277"/>
                    <a:pt x="19382" y="6017"/>
                    <a:pt x="19415" y="5562"/>
                  </a:cubicBezTo>
                  <a:cubicBezTo>
                    <a:pt x="19415" y="4749"/>
                    <a:pt x="19350" y="4293"/>
                    <a:pt x="18992" y="3871"/>
                  </a:cubicBezTo>
                  <a:cubicBezTo>
                    <a:pt x="18829" y="3675"/>
                    <a:pt x="18732" y="3480"/>
                    <a:pt x="18699" y="3285"/>
                  </a:cubicBezTo>
                  <a:cubicBezTo>
                    <a:pt x="18667" y="3155"/>
                    <a:pt x="18634" y="3025"/>
                    <a:pt x="18699" y="2895"/>
                  </a:cubicBezTo>
                  <a:cubicBezTo>
                    <a:pt x="18699" y="2862"/>
                    <a:pt x="18699" y="2830"/>
                    <a:pt x="18732" y="2765"/>
                  </a:cubicBezTo>
                  <a:cubicBezTo>
                    <a:pt x="18732" y="2765"/>
                    <a:pt x="18732" y="2732"/>
                    <a:pt x="18732" y="2700"/>
                  </a:cubicBezTo>
                  <a:cubicBezTo>
                    <a:pt x="18732" y="2635"/>
                    <a:pt x="18732" y="2537"/>
                    <a:pt x="18732" y="2440"/>
                  </a:cubicBezTo>
                  <a:cubicBezTo>
                    <a:pt x="18634" y="2114"/>
                    <a:pt x="18407" y="1724"/>
                    <a:pt x="18407" y="1724"/>
                  </a:cubicBezTo>
                  <a:lnTo>
                    <a:pt x="24553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1"/>
            <p:cNvSpPr/>
            <p:nvPr/>
          </p:nvSpPr>
          <p:spPr>
            <a:xfrm>
              <a:off x="4449621" y="2130293"/>
              <a:ext cx="115627" cy="226501"/>
            </a:xfrm>
            <a:custGeom>
              <a:avLst/>
              <a:gdLst/>
              <a:ahLst/>
              <a:cxnLst/>
              <a:rect l="l" t="t" r="r" b="b"/>
              <a:pathLst>
                <a:path w="6375" h="12488" extrusionOk="0">
                  <a:moveTo>
                    <a:pt x="554" y="11577"/>
                  </a:moveTo>
                  <a:cubicBezTo>
                    <a:pt x="550" y="11600"/>
                    <a:pt x="546" y="11623"/>
                    <a:pt x="543" y="11646"/>
                  </a:cubicBezTo>
                  <a:lnTo>
                    <a:pt x="543" y="11646"/>
                  </a:lnTo>
                  <a:cubicBezTo>
                    <a:pt x="549" y="11635"/>
                    <a:pt x="554" y="11623"/>
                    <a:pt x="554" y="11610"/>
                  </a:cubicBezTo>
                  <a:lnTo>
                    <a:pt x="554" y="11577"/>
                  </a:lnTo>
                  <a:close/>
                  <a:moveTo>
                    <a:pt x="543" y="11646"/>
                  </a:moveTo>
                  <a:lnTo>
                    <a:pt x="543" y="11646"/>
                  </a:lnTo>
                  <a:cubicBezTo>
                    <a:pt x="533" y="11663"/>
                    <a:pt x="521" y="11675"/>
                    <a:pt x="521" y="11675"/>
                  </a:cubicBezTo>
                  <a:cubicBezTo>
                    <a:pt x="521" y="11718"/>
                    <a:pt x="522" y="11770"/>
                    <a:pt x="524" y="11826"/>
                  </a:cubicBezTo>
                  <a:lnTo>
                    <a:pt x="524" y="11826"/>
                  </a:lnTo>
                  <a:cubicBezTo>
                    <a:pt x="528" y="11765"/>
                    <a:pt x="534" y="11704"/>
                    <a:pt x="543" y="11646"/>
                  </a:cubicBezTo>
                  <a:close/>
                  <a:moveTo>
                    <a:pt x="2017" y="0"/>
                  </a:moveTo>
                  <a:lnTo>
                    <a:pt x="1822" y="228"/>
                  </a:lnTo>
                  <a:lnTo>
                    <a:pt x="1464" y="195"/>
                  </a:lnTo>
                  <a:cubicBezTo>
                    <a:pt x="1464" y="195"/>
                    <a:pt x="1204" y="358"/>
                    <a:pt x="1172" y="488"/>
                  </a:cubicBezTo>
                  <a:cubicBezTo>
                    <a:pt x="1139" y="586"/>
                    <a:pt x="1009" y="651"/>
                    <a:pt x="1009" y="651"/>
                  </a:cubicBezTo>
                  <a:lnTo>
                    <a:pt x="1107" y="1334"/>
                  </a:lnTo>
                  <a:lnTo>
                    <a:pt x="1107" y="1431"/>
                  </a:lnTo>
                  <a:cubicBezTo>
                    <a:pt x="1107" y="1431"/>
                    <a:pt x="944" y="1821"/>
                    <a:pt x="1172" y="2082"/>
                  </a:cubicBezTo>
                  <a:cubicBezTo>
                    <a:pt x="1334" y="2244"/>
                    <a:pt x="1269" y="2374"/>
                    <a:pt x="1237" y="2504"/>
                  </a:cubicBezTo>
                  <a:cubicBezTo>
                    <a:pt x="1204" y="2634"/>
                    <a:pt x="1172" y="2764"/>
                    <a:pt x="1204" y="2960"/>
                  </a:cubicBezTo>
                  <a:cubicBezTo>
                    <a:pt x="1302" y="3122"/>
                    <a:pt x="1399" y="3317"/>
                    <a:pt x="1432" y="3382"/>
                  </a:cubicBezTo>
                  <a:cubicBezTo>
                    <a:pt x="1464" y="3447"/>
                    <a:pt x="1497" y="3545"/>
                    <a:pt x="1497" y="3643"/>
                  </a:cubicBezTo>
                  <a:cubicBezTo>
                    <a:pt x="1627" y="4130"/>
                    <a:pt x="1464" y="4846"/>
                    <a:pt x="1009" y="5041"/>
                  </a:cubicBezTo>
                  <a:cubicBezTo>
                    <a:pt x="976" y="5073"/>
                    <a:pt x="879" y="5106"/>
                    <a:pt x="781" y="5106"/>
                  </a:cubicBezTo>
                  <a:cubicBezTo>
                    <a:pt x="619" y="5171"/>
                    <a:pt x="554" y="5268"/>
                    <a:pt x="521" y="5334"/>
                  </a:cubicBezTo>
                  <a:cubicBezTo>
                    <a:pt x="489" y="5399"/>
                    <a:pt x="489" y="5464"/>
                    <a:pt x="489" y="5529"/>
                  </a:cubicBezTo>
                  <a:cubicBezTo>
                    <a:pt x="521" y="5756"/>
                    <a:pt x="586" y="6049"/>
                    <a:pt x="586" y="6244"/>
                  </a:cubicBezTo>
                  <a:lnTo>
                    <a:pt x="586" y="7155"/>
                  </a:lnTo>
                  <a:cubicBezTo>
                    <a:pt x="586" y="7382"/>
                    <a:pt x="651" y="7838"/>
                    <a:pt x="586" y="7968"/>
                  </a:cubicBezTo>
                  <a:cubicBezTo>
                    <a:pt x="554" y="8000"/>
                    <a:pt x="521" y="8033"/>
                    <a:pt x="489" y="8065"/>
                  </a:cubicBezTo>
                  <a:lnTo>
                    <a:pt x="456" y="8065"/>
                  </a:lnTo>
                  <a:cubicBezTo>
                    <a:pt x="424" y="8098"/>
                    <a:pt x="424" y="8130"/>
                    <a:pt x="391" y="8130"/>
                  </a:cubicBezTo>
                  <a:cubicBezTo>
                    <a:pt x="326" y="8195"/>
                    <a:pt x="294" y="8293"/>
                    <a:pt x="261" y="8358"/>
                  </a:cubicBezTo>
                  <a:lnTo>
                    <a:pt x="261" y="8781"/>
                  </a:lnTo>
                  <a:cubicBezTo>
                    <a:pt x="261" y="8813"/>
                    <a:pt x="228" y="8846"/>
                    <a:pt x="228" y="8878"/>
                  </a:cubicBezTo>
                  <a:cubicBezTo>
                    <a:pt x="196" y="9008"/>
                    <a:pt x="163" y="9106"/>
                    <a:pt x="98" y="9138"/>
                  </a:cubicBezTo>
                  <a:lnTo>
                    <a:pt x="33" y="9171"/>
                  </a:lnTo>
                  <a:cubicBezTo>
                    <a:pt x="33" y="9203"/>
                    <a:pt x="1" y="9203"/>
                    <a:pt x="1" y="9203"/>
                  </a:cubicBezTo>
                  <a:cubicBezTo>
                    <a:pt x="1" y="9203"/>
                    <a:pt x="33" y="9268"/>
                    <a:pt x="98" y="9333"/>
                  </a:cubicBezTo>
                  <a:cubicBezTo>
                    <a:pt x="359" y="9529"/>
                    <a:pt x="456" y="10049"/>
                    <a:pt x="456" y="10472"/>
                  </a:cubicBezTo>
                  <a:cubicBezTo>
                    <a:pt x="489" y="10602"/>
                    <a:pt x="489" y="10732"/>
                    <a:pt x="521" y="10829"/>
                  </a:cubicBezTo>
                  <a:cubicBezTo>
                    <a:pt x="554" y="10927"/>
                    <a:pt x="619" y="11057"/>
                    <a:pt x="651" y="11155"/>
                  </a:cubicBezTo>
                  <a:cubicBezTo>
                    <a:pt x="651" y="11155"/>
                    <a:pt x="684" y="11187"/>
                    <a:pt x="684" y="11187"/>
                  </a:cubicBezTo>
                  <a:cubicBezTo>
                    <a:pt x="684" y="11187"/>
                    <a:pt x="684" y="11220"/>
                    <a:pt x="684" y="11220"/>
                  </a:cubicBezTo>
                  <a:cubicBezTo>
                    <a:pt x="684" y="11252"/>
                    <a:pt x="684" y="11252"/>
                    <a:pt x="684" y="11252"/>
                  </a:cubicBezTo>
                  <a:cubicBezTo>
                    <a:pt x="684" y="11252"/>
                    <a:pt x="619" y="11350"/>
                    <a:pt x="586" y="11415"/>
                  </a:cubicBezTo>
                  <a:cubicBezTo>
                    <a:pt x="554" y="11480"/>
                    <a:pt x="554" y="11545"/>
                    <a:pt x="554" y="11610"/>
                  </a:cubicBezTo>
                  <a:cubicBezTo>
                    <a:pt x="554" y="11772"/>
                    <a:pt x="554" y="12130"/>
                    <a:pt x="554" y="12130"/>
                  </a:cubicBezTo>
                  <a:lnTo>
                    <a:pt x="554" y="12481"/>
                  </a:lnTo>
                  <a:lnTo>
                    <a:pt x="554" y="12481"/>
                  </a:lnTo>
                  <a:lnTo>
                    <a:pt x="4781" y="11610"/>
                  </a:lnTo>
                  <a:lnTo>
                    <a:pt x="4911" y="11155"/>
                  </a:lnTo>
                  <a:lnTo>
                    <a:pt x="4944" y="11122"/>
                  </a:lnTo>
                  <a:lnTo>
                    <a:pt x="5204" y="11057"/>
                  </a:lnTo>
                  <a:lnTo>
                    <a:pt x="5269" y="11057"/>
                  </a:lnTo>
                  <a:lnTo>
                    <a:pt x="5562" y="10764"/>
                  </a:lnTo>
                  <a:lnTo>
                    <a:pt x="5627" y="10667"/>
                  </a:lnTo>
                  <a:lnTo>
                    <a:pt x="6212" y="10732"/>
                  </a:lnTo>
                  <a:cubicBezTo>
                    <a:pt x="6245" y="10634"/>
                    <a:pt x="6342" y="10472"/>
                    <a:pt x="6375" y="10407"/>
                  </a:cubicBezTo>
                  <a:lnTo>
                    <a:pt x="6375" y="10407"/>
                  </a:lnTo>
                  <a:cubicBezTo>
                    <a:pt x="6342" y="10416"/>
                    <a:pt x="6310" y="10420"/>
                    <a:pt x="6279" y="10420"/>
                  </a:cubicBezTo>
                  <a:cubicBezTo>
                    <a:pt x="5875" y="10420"/>
                    <a:pt x="5594" y="9691"/>
                    <a:pt x="5594" y="9691"/>
                  </a:cubicBezTo>
                  <a:lnTo>
                    <a:pt x="2017" y="0"/>
                  </a:lnTo>
                  <a:close/>
                  <a:moveTo>
                    <a:pt x="524" y="11826"/>
                  </a:moveTo>
                  <a:lnTo>
                    <a:pt x="524" y="11826"/>
                  </a:lnTo>
                  <a:cubicBezTo>
                    <a:pt x="501" y="12129"/>
                    <a:pt x="521" y="12437"/>
                    <a:pt x="521" y="12488"/>
                  </a:cubicBezTo>
                  <a:lnTo>
                    <a:pt x="553" y="12481"/>
                  </a:lnTo>
                  <a:lnTo>
                    <a:pt x="553" y="12481"/>
                  </a:lnTo>
                  <a:cubicBezTo>
                    <a:pt x="550" y="12429"/>
                    <a:pt x="531" y="12083"/>
                    <a:pt x="524" y="11826"/>
                  </a:cubicBezTo>
                  <a:close/>
                  <a:moveTo>
                    <a:pt x="554" y="12481"/>
                  </a:moveTo>
                  <a:lnTo>
                    <a:pt x="553" y="12481"/>
                  </a:lnTo>
                  <a:lnTo>
                    <a:pt x="553" y="12481"/>
                  </a:lnTo>
                  <a:cubicBezTo>
                    <a:pt x="554" y="12486"/>
                    <a:pt x="554" y="12488"/>
                    <a:pt x="554" y="12488"/>
                  </a:cubicBezTo>
                  <a:lnTo>
                    <a:pt x="554" y="1248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1"/>
            <p:cNvSpPr/>
            <p:nvPr/>
          </p:nvSpPr>
          <p:spPr>
            <a:xfrm>
              <a:off x="4356430" y="2156828"/>
              <a:ext cx="119762" cy="211175"/>
            </a:xfrm>
            <a:custGeom>
              <a:avLst/>
              <a:gdLst/>
              <a:ahLst/>
              <a:cxnLst/>
              <a:rect l="l" t="t" r="r" b="b"/>
              <a:pathLst>
                <a:path w="6603" h="11643" extrusionOk="0">
                  <a:moveTo>
                    <a:pt x="6147" y="1"/>
                  </a:moveTo>
                  <a:lnTo>
                    <a:pt x="1" y="1724"/>
                  </a:lnTo>
                  <a:cubicBezTo>
                    <a:pt x="1" y="1724"/>
                    <a:pt x="66" y="1822"/>
                    <a:pt x="131" y="1952"/>
                  </a:cubicBezTo>
                  <a:cubicBezTo>
                    <a:pt x="261" y="2147"/>
                    <a:pt x="391" y="2472"/>
                    <a:pt x="326" y="2700"/>
                  </a:cubicBezTo>
                  <a:cubicBezTo>
                    <a:pt x="326" y="2765"/>
                    <a:pt x="326" y="2830"/>
                    <a:pt x="293" y="2862"/>
                  </a:cubicBezTo>
                  <a:cubicBezTo>
                    <a:pt x="293" y="2960"/>
                    <a:pt x="293" y="3025"/>
                    <a:pt x="293" y="3123"/>
                  </a:cubicBezTo>
                  <a:cubicBezTo>
                    <a:pt x="293" y="3253"/>
                    <a:pt x="326" y="3350"/>
                    <a:pt x="391" y="3480"/>
                  </a:cubicBezTo>
                  <a:cubicBezTo>
                    <a:pt x="521" y="3708"/>
                    <a:pt x="716" y="3968"/>
                    <a:pt x="846" y="4228"/>
                  </a:cubicBezTo>
                  <a:cubicBezTo>
                    <a:pt x="1106" y="4749"/>
                    <a:pt x="1041" y="5009"/>
                    <a:pt x="1009" y="5529"/>
                  </a:cubicBezTo>
                  <a:lnTo>
                    <a:pt x="1009" y="5562"/>
                  </a:lnTo>
                  <a:cubicBezTo>
                    <a:pt x="1009" y="6049"/>
                    <a:pt x="1074" y="6375"/>
                    <a:pt x="1171" y="6635"/>
                  </a:cubicBezTo>
                  <a:lnTo>
                    <a:pt x="1204" y="6732"/>
                  </a:lnTo>
                  <a:cubicBezTo>
                    <a:pt x="1236" y="6797"/>
                    <a:pt x="1236" y="6830"/>
                    <a:pt x="1269" y="6895"/>
                  </a:cubicBezTo>
                  <a:cubicBezTo>
                    <a:pt x="1302" y="6960"/>
                    <a:pt x="1334" y="7025"/>
                    <a:pt x="1367" y="7090"/>
                  </a:cubicBezTo>
                  <a:cubicBezTo>
                    <a:pt x="1367" y="7090"/>
                    <a:pt x="1367" y="7090"/>
                    <a:pt x="1399" y="7122"/>
                  </a:cubicBezTo>
                  <a:cubicBezTo>
                    <a:pt x="1464" y="7220"/>
                    <a:pt x="1497" y="7415"/>
                    <a:pt x="1497" y="7643"/>
                  </a:cubicBezTo>
                  <a:cubicBezTo>
                    <a:pt x="1497" y="7675"/>
                    <a:pt x="1497" y="7740"/>
                    <a:pt x="1497" y="7773"/>
                  </a:cubicBezTo>
                  <a:cubicBezTo>
                    <a:pt x="1529" y="7968"/>
                    <a:pt x="1529" y="8131"/>
                    <a:pt x="1529" y="8261"/>
                  </a:cubicBezTo>
                  <a:cubicBezTo>
                    <a:pt x="1529" y="8293"/>
                    <a:pt x="1529" y="8293"/>
                    <a:pt x="1529" y="8293"/>
                  </a:cubicBezTo>
                  <a:cubicBezTo>
                    <a:pt x="1529" y="8293"/>
                    <a:pt x="1594" y="8163"/>
                    <a:pt x="1724" y="8098"/>
                  </a:cubicBezTo>
                  <a:cubicBezTo>
                    <a:pt x="1778" y="8027"/>
                    <a:pt x="1831" y="7975"/>
                    <a:pt x="1879" y="7975"/>
                  </a:cubicBezTo>
                  <a:cubicBezTo>
                    <a:pt x="1919" y="7975"/>
                    <a:pt x="1955" y="8010"/>
                    <a:pt x="1984" y="8098"/>
                  </a:cubicBezTo>
                  <a:cubicBezTo>
                    <a:pt x="1984" y="8098"/>
                    <a:pt x="1984" y="8131"/>
                    <a:pt x="1984" y="8131"/>
                  </a:cubicBezTo>
                  <a:cubicBezTo>
                    <a:pt x="2017" y="8196"/>
                    <a:pt x="2017" y="8261"/>
                    <a:pt x="2049" y="8358"/>
                  </a:cubicBezTo>
                  <a:cubicBezTo>
                    <a:pt x="2115" y="8618"/>
                    <a:pt x="2212" y="8944"/>
                    <a:pt x="2342" y="9334"/>
                  </a:cubicBezTo>
                  <a:cubicBezTo>
                    <a:pt x="2440" y="9594"/>
                    <a:pt x="2537" y="9789"/>
                    <a:pt x="2570" y="10082"/>
                  </a:cubicBezTo>
                  <a:cubicBezTo>
                    <a:pt x="2570" y="10082"/>
                    <a:pt x="2570" y="10114"/>
                    <a:pt x="2570" y="10147"/>
                  </a:cubicBezTo>
                  <a:cubicBezTo>
                    <a:pt x="2635" y="10407"/>
                    <a:pt x="2700" y="10667"/>
                    <a:pt x="2732" y="10927"/>
                  </a:cubicBezTo>
                  <a:cubicBezTo>
                    <a:pt x="2797" y="11187"/>
                    <a:pt x="2830" y="11415"/>
                    <a:pt x="2862" y="11643"/>
                  </a:cubicBezTo>
                  <a:lnTo>
                    <a:pt x="2862" y="11610"/>
                  </a:lnTo>
                  <a:lnTo>
                    <a:pt x="5659" y="11057"/>
                  </a:lnTo>
                  <a:cubicBezTo>
                    <a:pt x="5659" y="10960"/>
                    <a:pt x="5627" y="10472"/>
                    <a:pt x="5692" y="10114"/>
                  </a:cubicBezTo>
                  <a:lnTo>
                    <a:pt x="5692" y="10082"/>
                  </a:lnTo>
                  <a:cubicBezTo>
                    <a:pt x="5692" y="10049"/>
                    <a:pt x="5692" y="10017"/>
                    <a:pt x="5724" y="9984"/>
                  </a:cubicBezTo>
                  <a:cubicBezTo>
                    <a:pt x="5724" y="9952"/>
                    <a:pt x="5757" y="9919"/>
                    <a:pt x="5757" y="9887"/>
                  </a:cubicBezTo>
                  <a:cubicBezTo>
                    <a:pt x="5789" y="9822"/>
                    <a:pt x="5789" y="9789"/>
                    <a:pt x="5822" y="9757"/>
                  </a:cubicBezTo>
                  <a:cubicBezTo>
                    <a:pt x="5757" y="9692"/>
                    <a:pt x="5659" y="9464"/>
                    <a:pt x="5594" y="9139"/>
                  </a:cubicBezTo>
                  <a:cubicBezTo>
                    <a:pt x="5594" y="9041"/>
                    <a:pt x="5594" y="8944"/>
                    <a:pt x="5562" y="8879"/>
                  </a:cubicBezTo>
                  <a:cubicBezTo>
                    <a:pt x="5529" y="8716"/>
                    <a:pt x="5529" y="8553"/>
                    <a:pt x="5529" y="8423"/>
                  </a:cubicBezTo>
                  <a:cubicBezTo>
                    <a:pt x="5497" y="8391"/>
                    <a:pt x="5497" y="8358"/>
                    <a:pt x="5497" y="8326"/>
                  </a:cubicBezTo>
                  <a:cubicBezTo>
                    <a:pt x="5497" y="8293"/>
                    <a:pt x="5497" y="8293"/>
                    <a:pt x="5464" y="8261"/>
                  </a:cubicBezTo>
                  <a:cubicBezTo>
                    <a:pt x="5464" y="8196"/>
                    <a:pt x="5399" y="8098"/>
                    <a:pt x="5301" y="8001"/>
                  </a:cubicBezTo>
                  <a:cubicBezTo>
                    <a:pt x="5236" y="7903"/>
                    <a:pt x="5171" y="7838"/>
                    <a:pt x="5139" y="7805"/>
                  </a:cubicBezTo>
                  <a:cubicBezTo>
                    <a:pt x="5106" y="7773"/>
                    <a:pt x="5074" y="7773"/>
                    <a:pt x="5041" y="7773"/>
                  </a:cubicBezTo>
                  <a:cubicBezTo>
                    <a:pt x="5041" y="7773"/>
                    <a:pt x="5334" y="7610"/>
                    <a:pt x="5334" y="7155"/>
                  </a:cubicBezTo>
                  <a:cubicBezTo>
                    <a:pt x="5334" y="7057"/>
                    <a:pt x="5366" y="6960"/>
                    <a:pt x="5399" y="6895"/>
                  </a:cubicBezTo>
                  <a:cubicBezTo>
                    <a:pt x="5399" y="6895"/>
                    <a:pt x="5399" y="6895"/>
                    <a:pt x="5399" y="6862"/>
                  </a:cubicBezTo>
                  <a:lnTo>
                    <a:pt x="5399" y="6830"/>
                  </a:lnTo>
                  <a:cubicBezTo>
                    <a:pt x="5399" y="6732"/>
                    <a:pt x="5464" y="6700"/>
                    <a:pt x="5562" y="6635"/>
                  </a:cubicBezTo>
                  <a:cubicBezTo>
                    <a:pt x="5627" y="6537"/>
                    <a:pt x="5724" y="6407"/>
                    <a:pt x="5724" y="6212"/>
                  </a:cubicBezTo>
                  <a:lnTo>
                    <a:pt x="5724" y="6179"/>
                  </a:lnTo>
                  <a:cubicBezTo>
                    <a:pt x="5724" y="6147"/>
                    <a:pt x="5692" y="6114"/>
                    <a:pt x="5692" y="6114"/>
                  </a:cubicBezTo>
                  <a:cubicBezTo>
                    <a:pt x="5692" y="6114"/>
                    <a:pt x="5659" y="4521"/>
                    <a:pt x="5627" y="4098"/>
                  </a:cubicBezTo>
                  <a:lnTo>
                    <a:pt x="5627" y="4066"/>
                  </a:lnTo>
                  <a:cubicBezTo>
                    <a:pt x="5627" y="4066"/>
                    <a:pt x="5594" y="4033"/>
                    <a:pt x="5627" y="3936"/>
                  </a:cubicBezTo>
                  <a:cubicBezTo>
                    <a:pt x="5627" y="3903"/>
                    <a:pt x="5627" y="3838"/>
                    <a:pt x="5627" y="3805"/>
                  </a:cubicBezTo>
                  <a:cubicBezTo>
                    <a:pt x="5627" y="3773"/>
                    <a:pt x="5659" y="3740"/>
                    <a:pt x="5692" y="3740"/>
                  </a:cubicBezTo>
                  <a:cubicBezTo>
                    <a:pt x="5757" y="3643"/>
                    <a:pt x="5822" y="3643"/>
                    <a:pt x="5952" y="3643"/>
                  </a:cubicBezTo>
                  <a:cubicBezTo>
                    <a:pt x="5984" y="3610"/>
                    <a:pt x="6017" y="3610"/>
                    <a:pt x="6082" y="3610"/>
                  </a:cubicBezTo>
                  <a:cubicBezTo>
                    <a:pt x="6082" y="3610"/>
                    <a:pt x="6082" y="3578"/>
                    <a:pt x="6082" y="3578"/>
                  </a:cubicBezTo>
                  <a:cubicBezTo>
                    <a:pt x="6114" y="3578"/>
                    <a:pt x="6147" y="3578"/>
                    <a:pt x="6147" y="3545"/>
                  </a:cubicBezTo>
                  <a:cubicBezTo>
                    <a:pt x="6245" y="3415"/>
                    <a:pt x="6505" y="3090"/>
                    <a:pt x="6537" y="2895"/>
                  </a:cubicBezTo>
                  <a:cubicBezTo>
                    <a:pt x="6570" y="2765"/>
                    <a:pt x="6602" y="2440"/>
                    <a:pt x="6602" y="2212"/>
                  </a:cubicBezTo>
                  <a:cubicBezTo>
                    <a:pt x="6602" y="2180"/>
                    <a:pt x="6602" y="2180"/>
                    <a:pt x="6602" y="2147"/>
                  </a:cubicBezTo>
                  <a:cubicBezTo>
                    <a:pt x="6602" y="2082"/>
                    <a:pt x="6570" y="2049"/>
                    <a:pt x="6537" y="2017"/>
                  </a:cubicBezTo>
                  <a:cubicBezTo>
                    <a:pt x="6472" y="1887"/>
                    <a:pt x="6440" y="1789"/>
                    <a:pt x="6407" y="1692"/>
                  </a:cubicBezTo>
                  <a:cubicBezTo>
                    <a:pt x="6277" y="1529"/>
                    <a:pt x="6179" y="1367"/>
                    <a:pt x="6277" y="1269"/>
                  </a:cubicBezTo>
                  <a:cubicBezTo>
                    <a:pt x="6277" y="1204"/>
                    <a:pt x="6310" y="1139"/>
                    <a:pt x="6342" y="1041"/>
                  </a:cubicBezTo>
                  <a:cubicBezTo>
                    <a:pt x="6375" y="879"/>
                    <a:pt x="6310" y="651"/>
                    <a:pt x="6212" y="521"/>
                  </a:cubicBezTo>
                  <a:cubicBezTo>
                    <a:pt x="6212" y="488"/>
                    <a:pt x="6179" y="456"/>
                    <a:pt x="6179" y="456"/>
                  </a:cubicBezTo>
                  <a:cubicBezTo>
                    <a:pt x="6114" y="293"/>
                    <a:pt x="6147" y="98"/>
                    <a:pt x="6147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1"/>
            <p:cNvSpPr/>
            <p:nvPr/>
          </p:nvSpPr>
          <p:spPr>
            <a:xfrm>
              <a:off x="3195068" y="2169778"/>
              <a:ext cx="351577" cy="372218"/>
            </a:xfrm>
            <a:custGeom>
              <a:avLst/>
              <a:gdLst/>
              <a:ahLst/>
              <a:cxnLst/>
              <a:rect l="l" t="t" r="r" b="b"/>
              <a:pathLst>
                <a:path w="19384" h="20522" extrusionOk="0">
                  <a:moveTo>
                    <a:pt x="6247" y="0"/>
                  </a:moveTo>
                  <a:cubicBezTo>
                    <a:pt x="6226" y="0"/>
                    <a:pt x="6203" y="1"/>
                    <a:pt x="6179" y="2"/>
                  </a:cubicBezTo>
                  <a:cubicBezTo>
                    <a:pt x="5659" y="35"/>
                    <a:pt x="5496" y="360"/>
                    <a:pt x="5204" y="490"/>
                  </a:cubicBezTo>
                  <a:cubicBezTo>
                    <a:pt x="4911" y="587"/>
                    <a:pt x="4813" y="620"/>
                    <a:pt x="4586" y="620"/>
                  </a:cubicBezTo>
                  <a:cubicBezTo>
                    <a:pt x="4326" y="620"/>
                    <a:pt x="4326" y="750"/>
                    <a:pt x="4131" y="815"/>
                  </a:cubicBezTo>
                  <a:cubicBezTo>
                    <a:pt x="3935" y="880"/>
                    <a:pt x="2602" y="1238"/>
                    <a:pt x="2277" y="1433"/>
                  </a:cubicBezTo>
                  <a:lnTo>
                    <a:pt x="2017" y="1400"/>
                  </a:lnTo>
                  <a:lnTo>
                    <a:pt x="1887" y="4230"/>
                  </a:lnTo>
                  <a:cubicBezTo>
                    <a:pt x="1887" y="4230"/>
                    <a:pt x="1627" y="4555"/>
                    <a:pt x="1204" y="4978"/>
                  </a:cubicBezTo>
                  <a:cubicBezTo>
                    <a:pt x="881" y="5301"/>
                    <a:pt x="367" y="5339"/>
                    <a:pt x="143" y="5339"/>
                  </a:cubicBezTo>
                  <a:cubicBezTo>
                    <a:pt x="75" y="5339"/>
                    <a:pt x="33" y="5335"/>
                    <a:pt x="33" y="5335"/>
                  </a:cubicBezTo>
                  <a:lnTo>
                    <a:pt x="33" y="5335"/>
                  </a:lnTo>
                  <a:cubicBezTo>
                    <a:pt x="358" y="5986"/>
                    <a:pt x="196" y="6961"/>
                    <a:pt x="358" y="7156"/>
                  </a:cubicBezTo>
                  <a:cubicBezTo>
                    <a:pt x="521" y="7319"/>
                    <a:pt x="651" y="7904"/>
                    <a:pt x="391" y="8262"/>
                  </a:cubicBezTo>
                  <a:cubicBezTo>
                    <a:pt x="98" y="8620"/>
                    <a:pt x="1" y="9108"/>
                    <a:pt x="1" y="9530"/>
                  </a:cubicBezTo>
                  <a:cubicBezTo>
                    <a:pt x="1" y="9953"/>
                    <a:pt x="261" y="10376"/>
                    <a:pt x="456" y="10441"/>
                  </a:cubicBezTo>
                  <a:cubicBezTo>
                    <a:pt x="618" y="10506"/>
                    <a:pt x="749" y="10669"/>
                    <a:pt x="944" y="11026"/>
                  </a:cubicBezTo>
                  <a:cubicBezTo>
                    <a:pt x="1158" y="11364"/>
                    <a:pt x="1055" y="11614"/>
                    <a:pt x="1698" y="11614"/>
                  </a:cubicBezTo>
                  <a:cubicBezTo>
                    <a:pt x="1736" y="11614"/>
                    <a:pt x="1777" y="11613"/>
                    <a:pt x="1822" y="11612"/>
                  </a:cubicBezTo>
                  <a:cubicBezTo>
                    <a:pt x="1851" y="11609"/>
                    <a:pt x="1880" y="11608"/>
                    <a:pt x="1909" y="11608"/>
                  </a:cubicBezTo>
                  <a:cubicBezTo>
                    <a:pt x="2600" y="11608"/>
                    <a:pt x="2964" y="12340"/>
                    <a:pt x="3057" y="12652"/>
                  </a:cubicBezTo>
                  <a:cubicBezTo>
                    <a:pt x="3155" y="12977"/>
                    <a:pt x="3383" y="13042"/>
                    <a:pt x="4033" y="13270"/>
                  </a:cubicBezTo>
                  <a:cubicBezTo>
                    <a:pt x="4651" y="13498"/>
                    <a:pt x="4651" y="13758"/>
                    <a:pt x="4618" y="13953"/>
                  </a:cubicBezTo>
                  <a:cubicBezTo>
                    <a:pt x="4586" y="14116"/>
                    <a:pt x="4391" y="14343"/>
                    <a:pt x="4976" y="14473"/>
                  </a:cubicBezTo>
                  <a:cubicBezTo>
                    <a:pt x="5561" y="14571"/>
                    <a:pt x="5366" y="14896"/>
                    <a:pt x="5301" y="15124"/>
                  </a:cubicBezTo>
                  <a:cubicBezTo>
                    <a:pt x="5269" y="15351"/>
                    <a:pt x="5236" y="15481"/>
                    <a:pt x="5366" y="15612"/>
                  </a:cubicBezTo>
                  <a:cubicBezTo>
                    <a:pt x="5529" y="15742"/>
                    <a:pt x="5529" y="16197"/>
                    <a:pt x="5529" y="16197"/>
                  </a:cubicBezTo>
                  <a:cubicBezTo>
                    <a:pt x="5529" y="16197"/>
                    <a:pt x="6212" y="16880"/>
                    <a:pt x="6049" y="17270"/>
                  </a:cubicBezTo>
                  <a:cubicBezTo>
                    <a:pt x="5984" y="17498"/>
                    <a:pt x="5724" y="18018"/>
                    <a:pt x="5724" y="18473"/>
                  </a:cubicBezTo>
                  <a:cubicBezTo>
                    <a:pt x="5724" y="18961"/>
                    <a:pt x="6017" y="19221"/>
                    <a:pt x="6179" y="19449"/>
                  </a:cubicBezTo>
                  <a:cubicBezTo>
                    <a:pt x="6277" y="19611"/>
                    <a:pt x="6407" y="19774"/>
                    <a:pt x="6570" y="19937"/>
                  </a:cubicBezTo>
                  <a:cubicBezTo>
                    <a:pt x="6667" y="20034"/>
                    <a:pt x="6797" y="20132"/>
                    <a:pt x="6895" y="20164"/>
                  </a:cubicBezTo>
                  <a:cubicBezTo>
                    <a:pt x="7155" y="20262"/>
                    <a:pt x="7350" y="20522"/>
                    <a:pt x="7350" y="20522"/>
                  </a:cubicBezTo>
                  <a:lnTo>
                    <a:pt x="17269" y="20294"/>
                  </a:lnTo>
                  <a:lnTo>
                    <a:pt x="17334" y="20262"/>
                  </a:lnTo>
                  <a:cubicBezTo>
                    <a:pt x="17301" y="20164"/>
                    <a:pt x="17301" y="20067"/>
                    <a:pt x="17301" y="20002"/>
                  </a:cubicBezTo>
                  <a:lnTo>
                    <a:pt x="17301" y="19969"/>
                  </a:lnTo>
                  <a:cubicBezTo>
                    <a:pt x="17269" y="19676"/>
                    <a:pt x="17464" y="18766"/>
                    <a:pt x="17366" y="18246"/>
                  </a:cubicBezTo>
                  <a:lnTo>
                    <a:pt x="17334" y="18083"/>
                  </a:lnTo>
                  <a:cubicBezTo>
                    <a:pt x="17269" y="17855"/>
                    <a:pt x="17171" y="17563"/>
                    <a:pt x="17106" y="17270"/>
                  </a:cubicBezTo>
                  <a:cubicBezTo>
                    <a:pt x="17008" y="17010"/>
                    <a:pt x="16943" y="16782"/>
                    <a:pt x="16878" y="16490"/>
                  </a:cubicBezTo>
                  <a:cubicBezTo>
                    <a:pt x="16716" y="15839"/>
                    <a:pt x="16683" y="15254"/>
                    <a:pt x="16813" y="14733"/>
                  </a:cubicBezTo>
                  <a:cubicBezTo>
                    <a:pt x="16878" y="14376"/>
                    <a:pt x="16943" y="14018"/>
                    <a:pt x="17008" y="13693"/>
                  </a:cubicBezTo>
                  <a:cubicBezTo>
                    <a:pt x="17041" y="13465"/>
                    <a:pt x="17073" y="13205"/>
                    <a:pt x="17106" y="13010"/>
                  </a:cubicBezTo>
                  <a:cubicBezTo>
                    <a:pt x="17138" y="12652"/>
                    <a:pt x="17171" y="12327"/>
                    <a:pt x="17334" y="12099"/>
                  </a:cubicBezTo>
                  <a:cubicBezTo>
                    <a:pt x="17366" y="12067"/>
                    <a:pt x="17431" y="12002"/>
                    <a:pt x="17464" y="12002"/>
                  </a:cubicBezTo>
                  <a:cubicBezTo>
                    <a:pt x="17724" y="11807"/>
                    <a:pt x="17789" y="11416"/>
                    <a:pt x="17789" y="11124"/>
                  </a:cubicBezTo>
                  <a:cubicBezTo>
                    <a:pt x="17789" y="10799"/>
                    <a:pt x="18081" y="10018"/>
                    <a:pt x="18504" y="9238"/>
                  </a:cubicBezTo>
                  <a:cubicBezTo>
                    <a:pt x="18927" y="8457"/>
                    <a:pt x="19220" y="7091"/>
                    <a:pt x="19350" y="6506"/>
                  </a:cubicBezTo>
                  <a:cubicBezTo>
                    <a:pt x="19383" y="6373"/>
                    <a:pt x="19375" y="6319"/>
                    <a:pt x="19340" y="6319"/>
                  </a:cubicBezTo>
                  <a:cubicBezTo>
                    <a:pt x="19274" y="6319"/>
                    <a:pt x="19110" y="6519"/>
                    <a:pt x="18960" y="6734"/>
                  </a:cubicBezTo>
                  <a:cubicBezTo>
                    <a:pt x="18862" y="6896"/>
                    <a:pt x="18699" y="7221"/>
                    <a:pt x="18537" y="7352"/>
                  </a:cubicBezTo>
                  <a:cubicBezTo>
                    <a:pt x="18537" y="7352"/>
                    <a:pt x="18504" y="7384"/>
                    <a:pt x="18504" y="7384"/>
                  </a:cubicBezTo>
                  <a:cubicBezTo>
                    <a:pt x="18374" y="7547"/>
                    <a:pt x="18212" y="7774"/>
                    <a:pt x="18114" y="8099"/>
                  </a:cubicBezTo>
                  <a:cubicBezTo>
                    <a:pt x="18081" y="8230"/>
                    <a:pt x="18049" y="8360"/>
                    <a:pt x="18049" y="8425"/>
                  </a:cubicBezTo>
                  <a:cubicBezTo>
                    <a:pt x="18049" y="8685"/>
                    <a:pt x="17919" y="8912"/>
                    <a:pt x="17659" y="9140"/>
                  </a:cubicBezTo>
                  <a:cubicBezTo>
                    <a:pt x="17334" y="9530"/>
                    <a:pt x="16911" y="9856"/>
                    <a:pt x="16716" y="10018"/>
                  </a:cubicBezTo>
                  <a:cubicBezTo>
                    <a:pt x="16423" y="10246"/>
                    <a:pt x="16130" y="11156"/>
                    <a:pt x="16065" y="11449"/>
                  </a:cubicBezTo>
                  <a:cubicBezTo>
                    <a:pt x="16033" y="11579"/>
                    <a:pt x="15968" y="11709"/>
                    <a:pt x="15870" y="11774"/>
                  </a:cubicBezTo>
                  <a:cubicBezTo>
                    <a:pt x="15838" y="11807"/>
                    <a:pt x="15773" y="11807"/>
                    <a:pt x="15740" y="11807"/>
                  </a:cubicBezTo>
                  <a:cubicBezTo>
                    <a:pt x="15415" y="11807"/>
                    <a:pt x="15382" y="11189"/>
                    <a:pt x="15610" y="10929"/>
                  </a:cubicBezTo>
                  <a:cubicBezTo>
                    <a:pt x="15675" y="10864"/>
                    <a:pt x="15740" y="10799"/>
                    <a:pt x="15838" y="10734"/>
                  </a:cubicBezTo>
                  <a:cubicBezTo>
                    <a:pt x="15903" y="10669"/>
                    <a:pt x="16000" y="10604"/>
                    <a:pt x="16033" y="10571"/>
                  </a:cubicBezTo>
                  <a:cubicBezTo>
                    <a:pt x="16195" y="10473"/>
                    <a:pt x="16293" y="10278"/>
                    <a:pt x="16325" y="10083"/>
                  </a:cubicBezTo>
                  <a:cubicBezTo>
                    <a:pt x="16325" y="9986"/>
                    <a:pt x="16358" y="9921"/>
                    <a:pt x="16358" y="9823"/>
                  </a:cubicBezTo>
                  <a:cubicBezTo>
                    <a:pt x="16358" y="9823"/>
                    <a:pt x="16358" y="9791"/>
                    <a:pt x="16358" y="9791"/>
                  </a:cubicBezTo>
                  <a:cubicBezTo>
                    <a:pt x="16390" y="9530"/>
                    <a:pt x="16716" y="9075"/>
                    <a:pt x="16976" y="8782"/>
                  </a:cubicBezTo>
                  <a:cubicBezTo>
                    <a:pt x="17073" y="8620"/>
                    <a:pt x="17171" y="8425"/>
                    <a:pt x="17138" y="8295"/>
                  </a:cubicBezTo>
                  <a:cubicBezTo>
                    <a:pt x="17138" y="8295"/>
                    <a:pt x="17138" y="8262"/>
                    <a:pt x="17106" y="8262"/>
                  </a:cubicBezTo>
                  <a:cubicBezTo>
                    <a:pt x="17008" y="8132"/>
                    <a:pt x="16911" y="8002"/>
                    <a:pt x="16813" y="7872"/>
                  </a:cubicBezTo>
                  <a:lnTo>
                    <a:pt x="16813" y="7872"/>
                  </a:lnTo>
                  <a:cubicBezTo>
                    <a:pt x="16813" y="7872"/>
                    <a:pt x="16813" y="7872"/>
                    <a:pt x="16813" y="7872"/>
                  </a:cubicBezTo>
                  <a:cubicBezTo>
                    <a:pt x="16781" y="7839"/>
                    <a:pt x="16748" y="7807"/>
                    <a:pt x="16748" y="7774"/>
                  </a:cubicBezTo>
                  <a:cubicBezTo>
                    <a:pt x="16683" y="7644"/>
                    <a:pt x="16618" y="7514"/>
                    <a:pt x="16586" y="7449"/>
                  </a:cubicBezTo>
                  <a:cubicBezTo>
                    <a:pt x="16521" y="7319"/>
                    <a:pt x="16488" y="7156"/>
                    <a:pt x="16488" y="6961"/>
                  </a:cubicBezTo>
                  <a:cubicBezTo>
                    <a:pt x="16456" y="6766"/>
                    <a:pt x="16456" y="6604"/>
                    <a:pt x="16488" y="6571"/>
                  </a:cubicBezTo>
                  <a:cubicBezTo>
                    <a:pt x="16488" y="6539"/>
                    <a:pt x="16488" y="6539"/>
                    <a:pt x="16456" y="6506"/>
                  </a:cubicBezTo>
                  <a:cubicBezTo>
                    <a:pt x="16456" y="6311"/>
                    <a:pt x="16358" y="5986"/>
                    <a:pt x="16260" y="5791"/>
                  </a:cubicBezTo>
                  <a:cubicBezTo>
                    <a:pt x="16195" y="5693"/>
                    <a:pt x="16130" y="5595"/>
                    <a:pt x="16098" y="5563"/>
                  </a:cubicBezTo>
                  <a:cubicBezTo>
                    <a:pt x="16065" y="5563"/>
                    <a:pt x="16000" y="5530"/>
                    <a:pt x="15968" y="5498"/>
                  </a:cubicBezTo>
                  <a:cubicBezTo>
                    <a:pt x="15805" y="5400"/>
                    <a:pt x="15577" y="5238"/>
                    <a:pt x="15480" y="4978"/>
                  </a:cubicBezTo>
                  <a:cubicBezTo>
                    <a:pt x="15350" y="4620"/>
                    <a:pt x="15090" y="4490"/>
                    <a:pt x="14927" y="4490"/>
                  </a:cubicBezTo>
                  <a:cubicBezTo>
                    <a:pt x="14764" y="4490"/>
                    <a:pt x="14244" y="4295"/>
                    <a:pt x="13724" y="4035"/>
                  </a:cubicBezTo>
                  <a:cubicBezTo>
                    <a:pt x="13204" y="3774"/>
                    <a:pt x="12326" y="3352"/>
                    <a:pt x="12195" y="3254"/>
                  </a:cubicBezTo>
                  <a:lnTo>
                    <a:pt x="12163" y="3254"/>
                  </a:lnTo>
                  <a:cubicBezTo>
                    <a:pt x="12130" y="3243"/>
                    <a:pt x="12102" y="3240"/>
                    <a:pt x="12077" y="3240"/>
                  </a:cubicBezTo>
                  <a:cubicBezTo>
                    <a:pt x="12029" y="3240"/>
                    <a:pt x="12000" y="3254"/>
                    <a:pt x="12000" y="3254"/>
                  </a:cubicBezTo>
                  <a:cubicBezTo>
                    <a:pt x="12000" y="3254"/>
                    <a:pt x="11870" y="3189"/>
                    <a:pt x="11773" y="3157"/>
                  </a:cubicBezTo>
                  <a:lnTo>
                    <a:pt x="11643" y="3157"/>
                  </a:lnTo>
                  <a:cubicBezTo>
                    <a:pt x="11605" y="3157"/>
                    <a:pt x="11560" y="3159"/>
                    <a:pt x="11513" y="3159"/>
                  </a:cubicBezTo>
                  <a:cubicBezTo>
                    <a:pt x="11396" y="3159"/>
                    <a:pt x="11266" y="3143"/>
                    <a:pt x="11220" y="3026"/>
                  </a:cubicBezTo>
                  <a:cubicBezTo>
                    <a:pt x="11155" y="2994"/>
                    <a:pt x="11122" y="2961"/>
                    <a:pt x="11122" y="2929"/>
                  </a:cubicBezTo>
                  <a:cubicBezTo>
                    <a:pt x="11122" y="2929"/>
                    <a:pt x="11122" y="2929"/>
                    <a:pt x="11122" y="2896"/>
                  </a:cubicBezTo>
                  <a:cubicBezTo>
                    <a:pt x="11057" y="2848"/>
                    <a:pt x="10943" y="2831"/>
                    <a:pt x="10801" y="2831"/>
                  </a:cubicBezTo>
                  <a:cubicBezTo>
                    <a:pt x="10659" y="2831"/>
                    <a:pt x="10488" y="2848"/>
                    <a:pt x="10309" y="2864"/>
                  </a:cubicBezTo>
                  <a:cubicBezTo>
                    <a:pt x="10212" y="2864"/>
                    <a:pt x="10082" y="2831"/>
                    <a:pt x="9952" y="2831"/>
                  </a:cubicBezTo>
                  <a:cubicBezTo>
                    <a:pt x="9691" y="2799"/>
                    <a:pt x="9529" y="2669"/>
                    <a:pt x="9366" y="2571"/>
                  </a:cubicBezTo>
                  <a:cubicBezTo>
                    <a:pt x="9334" y="2539"/>
                    <a:pt x="9301" y="2539"/>
                    <a:pt x="9269" y="2506"/>
                  </a:cubicBezTo>
                  <a:cubicBezTo>
                    <a:pt x="9236" y="2474"/>
                    <a:pt x="9204" y="2441"/>
                    <a:pt x="9171" y="2441"/>
                  </a:cubicBezTo>
                  <a:cubicBezTo>
                    <a:pt x="9106" y="2376"/>
                    <a:pt x="9009" y="2311"/>
                    <a:pt x="8878" y="2246"/>
                  </a:cubicBezTo>
                  <a:cubicBezTo>
                    <a:pt x="8716" y="2148"/>
                    <a:pt x="8521" y="2083"/>
                    <a:pt x="8358" y="2018"/>
                  </a:cubicBezTo>
                  <a:cubicBezTo>
                    <a:pt x="8098" y="1888"/>
                    <a:pt x="8000" y="1661"/>
                    <a:pt x="7968" y="1563"/>
                  </a:cubicBezTo>
                  <a:cubicBezTo>
                    <a:pt x="7944" y="1565"/>
                    <a:pt x="7920" y="1566"/>
                    <a:pt x="7896" y="1566"/>
                  </a:cubicBezTo>
                  <a:cubicBezTo>
                    <a:pt x="7560" y="1566"/>
                    <a:pt x="7220" y="1368"/>
                    <a:pt x="7220" y="1368"/>
                  </a:cubicBezTo>
                  <a:cubicBezTo>
                    <a:pt x="7220" y="1368"/>
                    <a:pt x="6765" y="1368"/>
                    <a:pt x="6635" y="1433"/>
                  </a:cubicBezTo>
                  <a:cubicBezTo>
                    <a:pt x="6625" y="1438"/>
                    <a:pt x="6619" y="1440"/>
                    <a:pt x="6615" y="1440"/>
                  </a:cubicBezTo>
                  <a:cubicBezTo>
                    <a:pt x="6566" y="1440"/>
                    <a:pt x="6955" y="1062"/>
                    <a:pt x="6895" y="880"/>
                  </a:cubicBezTo>
                  <a:cubicBezTo>
                    <a:pt x="6830" y="653"/>
                    <a:pt x="6700" y="555"/>
                    <a:pt x="6635" y="457"/>
                  </a:cubicBezTo>
                  <a:cubicBezTo>
                    <a:pt x="6572" y="333"/>
                    <a:pt x="6719" y="0"/>
                    <a:pt x="624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1"/>
            <p:cNvSpPr/>
            <p:nvPr/>
          </p:nvSpPr>
          <p:spPr>
            <a:xfrm>
              <a:off x="3340168" y="2105789"/>
              <a:ext cx="383989" cy="213859"/>
            </a:xfrm>
            <a:custGeom>
              <a:avLst/>
              <a:gdLst/>
              <a:ahLst/>
              <a:cxnLst/>
              <a:rect l="l" t="t" r="r" b="b"/>
              <a:pathLst>
                <a:path w="21171" h="11791" extrusionOk="0">
                  <a:moveTo>
                    <a:pt x="7189" y="0"/>
                  </a:moveTo>
                  <a:cubicBezTo>
                    <a:pt x="7060" y="0"/>
                    <a:pt x="6909" y="32"/>
                    <a:pt x="6764" y="148"/>
                  </a:cubicBezTo>
                  <a:cubicBezTo>
                    <a:pt x="6526" y="322"/>
                    <a:pt x="6418" y="336"/>
                    <a:pt x="6324" y="336"/>
                  </a:cubicBezTo>
                  <a:cubicBezTo>
                    <a:pt x="6305" y="336"/>
                    <a:pt x="6287" y="335"/>
                    <a:pt x="6268" y="335"/>
                  </a:cubicBezTo>
                  <a:cubicBezTo>
                    <a:pt x="6240" y="335"/>
                    <a:pt x="6212" y="337"/>
                    <a:pt x="6179" y="343"/>
                  </a:cubicBezTo>
                  <a:cubicBezTo>
                    <a:pt x="6049" y="376"/>
                    <a:pt x="5952" y="376"/>
                    <a:pt x="5854" y="441"/>
                  </a:cubicBezTo>
                  <a:cubicBezTo>
                    <a:pt x="5821" y="506"/>
                    <a:pt x="5756" y="603"/>
                    <a:pt x="5659" y="733"/>
                  </a:cubicBezTo>
                  <a:cubicBezTo>
                    <a:pt x="5594" y="864"/>
                    <a:pt x="5529" y="961"/>
                    <a:pt x="5431" y="1026"/>
                  </a:cubicBezTo>
                  <a:cubicBezTo>
                    <a:pt x="5334" y="1156"/>
                    <a:pt x="5236" y="1254"/>
                    <a:pt x="5073" y="1286"/>
                  </a:cubicBezTo>
                  <a:cubicBezTo>
                    <a:pt x="5073" y="1319"/>
                    <a:pt x="5041" y="1319"/>
                    <a:pt x="5008" y="1319"/>
                  </a:cubicBezTo>
                  <a:cubicBezTo>
                    <a:pt x="4911" y="1384"/>
                    <a:pt x="4683" y="1416"/>
                    <a:pt x="4488" y="1449"/>
                  </a:cubicBezTo>
                  <a:cubicBezTo>
                    <a:pt x="4293" y="1514"/>
                    <a:pt x="4130" y="1579"/>
                    <a:pt x="4130" y="1742"/>
                  </a:cubicBezTo>
                  <a:cubicBezTo>
                    <a:pt x="4130" y="1839"/>
                    <a:pt x="4163" y="1937"/>
                    <a:pt x="4163" y="2067"/>
                  </a:cubicBezTo>
                  <a:cubicBezTo>
                    <a:pt x="4163" y="2229"/>
                    <a:pt x="4163" y="2424"/>
                    <a:pt x="4000" y="2555"/>
                  </a:cubicBezTo>
                  <a:cubicBezTo>
                    <a:pt x="3935" y="2652"/>
                    <a:pt x="3870" y="2717"/>
                    <a:pt x="3708" y="2782"/>
                  </a:cubicBezTo>
                  <a:cubicBezTo>
                    <a:pt x="3675" y="2782"/>
                    <a:pt x="3675" y="2782"/>
                    <a:pt x="3643" y="2815"/>
                  </a:cubicBezTo>
                  <a:cubicBezTo>
                    <a:pt x="3285" y="2945"/>
                    <a:pt x="3057" y="3010"/>
                    <a:pt x="2862" y="3075"/>
                  </a:cubicBezTo>
                  <a:cubicBezTo>
                    <a:pt x="2765" y="3107"/>
                    <a:pt x="2732" y="3140"/>
                    <a:pt x="2732" y="3140"/>
                  </a:cubicBezTo>
                  <a:lnTo>
                    <a:pt x="2667" y="3140"/>
                  </a:lnTo>
                  <a:cubicBezTo>
                    <a:pt x="2537" y="3172"/>
                    <a:pt x="2439" y="3172"/>
                    <a:pt x="2309" y="3172"/>
                  </a:cubicBezTo>
                  <a:cubicBezTo>
                    <a:pt x="2179" y="3205"/>
                    <a:pt x="2017" y="3270"/>
                    <a:pt x="1952" y="3335"/>
                  </a:cubicBezTo>
                  <a:cubicBezTo>
                    <a:pt x="1789" y="3465"/>
                    <a:pt x="1561" y="3693"/>
                    <a:pt x="1366" y="3758"/>
                  </a:cubicBezTo>
                  <a:cubicBezTo>
                    <a:pt x="1269" y="3823"/>
                    <a:pt x="1106" y="3855"/>
                    <a:pt x="911" y="3855"/>
                  </a:cubicBezTo>
                  <a:lnTo>
                    <a:pt x="846" y="3855"/>
                  </a:lnTo>
                  <a:cubicBezTo>
                    <a:pt x="651" y="3888"/>
                    <a:pt x="488" y="3985"/>
                    <a:pt x="358" y="4115"/>
                  </a:cubicBezTo>
                  <a:cubicBezTo>
                    <a:pt x="261" y="4278"/>
                    <a:pt x="228" y="4506"/>
                    <a:pt x="196" y="4701"/>
                  </a:cubicBezTo>
                  <a:cubicBezTo>
                    <a:pt x="228" y="4896"/>
                    <a:pt x="228" y="5091"/>
                    <a:pt x="0" y="5091"/>
                  </a:cubicBezTo>
                  <a:cubicBezTo>
                    <a:pt x="0" y="5091"/>
                    <a:pt x="98" y="5449"/>
                    <a:pt x="423" y="5546"/>
                  </a:cubicBezTo>
                  <a:cubicBezTo>
                    <a:pt x="618" y="5579"/>
                    <a:pt x="781" y="5676"/>
                    <a:pt x="878" y="5774"/>
                  </a:cubicBezTo>
                  <a:cubicBezTo>
                    <a:pt x="1009" y="5806"/>
                    <a:pt x="1106" y="5872"/>
                    <a:pt x="1204" y="5969"/>
                  </a:cubicBezTo>
                  <a:cubicBezTo>
                    <a:pt x="1236" y="6002"/>
                    <a:pt x="1236" y="6002"/>
                    <a:pt x="1269" y="6034"/>
                  </a:cubicBezTo>
                  <a:cubicBezTo>
                    <a:pt x="1301" y="6034"/>
                    <a:pt x="1334" y="6067"/>
                    <a:pt x="1366" y="6099"/>
                  </a:cubicBezTo>
                  <a:cubicBezTo>
                    <a:pt x="1529" y="6197"/>
                    <a:pt x="1756" y="6294"/>
                    <a:pt x="1952" y="6327"/>
                  </a:cubicBezTo>
                  <a:cubicBezTo>
                    <a:pt x="1984" y="6327"/>
                    <a:pt x="2017" y="6359"/>
                    <a:pt x="2049" y="6359"/>
                  </a:cubicBezTo>
                  <a:cubicBezTo>
                    <a:pt x="2280" y="6359"/>
                    <a:pt x="2568" y="6330"/>
                    <a:pt x="2788" y="6330"/>
                  </a:cubicBezTo>
                  <a:cubicBezTo>
                    <a:pt x="2972" y="6330"/>
                    <a:pt x="3108" y="6350"/>
                    <a:pt x="3122" y="6424"/>
                  </a:cubicBezTo>
                  <a:cubicBezTo>
                    <a:pt x="3155" y="6457"/>
                    <a:pt x="3187" y="6489"/>
                    <a:pt x="3187" y="6522"/>
                  </a:cubicBezTo>
                  <a:cubicBezTo>
                    <a:pt x="3187" y="6522"/>
                    <a:pt x="3187" y="6554"/>
                    <a:pt x="3220" y="6554"/>
                  </a:cubicBezTo>
                  <a:cubicBezTo>
                    <a:pt x="3350" y="6619"/>
                    <a:pt x="3578" y="6619"/>
                    <a:pt x="3643" y="6619"/>
                  </a:cubicBezTo>
                  <a:cubicBezTo>
                    <a:pt x="3675" y="6619"/>
                    <a:pt x="3708" y="6652"/>
                    <a:pt x="3773" y="6685"/>
                  </a:cubicBezTo>
                  <a:cubicBezTo>
                    <a:pt x="3903" y="6685"/>
                    <a:pt x="4033" y="6717"/>
                    <a:pt x="4163" y="6782"/>
                  </a:cubicBezTo>
                  <a:cubicBezTo>
                    <a:pt x="4260" y="6782"/>
                    <a:pt x="4423" y="6815"/>
                    <a:pt x="4618" y="6945"/>
                  </a:cubicBezTo>
                  <a:cubicBezTo>
                    <a:pt x="5008" y="7140"/>
                    <a:pt x="6374" y="7920"/>
                    <a:pt x="6732" y="7953"/>
                  </a:cubicBezTo>
                  <a:cubicBezTo>
                    <a:pt x="7090" y="7985"/>
                    <a:pt x="7382" y="8180"/>
                    <a:pt x="7480" y="8441"/>
                  </a:cubicBezTo>
                  <a:cubicBezTo>
                    <a:pt x="7577" y="8668"/>
                    <a:pt x="7805" y="8928"/>
                    <a:pt x="7968" y="9026"/>
                  </a:cubicBezTo>
                  <a:cubicBezTo>
                    <a:pt x="8000" y="9058"/>
                    <a:pt x="8065" y="9091"/>
                    <a:pt x="8098" y="9091"/>
                  </a:cubicBezTo>
                  <a:cubicBezTo>
                    <a:pt x="8163" y="9123"/>
                    <a:pt x="8228" y="9221"/>
                    <a:pt x="8260" y="9319"/>
                  </a:cubicBezTo>
                  <a:cubicBezTo>
                    <a:pt x="8390" y="9514"/>
                    <a:pt x="8488" y="9806"/>
                    <a:pt x="8488" y="10067"/>
                  </a:cubicBezTo>
                  <a:cubicBezTo>
                    <a:pt x="8488" y="10067"/>
                    <a:pt x="8488" y="10067"/>
                    <a:pt x="8488" y="10099"/>
                  </a:cubicBezTo>
                  <a:cubicBezTo>
                    <a:pt x="8488" y="10229"/>
                    <a:pt x="8488" y="10359"/>
                    <a:pt x="8488" y="10489"/>
                  </a:cubicBezTo>
                  <a:cubicBezTo>
                    <a:pt x="8521" y="10717"/>
                    <a:pt x="8586" y="11010"/>
                    <a:pt x="8748" y="11302"/>
                  </a:cubicBezTo>
                  <a:lnTo>
                    <a:pt x="8813" y="11400"/>
                  </a:lnTo>
                  <a:cubicBezTo>
                    <a:pt x="8903" y="11519"/>
                    <a:pt x="8993" y="11639"/>
                    <a:pt x="9107" y="11758"/>
                  </a:cubicBezTo>
                  <a:lnTo>
                    <a:pt x="9107" y="11758"/>
                  </a:lnTo>
                  <a:cubicBezTo>
                    <a:pt x="9106" y="11748"/>
                    <a:pt x="9106" y="11737"/>
                    <a:pt x="9106" y="11725"/>
                  </a:cubicBezTo>
                  <a:cubicBezTo>
                    <a:pt x="9073" y="11595"/>
                    <a:pt x="9171" y="11270"/>
                    <a:pt x="9269" y="10945"/>
                  </a:cubicBezTo>
                  <a:cubicBezTo>
                    <a:pt x="9334" y="10554"/>
                    <a:pt x="9399" y="10132"/>
                    <a:pt x="9496" y="9871"/>
                  </a:cubicBezTo>
                  <a:cubicBezTo>
                    <a:pt x="9561" y="9741"/>
                    <a:pt x="9626" y="9611"/>
                    <a:pt x="9691" y="9449"/>
                  </a:cubicBezTo>
                  <a:cubicBezTo>
                    <a:pt x="9756" y="9319"/>
                    <a:pt x="9854" y="9156"/>
                    <a:pt x="9951" y="9026"/>
                  </a:cubicBezTo>
                  <a:cubicBezTo>
                    <a:pt x="10277" y="8473"/>
                    <a:pt x="10732" y="7920"/>
                    <a:pt x="11220" y="7628"/>
                  </a:cubicBezTo>
                  <a:cubicBezTo>
                    <a:pt x="11415" y="7498"/>
                    <a:pt x="11610" y="7400"/>
                    <a:pt x="11707" y="7400"/>
                  </a:cubicBezTo>
                  <a:cubicBezTo>
                    <a:pt x="11773" y="7400"/>
                    <a:pt x="11805" y="7432"/>
                    <a:pt x="11870" y="7432"/>
                  </a:cubicBezTo>
                  <a:cubicBezTo>
                    <a:pt x="12065" y="7498"/>
                    <a:pt x="12098" y="7693"/>
                    <a:pt x="12065" y="7953"/>
                  </a:cubicBezTo>
                  <a:cubicBezTo>
                    <a:pt x="12065" y="7985"/>
                    <a:pt x="12065" y="8018"/>
                    <a:pt x="12065" y="8050"/>
                  </a:cubicBezTo>
                  <a:cubicBezTo>
                    <a:pt x="12033" y="8083"/>
                    <a:pt x="12033" y="8115"/>
                    <a:pt x="12033" y="8148"/>
                  </a:cubicBezTo>
                  <a:cubicBezTo>
                    <a:pt x="11903" y="8603"/>
                    <a:pt x="11838" y="9123"/>
                    <a:pt x="12163" y="9123"/>
                  </a:cubicBezTo>
                  <a:cubicBezTo>
                    <a:pt x="12390" y="9123"/>
                    <a:pt x="12390" y="9058"/>
                    <a:pt x="12390" y="8961"/>
                  </a:cubicBezTo>
                  <a:cubicBezTo>
                    <a:pt x="12358" y="8863"/>
                    <a:pt x="12293" y="8766"/>
                    <a:pt x="12293" y="8668"/>
                  </a:cubicBezTo>
                  <a:cubicBezTo>
                    <a:pt x="12228" y="8473"/>
                    <a:pt x="12293" y="8376"/>
                    <a:pt x="12358" y="8245"/>
                  </a:cubicBezTo>
                  <a:cubicBezTo>
                    <a:pt x="12390" y="8180"/>
                    <a:pt x="12423" y="8148"/>
                    <a:pt x="12455" y="8083"/>
                  </a:cubicBezTo>
                  <a:cubicBezTo>
                    <a:pt x="12488" y="8050"/>
                    <a:pt x="12520" y="8018"/>
                    <a:pt x="12553" y="7953"/>
                  </a:cubicBezTo>
                  <a:cubicBezTo>
                    <a:pt x="12683" y="7693"/>
                    <a:pt x="12878" y="7237"/>
                    <a:pt x="12878" y="7075"/>
                  </a:cubicBezTo>
                  <a:cubicBezTo>
                    <a:pt x="12878" y="7075"/>
                    <a:pt x="13724" y="7042"/>
                    <a:pt x="14472" y="6685"/>
                  </a:cubicBezTo>
                  <a:cubicBezTo>
                    <a:pt x="14829" y="6522"/>
                    <a:pt x="15122" y="6262"/>
                    <a:pt x="15350" y="5872"/>
                  </a:cubicBezTo>
                  <a:cubicBezTo>
                    <a:pt x="15350" y="5872"/>
                    <a:pt x="15423" y="5863"/>
                    <a:pt x="15545" y="5863"/>
                  </a:cubicBezTo>
                  <a:cubicBezTo>
                    <a:pt x="15667" y="5863"/>
                    <a:pt x="15837" y="5872"/>
                    <a:pt x="16033" y="5904"/>
                  </a:cubicBezTo>
                  <a:cubicBezTo>
                    <a:pt x="16293" y="5904"/>
                    <a:pt x="16618" y="5969"/>
                    <a:pt x="16911" y="6067"/>
                  </a:cubicBezTo>
                  <a:cubicBezTo>
                    <a:pt x="17691" y="6359"/>
                    <a:pt x="17854" y="6522"/>
                    <a:pt x="17691" y="6750"/>
                  </a:cubicBezTo>
                  <a:cubicBezTo>
                    <a:pt x="17659" y="6815"/>
                    <a:pt x="17659" y="6880"/>
                    <a:pt x="17659" y="6945"/>
                  </a:cubicBezTo>
                  <a:cubicBezTo>
                    <a:pt x="17659" y="7042"/>
                    <a:pt x="17724" y="7140"/>
                    <a:pt x="17789" y="7205"/>
                  </a:cubicBezTo>
                  <a:cubicBezTo>
                    <a:pt x="17789" y="7205"/>
                    <a:pt x="17821" y="7237"/>
                    <a:pt x="17854" y="7237"/>
                  </a:cubicBezTo>
                  <a:cubicBezTo>
                    <a:pt x="17897" y="7237"/>
                    <a:pt x="17926" y="7252"/>
                    <a:pt x="17950" y="7252"/>
                  </a:cubicBezTo>
                  <a:cubicBezTo>
                    <a:pt x="17962" y="7252"/>
                    <a:pt x="17973" y="7248"/>
                    <a:pt x="17984" y="7237"/>
                  </a:cubicBezTo>
                  <a:cubicBezTo>
                    <a:pt x="18016" y="7237"/>
                    <a:pt x="18049" y="7237"/>
                    <a:pt x="18081" y="7205"/>
                  </a:cubicBezTo>
                  <a:cubicBezTo>
                    <a:pt x="18114" y="7172"/>
                    <a:pt x="18146" y="7140"/>
                    <a:pt x="18179" y="7107"/>
                  </a:cubicBezTo>
                  <a:cubicBezTo>
                    <a:pt x="18179" y="7075"/>
                    <a:pt x="18179" y="7010"/>
                    <a:pt x="18211" y="6945"/>
                  </a:cubicBezTo>
                  <a:cubicBezTo>
                    <a:pt x="18211" y="6782"/>
                    <a:pt x="18244" y="6457"/>
                    <a:pt x="18374" y="6262"/>
                  </a:cubicBezTo>
                  <a:cubicBezTo>
                    <a:pt x="18407" y="6197"/>
                    <a:pt x="18439" y="6164"/>
                    <a:pt x="18504" y="6132"/>
                  </a:cubicBezTo>
                  <a:cubicBezTo>
                    <a:pt x="18504" y="6132"/>
                    <a:pt x="18537" y="6099"/>
                    <a:pt x="18537" y="6099"/>
                  </a:cubicBezTo>
                  <a:lnTo>
                    <a:pt x="18602" y="6099"/>
                  </a:lnTo>
                  <a:cubicBezTo>
                    <a:pt x="18699" y="6088"/>
                    <a:pt x="18779" y="6085"/>
                    <a:pt x="18845" y="6085"/>
                  </a:cubicBezTo>
                  <a:cubicBezTo>
                    <a:pt x="18977" y="6085"/>
                    <a:pt x="19057" y="6099"/>
                    <a:pt x="19122" y="6099"/>
                  </a:cubicBezTo>
                  <a:cubicBezTo>
                    <a:pt x="19154" y="6067"/>
                    <a:pt x="19187" y="6067"/>
                    <a:pt x="19220" y="6034"/>
                  </a:cubicBezTo>
                  <a:cubicBezTo>
                    <a:pt x="19252" y="6002"/>
                    <a:pt x="19285" y="5969"/>
                    <a:pt x="19317" y="5969"/>
                  </a:cubicBezTo>
                  <a:cubicBezTo>
                    <a:pt x="19348" y="5953"/>
                    <a:pt x="19380" y="5947"/>
                    <a:pt x="19412" y="5947"/>
                  </a:cubicBezTo>
                  <a:cubicBezTo>
                    <a:pt x="19515" y="5947"/>
                    <a:pt x="19632" y="6009"/>
                    <a:pt x="19805" y="6034"/>
                  </a:cubicBezTo>
                  <a:lnTo>
                    <a:pt x="19870" y="6034"/>
                  </a:lnTo>
                  <a:cubicBezTo>
                    <a:pt x="20000" y="6067"/>
                    <a:pt x="20130" y="6099"/>
                    <a:pt x="20228" y="6132"/>
                  </a:cubicBezTo>
                  <a:cubicBezTo>
                    <a:pt x="20390" y="6132"/>
                    <a:pt x="20585" y="6197"/>
                    <a:pt x="20780" y="6229"/>
                  </a:cubicBezTo>
                  <a:cubicBezTo>
                    <a:pt x="21008" y="6229"/>
                    <a:pt x="21171" y="6229"/>
                    <a:pt x="21171" y="6132"/>
                  </a:cubicBezTo>
                  <a:cubicBezTo>
                    <a:pt x="21171" y="5924"/>
                    <a:pt x="21150" y="5903"/>
                    <a:pt x="21142" y="5903"/>
                  </a:cubicBezTo>
                  <a:cubicBezTo>
                    <a:pt x="21139" y="5903"/>
                    <a:pt x="21138" y="5904"/>
                    <a:pt x="21138" y="5904"/>
                  </a:cubicBezTo>
                  <a:cubicBezTo>
                    <a:pt x="21138" y="5904"/>
                    <a:pt x="20813" y="5904"/>
                    <a:pt x="20650" y="5774"/>
                  </a:cubicBezTo>
                  <a:cubicBezTo>
                    <a:pt x="20618" y="5741"/>
                    <a:pt x="20585" y="5709"/>
                    <a:pt x="20553" y="5709"/>
                  </a:cubicBezTo>
                  <a:cubicBezTo>
                    <a:pt x="20390" y="5611"/>
                    <a:pt x="20130" y="5481"/>
                    <a:pt x="20000" y="5286"/>
                  </a:cubicBezTo>
                  <a:cubicBezTo>
                    <a:pt x="19870" y="5124"/>
                    <a:pt x="19740" y="5026"/>
                    <a:pt x="19642" y="4961"/>
                  </a:cubicBezTo>
                  <a:cubicBezTo>
                    <a:pt x="19610" y="4928"/>
                    <a:pt x="19577" y="4896"/>
                    <a:pt x="19545" y="4896"/>
                  </a:cubicBezTo>
                  <a:cubicBezTo>
                    <a:pt x="19545" y="4896"/>
                    <a:pt x="19512" y="4863"/>
                    <a:pt x="19512" y="4798"/>
                  </a:cubicBezTo>
                  <a:cubicBezTo>
                    <a:pt x="19480" y="4701"/>
                    <a:pt x="19447" y="4571"/>
                    <a:pt x="19447" y="4473"/>
                  </a:cubicBezTo>
                  <a:cubicBezTo>
                    <a:pt x="19382" y="4311"/>
                    <a:pt x="18862" y="3790"/>
                    <a:pt x="18862" y="3790"/>
                  </a:cubicBezTo>
                  <a:cubicBezTo>
                    <a:pt x="18862" y="3790"/>
                    <a:pt x="18732" y="3725"/>
                    <a:pt x="18569" y="3725"/>
                  </a:cubicBezTo>
                  <a:cubicBezTo>
                    <a:pt x="18569" y="3758"/>
                    <a:pt x="18537" y="3758"/>
                    <a:pt x="18504" y="3758"/>
                  </a:cubicBezTo>
                  <a:cubicBezTo>
                    <a:pt x="18407" y="3823"/>
                    <a:pt x="18211" y="3985"/>
                    <a:pt x="17951" y="4083"/>
                  </a:cubicBezTo>
                  <a:cubicBezTo>
                    <a:pt x="17824" y="4185"/>
                    <a:pt x="17658" y="4266"/>
                    <a:pt x="17498" y="4266"/>
                  </a:cubicBezTo>
                  <a:cubicBezTo>
                    <a:pt x="17453" y="4266"/>
                    <a:pt x="17409" y="4260"/>
                    <a:pt x="17366" y="4246"/>
                  </a:cubicBezTo>
                  <a:cubicBezTo>
                    <a:pt x="16976" y="4246"/>
                    <a:pt x="16683" y="3888"/>
                    <a:pt x="16748" y="3530"/>
                  </a:cubicBezTo>
                  <a:lnTo>
                    <a:pt x="16813" y="3335"/>
                  </a:lnTo>
                  <a:cubicBezTo>
                    <a:pt x="16846" y="3042"/>
                    <a:pt x="16878" y="2880"/>
                    <a:pt x="16846" y="2750"/>
                  </a:cubicBezTo>
                  <a:cubicBezTo>
                    <a:pt x="16813" y="2717"/>
                    <a:pt x="16781" y="2652"/>
                    <a:pt x="16748" y="2587"/>
                  </a:cubicBezTo>
                  <a:cubicBezTo>
                    <a:pt x="16748" y="2587"/>
                    <a:pt x="16716" y="2587"/>
                    <a:pt x="16716" y="2555"/>
                  </a:cubicBezTo>
                  <a:cubicBezTo>
                    <a:pt x="16604" y="2527"/>
                    <a:pt x="16492" y="2450"/>
                    <a:pt x="16359" y="2450"/>
                  </a:cubicBezTo>
                  <a:cubicBezTo>
                    <a:pt x="16338" y="2450"/>
                    <a:pt x="16315" y="2452"/>
                    <a:pt x="16293" y="2457"/>
                  </a:cubicBezTo>
                  <a:cubicBezTo>
                    <a:pt x="16098" y="2522"/>
                    <a:pt x="15968" y="2750"/>
                    <a:pt x="15903" y="2782"/>
                  </a:cubicBezTo>
                  <a:cubicBezTo>
                    <a:pt x="15903" y="2782"/>
                    <a:pt x="15903" y="2815"/>
                    <a:pt x="15903" y="2815"/>
                  </a:cubicBezTo>
                  <a:cubicBezTo>
                    <a:pt x="15903" y="2815"/>
                    <a:pt x="15772" y="2847"/>
                    <a:pt x="15675" y="2880"/>
                  </a:cubicBezTo>
                  <a:lnTo>
                    <a:pt x="14894" y="3172"/>
                  </a:lnTo>
                  <a:cubicBezTo>
                    <a:pt x="14732" y="3237"/>
                    <a:pt x="14602" y="3302"/>
                    <a:pt x="14602" y="3302"/>
                  </a:cubicBezTo>
                  <a:lnTo>
                    <a:pt x="13268" y="3302"/>
                  </a:lnTo>
                  <a:cubicBezTo>
                    <a:pt x="13171" y="3302"/>
                    <a:pt x="13008" y="3368"/>
                    <a:pt x="12878" y="3498"/>
                  </a:cubicBezTo>
                  <a:cubicBezTo>
                    <a:pt x="12813" y="3563"/>
                    <a:pt x="12781" y="3660"/>
                    <a:pt x="12748" y="3790"/>
                  </a:cubicBezTo>
                  <a:cubicBezTo>
                    <a:pt x="12748" y="3790"/>
                    <a:pt x="12553" y="3855"/>
                    <a:pt x="12325" y="3953"/>
                  </a:cubicBezTo>
                  <a:cubicBezTo>
                    <a:pt x="12065" y="4148"/>
                    <a:pt x="11805" y="4376"/>
                    <a:pt x="11805" y="4636"/>
                  </a:cubicBezTo>
                  <a:cubicBezTo>
                    <a:pt x="11851" y="4956"/>
                    <a:pt x="11752" y="5100"/>
                    <a:pt x="11598" y="5100"/>
                  </a:cubicBezTo>
                  <a:cubicBezTo>
                    <a:pt x="11533" y="5100"/>
                    <a:pt x="11459" y="5074"/>
                    <a:pt x="11382" y="5026"/>
                  </a:cubicBezTo>
                  <a:cubicBezTo>
                    <a:pt x="11285" y="4994"/>
                    <a:pt x="11220" y="4961"/>
                    <a:pt x="11155" y="4896"/>
                  </a:cubicBezTo>
                  <a:cubicBezTo>
                    <a:pt x="10945" y="4707"/>
                    <a:pt x="10599" y="4599"/>
                    <a:pt x="10293" y="4599"/>
                  </a:cubicBezTo>
                  <a:cubicBezTo>
                    <a:pt x="10125" y="4599"/>
                    <a:pt x="9969" y="4632"/>
                    <a:pt x="9854" y="4701"/>
                  </a:cubicBezTo>
                  <a:cubicBezTo>
                    <a:pt x="9782" y="4755"/>
                    <a:pt x="9711" y="4779"/>
                    <a:pt x="9644" y="4779"/>
                  </a:cubicBezTo>
                  <a:cubicBezTo>
                    <a:pt x="9590" y="4779"/>
                    <a:pt x="9540" y="4763"/>
                    <a:pt x="9496" y="4733"/>
                  </a:cubicBezTo>
                  <a:cubicBezTo>
                    <a:pt x="9334" y="4701"/>
                    <a:pt x="9203" y="4603"/>
                    <a:pt x="9008" y="4408"/>
                  </a:cubicBezTo>
                  <a:cubicBezTo>
                    <a:pt x="8716" y="4083"/>
                    <a:pt x="8423" y="3855"/>
                    <a:pt x="8098" y="3725"/>
                  </a:cubicBezTo>
                  <a:cubicBezTo>
                    <a:pt x="7740" y="3660"/>
                    <a:pt x="7610" y="3530"/>
                    <a:pt x="7447" y="3433"/>
                  </a:cubicBezTo>
                  <a:cubicBezTo>
                    <a:pt x="7415" y="3400"/>
                    <a:pt x="7382" y="3400"/>
                    <a:pt x="7350" y="3368"/>
                  </a:cubicBezTo>
                  <a:lnTo>
                    <a:pt x="7317" y="3368"/>
                  </a:lnTo>
                  <a:cubicBezTo>
                    <a:pt x="7317" y="3368"/>
                    <a:pt x="7285" y="3335"/>
                    <a:pt x="7252" y="3335"/>
                  </a:cubicBezTo>
                  <a:cubicBezTo>
                    <a:pt x="7220" y="3335"/>
                    <a:pt x="7187" y="3302"/>
                    <a:pt x="7122" y="3302"/>
                  </a:cubicBezTo>
                  <a:lnTo>
                    <a:pt x="7090" y="3302"/>
                  </a:lnTo>
                  <a:cubicBezTo>
                    <a:pt x="7021" y="3279"/>
                    <a:pt x="6935" y="3256"/>
                    <a:pt x="6845" y="3256"/>
                  </a:cubicBezTo>
                  <a:cubicBezTo>
                    <a:pt x="6808" y="3256"/>
                    <a:pt x="6770" y="3260"/>
                    <a:pt x="6732" y="3270"/>
                  </a:cubicBezTo>
                  <a:cubicBezTo>
                    <a:pt x="6732" y="3270"/>
                    <a:pt x="6703" y="3284"/>
                    <a:pt x="6665" y="3284"/>
                  </a:cubicBezTo>
                  <a:cubicBezTo>
                    <a:pt x="6645" y="3284"/>
                    <a:pt x="6624" y="3281"/>
                    <a:pt x="6602" y="3270"/>
                  </a:cubicBezTo>
                  <a:cubicBezTo>
                    <a:pt x="6504" y="3302"/>
                    <a:pt x="6439" y="3335"/>
                    <a:pt x="6374" y="3400"/>
                  </a:cubicBezTo>
                  <a:lnTo>
                    <a:pt x="6537" y="3302"/>
                  </a:lnTo>
                  <a:lnTo>
                    <a:pt x="6537" y="3302"/>
                  </a:lnTo>
                  <a:lnTo>
                    <a:pt x="6309" y="3498"/>
                  </a:lnTo>
                  <a:cubicBezTo>
                    <a:pt x="6309" y="3498"/>
                    <a:pt x="5854" y="3985"/>
                    <a:pt x="5561" y="4018"/>
                  </a:cubicBezTo>
                  <a:cubicBezTo>
                    <a:pt x="5561" y="4018"/>
                    <a:pt x="5561" y="3985"/>
                    <a:pt x="5561" y="3953"/>
                  </a:cubicBezTo>
                  <a:cubicBezTo>
                    <a:pt x="5561" y="3758"/>
                    <a:pt x="5431" y="2782"/>
                    <a:pt x="5691" y="2229"/>
                  </a:cubicBezTo>
                  <a:cubicBezTo>
                    <a:pt x="5724" y="2164"/>
                    <a:pt x="5756" y="2132"/>
                    <a:pt x="5756" y="2099"/>
                  </a:cubicBezTo>
                  <a:cubicBezTo>
                    <a:pt x="6017" y="1774"/>
                    <a:pt x="6049" y="1807"/>
                    <a:pt x="6374" y="1611"/>
                  </a:cubicBezTo>
                  <a:cubicBezTo>
                    <a:pt x="6537" y="1514"/>
                    <a:pt x="6569" y="1481"/>
                    <a:pt x="6667" y="1384"/>
                  </a:cubicBezTo>
                  <a:cubicBezTo>
                    <a:pt x="6797" y="1189"/>
                    <a:pt x="6992" y="1059"/>
                    <a:pt x="7220" y="1026"/>
                  </a:cubicBezTo>
                  <a:cubicBezTo>
                    <a:pt x="7350" y="961"/>
                    <a:pt x="7512" y="896"/>
                    <a:pt x="7643" y="831"/>
                  </a:cubicBezTo>
                  <a:cubicBezTo>
                    <a:pt x="7708" y="766"/>
                    <a:pt x="7773" y="668"/>
                    <a:pt x="7773" y="571"/>
                  </a:cubicBezTo>
                  <a:cubicBezTo>
                    <a:pt x="7708" y="408"/>
                    <a:pt x="7610" y="181"/>
                    <a:pt x="7512" y="51"/>
                  </a:cubicBezTo>
                  <a:cubicBezTo>
                    <a:pt x="7476" y="51"/>
                    <a:pt x="7350" y="0"/>
                    <a:pt x="7189" y="0"/>
                  </a:cubicBezTo>
                  <a:close/>
                  <a:moveTo>
                    <a:pt x="9107" y="11758"/>
                  </a:moveTo>
                  <a:cubicBezTo>
                    <a:pt x="9110" y="11777"/>
                    <a:pt x="9118" y="11790"/>
                    <a:pt x="9138" y="11790"/>
                  </a:cubicBezTo>
                  <a:cubicBezTo>
                    <a:pt x="9128" y="11780"/>
                    <a:pt x="9118" y="11769"/>
                    <a:pt x="9107" y="11758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6" name="Google Shape;2976;p51"/>
          <p:cNvSpPr/>
          <p:nvPr/>
        </p:nvSpPr>
        <p:spPr>
          <a:xfrm>
            <a:off x="1412623" y="2360312"/>
            <a:ext cx="450644" cy="666970"/>
          </a:xfrm>
          <a:custGeom>
            <a:avLst/>
            <a:gdLst/>
            <a:ahLst/>
            <a:cxnLst/>
            <a:rect l="l" t="t" r="r" b="b"/>
            <a:pathLst>
              <a:path w="24846" h="36773" extrusionOk="0">
                <a:moveTo>
                  <a:pt x="4000" y="1"/>
                </a:moveTo>
                <a:lnTo>
                  <a:pt x="683" y="11220"/>
                </a:lnTo>
                <a:cubicBezTo>
                  <a:pt x="683" y="11220"/>
                  <a:pt x="567" y="11944"/>
                  <a:pt x="964" y="11944"/>
                </a:cubicBezTo>
                <a:cubicBezTo>
                  <a:pt x="988" y="11944"/>
                  <a:pt x="1013" y="11941"/>
                  <a:pt x="1041" y="11936"/>
                </a:cubicBezTo>
                <a:lnTo>
                  <a:pt x="1041" y="11936"/>
                </a:lnTo>
                <a:cubicBezTo>
                  <a:pt x="1041" y="11936"/>
                  <a:pt x="325" y="13074"/>
                  <a:pt x="228" y="13301"/>
                </a:cubicBezTo>
                <a:cubicBezTo>
                  <a:pt x="163" y="13497"/>
                  <a:pt x="293" y="13659"/>
                  <a:pt x="163" y="13822"/>
                </a:cubicBezTo>
                <a:cubicBezTo>
                  <a:pt x="0" y="13984"/>
                  <a:pt x="15122" y="36748"/>
                  <a:pt x="15122" y="36748"/>
                </a:cubicBezTo>
                <a:cubicBezTo>
                  <a:pt x="15122" y="36748"/>
                  <a:pt x="15191" y="36772"/>
                  <a:pt x="15280" y="36772"/>
                </a:cubicBezTo>
                <a:cubicBezTo>
                  <a:pt x="15443" y="36772"/>
                  <a:pt x="15675" y="36691"/>
                  <a:pt x="15675" y="36228"/>
                </a:cubicBezTo>
                <a:cubicBezTo>
                  <a:pt x="15675" y="35545"/>
                  <a:pt x="15610" y="34862"/>
                  <a:pt x="15447" y="34472"/>
                </a:cubicBezTo>
                <a:cubicBezTo>
                  <a:pt x="15317" y="34114"/>
                  <a:pt x="15415" y="33691"/>
                  <a:pt x="15545" y="33399"/>
                </a:cubicBezTo>
                <a:cubicBezTo>
                  <a:pt x="15675" y="33073"/>
                  <a:pt x="15870" y="32846"/>
                  <a:pt x="15870" y="32390"/>
                </a:cubicBezTo>
                <a:cubicBezTo>
                  <a:pt x="15870" y="31975"/>
                  <a:pt x="16247" y="31056"/>
                  <a:pt x="17063" y="31056"/>
                </a:cubicBezTo>
                <a:cubicBezTo>
                  <a:pt x="17077" y="31056"/>
                  <a:pt x="17091" y="31057"/>
                  <a:pt x="17106" y="31057"/>
                </a:cubicBezTo>
                <a:cubicBezTo>
                  <a:pt x="17236" y="31062"/>
                  <a:pt x="17346" y="31063"/>
                  <a:pt x="17438" y="31063"/>
                </a:cubicBezTo>
                <a:cubicBezTo>
                  <a:pt x="17537" y="31063"/>
                  <a:pt x="17616" y="31062"/>
                  <a:pt x="17681" y="31062"/>
                </a:cubicBezTo>
                <a:cubicBezTo>
                  <a:pt x="17968" y="31062"/>
                  <a:pt x="17978" y="31089"/>
                  <a:pt x="18114" y="31382"/>
                </a:cubicBezTo>
                <a:cubicBezTo>
                  <a:pt x="18276" y="31805"/>
                  <a:pt x="18862" y="32163"/>
                  <a:pt x="18862" y="32163"/>
                </a:cubicBezTo>
                <a:lnTo>
                  <a:pt x="19707" y="28195"/>
                </a:lnTo>
                <a:lnTo>
                  <a:pt x="24845" y="5399"/>
                </a:lnTo>
                <a:lnTo>
                  <a:pt x="15089" y="2895"/>
                </a:lnTo>
                <a:lnTo>
                  <a:pt x="4000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51"/>
          <p:cNvSpPr/>
          <p:nvPr/>
        </p:nvSpPr>
        <p:spPr>
          <a:xfrm>
            <a:off x="2577522" y="2734852"/>
            <a:ext cx="508449" cy="275472"/>
          </a:xfrm>
          <a:custGeom>
            <a:avLst/>
            <a:gdLst/>
            <a:ahLst/>
            <a:cxnLst/>
            <a:rect l="l" t="t" r="r" b="b"/>
            <a:pathLst>
              <a:path w="28033" h="15188" extrusionOk="0">
                <a:moveTo>
                  <a:pt x="1366" y="1"/>
                </a:moveTo>
                <a:lnTo>
                  <a:pt x="1" y="14049"/>
                </a:lnTo>
                <a:lnTo>
                  <a:pt x="28032" y="15187"/>
                </a:lnTo>
                <a:lnTo>
                  <a:pt x="28032" y="15187"/>
                </a:lnTo>
                <a:lnTo>
                  <a:pt x="27772" y="5497"/>
                </a:lnTo>
                <a:cubicBezTo>
                  <a:pt x="27772" y="5497"/>
                  <a:pt x="26797" y="5041"/>
                  <a:pt x="26797" y="3968"/>
                </a:cubicBezTo>
                <a:cubicBezTo>
                  <a:pt x="26797" y="2895"/>
                  <a:pt x="27350" y="3058"/>
                  <a:pt x="27317" y="2505"/>
                </a:cubicBezTo>
                <a:cubicBezTo>
                  <a:pt x="27285" y="1985"/>
                  <a:pt x="25366" y="1041"/>
                  <a:pt x="25366" y="1041"/>
                </a:cubicBezTo>
                <a:cubicBezTo>
                  <a:pt x="24903" y="1060"/>
                  <a:pt x="24354" y="1069"/>
                  <a:pt x="23737" y="1069"/>
                </a:cubicBezTo>
                <a:cubicBezTo>
                  <a:pt x="16863" y="1069"/>
                  <a:pt x="1516" y="1"/>
                  <a:pt x="1366" y="1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PARTE TEORICA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MANEJO DE CONCEPTOS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MANEJO DE CONCEPTOS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077737"/>
            <a:ext cx="2409600" cy="81333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dirty="0"/>
              <a:t>¿Qué cosas características debe de tener una función? Explique sobre el nombre, el </a:t>
            </a:r>
            <a:r>
              <a:rPr lang="es-ES" dirty="0" err="1"/>
              <a:t>return</a:t>
            </a:r>
            <a:r>
              <a:rPr lang="es-ES" dirty="0"/>
              <a:t>, </a:t>
            </a:r>
            <a:r>
              <a:rPr lang="es-ES" dirty="0" smtClean="0"/>
              <a:t>parámetros, </a:t>
            </a:r>
            <a:r>
              <a:rPr lang="es-ES" dirty="0"/>
              <a:t>etc.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1737360"/>
            <a:ext cx="2409600" cy="82341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sz="1800" dirty="0"/>
              <a:t>Defina que es lenguaje procedural en </a:t>
            </a:r>
            <a:r>
              <a:rPr lang="es-ES" sz="1800" dirty="0" err="1"/>
              <a:t>MySQL</a:t>
            </a:r>
            <a:r>
              <a:rPr lang="es-ES" sz="1800" dirty="0"/>
              <a:t>.</a:t>
            </a:r>
            <a:endParaRPr sz="1800"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066585"/>
            <a:ext cx="2409600" cy="82449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dirty="0"/>
              <a:t>¿Cómo crear</a:t>
            </a:r>
            <a:r>
              <a:rPr lang="es-ES" dirty="0" smtClean="0"/>
              <a:t>, modificar y cómo </a:t>
            </a:r>
            <a:r>
              <a:rPr lang="es-ES" dirty="0"/>
              <a:t>eliminar una función? Adjunte un ejemplo de su uso. 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1773044"/>
            <a:ext cx="2409600" cy="7877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sz="1800" dirty="0"/>
              <a:t>Defina que es una función en </a:t>
            </a:r>
            <a:r>
              <a:rPr lang="es-ES" sz="1800" dirty="0" err="1"/>
              <a:t>MySQL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626231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MANEJO DE CONCEPTOS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744695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1737360"/>
            <a:ext cx="2654922" cy="23957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sz="1600" dirty="0"/>
              <a:t>Para qué sirve la </a:t>
            </a:r>
            <a:r>
              <a:rPr lang="es-ES" sz="1600" dirty="0" smtClean="0"/>
              <a:t>función </a:t>
            </a:r>
            <a:r>
              <a:rPr lang="es-ES" sz="1600" dirty="0"/>
              <a:t>CONCAT </a:t>
            </a:r>
            <a:r>
              <a:rPr lang="es-ES" sz="1600" dirty="0" smtClean="0"/>
              <a:t>y como </a:t>
            </a:r>
            <a:r>
              <a:rPr lang="es-ES" sz="1600" dirty="0"/>
              <a:t>funciona en </a:t>
            </a:r>
            <a:r>
              <a:rPr lang="es-ES" sz="1600" dirty="0" smtClean="0"/>
              <a:t>MYSQL</a:t>
            </a:r>
          </a:p>
          <a:p>
            <a:pPr marL="171450" lvl="0" indent="-171450">
              <a:buFont typeface="Courier New" panose="02070309020205020404" pitchFamily="49" charset="0"/>
              <a:buChar char="o"/>
            </a:pPr>
            <a:r>
              <a:rPr lang="es-ES" sz="1600" dirty="0" smtClean="0"/>
              <a:t>¿Crear </a:t>
            </a:r>
            <a:r>
              <a:rPr lang="es-ES" sz="1600" dirty="0"/>
              <a:t>una función que muestre el uso de las función CONCAT? </a:t>
            </a:r>
          </a:p>
          <a:p>
            <a:pPr marL="171450" lvl="0" indent="-171450">
              <a:buFont typeface="Courier New" panose="02070309020205020404" pitchFamily="49" charset="0"/>
              <a:buChar char="o"/>
            </a:pPr>
            <a:r>
              <a:rPr lang="es-ES" sz="1600" dirty="0" smtClean="0"/>
              <a:t>La </a:t>
            </a:r>
            <a:r>
              <a:rPr lang="es-ES" sz="1600" dirty="0"/>
              <a:t>función debe concatenar 3 cadenas.</a:t>
            </a:r>
            <a:endParaRPr sz="1600"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765238" y="1575534"/>
            <a:ext cx="2939850" cy="323786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dirty="0" smtClean="0"/>
              <a:t>Para </a:t>
            </a:r>
            <a:r>
              <a:rPr lang="es-ES" dirty="0"/>
              <a:t>qué sirve la función SUBSTRING </a:t>
            </a:r>
            <a:r>
              <a:rPr lang="es-ES" dirty="0" smtClean="0"/>
              <a:t>y como </a:t>
            </a:r>
            <a:r>
              <a:rPr lang="es-ES" dirty="0"/>
              <a:t>funciona en MYSQL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¿</a:t>
            </a:r>
            <a:r>
              <a:rPr lang="es-ES" dirty="0"/>
              <a:t>Crear una función que muestre el uso de las función SUBSTRING?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La </a:t>
            </a:r>
            <a:r>
              <a:rPr lang="es-ES" dirty="0"/>
              <a:t>función recibe un nombre completo. 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 smtClean="0"/>
              <a:t>INPUT</a:t>
            </a:r>
            <a:r>
              <a:rPr lang="es-ES" dirty="0"/>
              <a:t>: Ximena Condori Mar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s-E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La </a:t>
            </a:r>
            <a:r>
              <a:rPr lang="es-ES" dirty="0"/>
              <a:t>función solo retorna el nombre.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 smtClean="0"/>
              <a:t>OUTPUT</a:t>
            </a:r>
            <a:r>
              <a:rPr lang="es-ES" dirty="0"/>
              <a:t>: Ximena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626231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MANEJO DE CONCEPTOS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744695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1737360"/>
            <a:ext cx="2654922" cy="23957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sz="1600" dirty="0"/>
              <a:t>Para qué sirve la </a:t>
            </a:r>
            <a:r>
              <a:rPr lang="es-ES" sz="1600" dirty="0" smtClean="0"/>
              <a:t>función </a:t>
            </a:r>
            <a:r>
              <a:rPr lang="es-ES" sz="1600" dirty="0"/>
              <a:t>STRCMP </a:t>
            </a:r>
            <a:r>
              <a:rPr lang="es-ES" sz="1600" dirty="0" smtClean="0"/>
              <a:t>y como </a:t>
            </a:r>
            <a:r>
              <a:rPr lang="es-ES" sz="1600" dirty="0"/>
              <a:t>funciona en MYSQL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¿</a:t>
            </a:r>
            <a:r>
              <a:rPr lang="es-ES" sz="1600" dirty="0"/>
              <a:t>Crear una función que muestre el uso de las función STRCMP?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La </a:t>
            </a:r>
            <a:r>
              <a:rPr lang="es-ES" sz="1600" dirty="0"/>
              <a:t>función debe comparar 3 cadenas. Y deberá determinar si dos de ellas son iguales.</a:t>
            </a:r>
            <a:endParaRPr sz="1600"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765238" y="1575534"/>
            <a:ext cx="2939850" cy="231615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sz="1800" dirty="0"/>
              <a:t>Para qué sirve la función CHAR_LENGTH y LOCATE </a:t>
            </a:r>
            <a:r>
              <a:rPr lang="es-ES" sz="1800" dirty="0" smtClean="0"/>
              <a:t>y como </a:t>
            </a:r>
            <a:r>
              <a:rPr lang="es-ES" sz="1800" dirty="0"/>
              <a:t>funciona en MYSQL </a:t>
            </a:r>
            <a:r>
              <a:rPr lang="es-ES" sz="1800" dirty="0" smtClean="0"/>
              <a:t> </a:t>
            </a:r>
          </a:p>
          <a:p>
            <a:pPr marL="0" lvl="0" indent="0"/>
            <a:endParaRPr lang="es-ES" sz="1800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s-ES" sz="1800" dirty="0" smtClean="0"/>
              <a:t>¿</a:t>
            </a:r>
            <a:r>
              <a:rPr lang="es-ES" sz="1800" dirty="0"/>
              <a:t>Crear una función que muestre el uso de ambas funciones?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7016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626231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MANEJO DE CONCEPTOS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744695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1737360"/>
            <a:ext cx="2654922" cy="23957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sz="2000" dirty="0"/>
              <a:t>¿Cual es la diferencia entre las funciones de agresión </a:t>
            </a:r>
            <a:r>
              <a:rPr lang="es-ES" sz="2000" dirty="0" smtClean="0"/>
              <a:t>y funciones </a:t>
            </a:r>
            <a:r>
              <a:rPr lang="es-ES" sz="2000" dirty="0"/>
              <a:t>creados por el DBA? Es decir funciones creadas por el usuario. </a:t>
            </a:r>
            <a:endParaRPr sz="2000"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765238" y="1575534"/>
            <a:ext cx="2939850" cy="323786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sz="2000" dirty="0"/>
              <a:t>¿Busque y defina a qué se referirá cuando se habla de parámetros de entrada </a:t>
            </a:r>
            <a:r>
              <a:rPr lang="es-ES" sz="2000" dirty="0" smtClean="0"/>
              <a:t>y salida </a:t>
            </a:r>
            <a:r>
              <a:rPr lang="es-ES" sz="2000" dirty="0"/>
              <a:t>en </a:t>
            </a:r>
            <a:r>
              <a:rPr lang="es-ES" sz="2000" dirty="0" err="1"/>
              <a:t>MySQL</a:t>
            </a:r>
            <a:r>
              <a:rPr lang="es-ES" sz="2000" dirty="0"/>
              <a:t>? </a:t>
            </a:r>
          </a:p>
          <a:p>
            <a:pPr marL="0" lvl="0" indent="0"/>
            <a:endParaRPr lang="es-ES" sz="2000" dirty="0" smtClean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s-ES" sz="2000" dirty="0" smtClean="0"/>
              <a:t>Es </a:t>
            </a:r>
            <a:r>
              <a:rPr lang="es-ES" sz="2000" dirty="0"/>
              <a:t>decir IN INOUT, </a:t>
            </a:r>
            <a:r>
              <a:rPr lang="es-ES" sz="2000" dirty="0" smtClean="0"/>
              <a:t>etc.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694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799" y="2374150"/>
            <a:ext cx="484408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PARTE PRACTICA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RESOLUCION DE EJERCICIOS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97993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4176963" y="255612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33695" y="4447757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—PARTE PRÁCTICA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4119081" y="416140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11</a:t>
            </a:r>
            <a:endParaRPr sz="40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33843" y="4312167"/>
            <a:ext cx="56460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598543" y="4244517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759" name="Google Shape;2759;p48"/>
          <p:cNvSpPr txBox="1">
            <a:spLocks noGrp="1"/>
          </p:cNvSpPr>
          <p:nvPr>
            <p:ph type="subTitle" idx="1"/>
          </p:nvPr>
        </p:nvSpPr>
        <p:spPr>
          <a:xfrm>
            <a:off x="1289804" y="1246946"/>
            <a:ext cx="6520500" cy="44286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s-ES" sz="2400" dirty="0"/>
              <a:t>Crear la siguiente Base de datos </a:t>
            </a:r>
            <a:r>
              <a:rPr lang="es-ES" sz="2400" dirty="0" smtClean="0"/>
              <a:t>y sus </a:t>
            </a:r>
            <a:r>
              <a:rPr lang="es-ES" sz="2400" dirty="0"/>
              <a:t>registros</a:t>
            </a:r>
            <a:endParaRPr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7558" t="4362" r="12788" b="6428"/>
          <a:stretch/>
        </p:blipFill>
        <p:spPr>
          <a:xfrm>
            <a:off x="3446272" y="1681074"/>
            <a:ext cx="2771648" cy="2487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18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6" name="Google Shape;3416;p72"/>
          <p:cNvGrpSpPr/>
          <p:nvPr/>
        </p:nvGrpSpPr>
        <p:grpSpPr>
          <a:xfrm>
            <a:off x="5749475" y="1200900"/>
            <a:ext cx="1774800" cy="2741700"/>
            <a:chOff x="5675550" y="1200900"/>
            <a:chExt cx="1774800" cy="2741700"/>
          </a:xfrm>
        </p:grpSpPr>
        <p:sp>
          <p:nvSpPr>
            <p:cNvPr id="3417" name="Google Shape;3417;p72"/>
            <p:cNvSpPr/>
            <p:nvPr/>
          </p:nvSpPr>
          <p:spPr>
            <a:xfrm flipH="1">
              <a:off x="5675550" y="1200900"/>
              <a:ext cx="1774800" cy="27417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8" name="Google Shape;3418;p72"/>
            <p:cNvGrpSpPr/>
            <p:nvPr/>
          </p:nvGrpSpPr>
          <p:grpSpPr>
            <a:xfrm>
              <a:off x="6477173" y="3639723"/>
              <a:ext cx="171554" cy="171554"/>
              <a:chOff x="851175" y="1582401"/>
              <a:chExt cx="964872" cy="964872"/>
            </a:xfrm>
          </p:grpSpPr>
          <p:sp>
            <p:nvSpPr>
              <p:cNvPr id="3419" name="Google Shape;3419;p72"/>
              <p:cNvSpPr/>
              <p:nvPr/>
            </p:nvSpPr>
            <p:spPr>
              <a:xfrm>
                <a:off x="851175" y="1582401"/>
                <a:ext cx="964872" cy="964872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72"/>
              <p:cNvSpPr/>
              <p:nvPr/>
            </p:nvSpPr>
            <p:spPr>
              <a:xfrm>
                <a:off x="851175" y="1582401"/>
                <a:ext cx="964872" cy="964872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21" name="Google Shape;3421;p72"/>
          <p:cNvSpPr txBox="1">
            <a:spLocks noGrp="1"/>
          </p:cNvSpPr>
          <p:nvPr>
            <p:ph type="title"/>
          </p:nvPr>
        </p:nvSpPr>
        <p:spPr>
          <a:xfrm>
            <a:off x="923488" y="101070"/>
            <a:ext cx="4636064" cy="62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REGISTRO DE DATOS</a:t>
            </a:r>
            <a:endParaRPr dirty="0"/>
          </a:p>
        </p:txBody>
      </p:sp>
      <p:pic>
        <p:nvPicPr>
          <p:cNvPr id="3422" name="Google Shape;3422;p72"/>
          <p:cNvPicPr preferRelativeResize="0"/>
          <p:nvPr/>
        </p:nvPicPr>
        <p:blipFill rotWithShape="1">
          <a:blip r:embed="rId3">
            <a:alphaModFix/>
          </a:blip>
          <a:srcRect l="12981" r="50033"/>
          <a:stretch/>
        </p:blipFill>
        <p:spPr>
          <a:xfrm>
            <a:off x="5946850" y="1396900"/>
            <a:ext cx="1377526" cy="20951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1565" r="1293"/>
          <a:stretch/>
        </p:blipFill>
        <p:spPr>
          <a:xfrm>
            <a:off x="1473517" y="707135"/>
            <a:ext cx="3506915" cy="3667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580</Words>
  <Application>Microsoft Office PowerPoint</Application>
  <PresentationFormat>Presentación en pantalla 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Source Sans Pro</vt:lpstr>
      <vt:lpstr>Courier New</vt:lpstr>
      <vt:lpstr>Wingdings</vt:lpstr>
      <vt:lpstr>Play</vt:lpstr>
      <vt:lpstr>Arial</vt:lpstr>
      <vt:lpstr>Computer Science &amp; Mathematics Major For College: Computer Science &amp; Programming by Slidesgo</vt:lpstr>
      <vt:lpstr>BASE DE DATOS II:  DEFENSA HITO 3</vt:lpstr>
      <vt:lpstr>PARTE TEORICA</vt:lpstr>
      <vt:lpstr>MANEJO DE CONCEPTOS</vt:lpstr>
      <vt:lpstr>MANEJO DE CONCEPTOS</vt:lpstr>
      <vt:lpstr>MANEJO DE CONCEPTOS</vt:lpstr>
      <vt:lpstr>MANEJO DE CONCEPTOS</vt:lpstr>
      <vt:lpstr>PARTE PRACTICA</vt:lpstr>
      <vt:lpstr>—PARTE PRÁCTICA</vt:lpstr>
      <vt:lpstr>REGISTRO DE DATOS</vt:lpstr>
      <vt:lpstr>—PARTE PRÁCTICA</vt:lpstr>
      <vt:lpstr>—PARTE PRÁCTICA</vt:lpstr>
      <vt:lpstr>—PARTE PRÁCTICA</vt:lpstr>
      <vt:lpstr>—PARTE PRÁCTICA</vt:lpstr>
      <vt:lpstr>—PARTE PRÁCTICA</vt:lpstr>
      <vt:lpstr>—PARTE PRÁCTICA</vt:lpstr>
      <vt:lpstr>—PARTE PRÁCTICA</vt:lpstr>
      <vt:lpstr>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II:  DEFENSA HITO 3</dc:title>
  <dc:creator>laura</dc:creator>
  <cp:lastModifiedBy>Cuenta Microsoft</cp:lastModifiedBy>
  <cp:revision>8</cp:revision>
  <dcterms:modified xsi:type="dcterms:W3CDTF">2022-05-21T07:32:27Z</dcterms:modified>
</cp:coreProperties>
</file>