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embeddedFontLst>
    <p:embeddedFont>
      <p:font typeface="Coming Soon" panose="020B0604020202020204" charset="0"/>
      <p:regular r:id="rId18"/>
    </p:embeddedFont>
    <p:embeddedFont>
      <p:font typeface="Didact Gothic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EB520-09B4-4E78-A04C-B5D880F7A247}">
  <a:tblStyle styleId="{E72EB520-09B4-4E78-A04C-B5D880F7A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34" y="72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096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66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77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57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44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25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7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30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75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93f406efa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93f406efa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9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93f406efa9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93f406efa9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9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977fa6592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977fa6592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7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977fa6592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977fa6592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24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98b8cc72eb_0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98b8cc72eb_0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6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98ae388c4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98ae388c4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18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28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36436" y="-190137"/>
            <a:ext cx="4975928" cy="4761774"/>
            <a:chOff x="1451300" y="-1046625"/>
            <a:chExt cx="4423441" cy="4355812"/>
          </a:xfrm>
        </p:grpSpPr>
        <p:sp>
          <p:nvSpPr>
            <p:cNvPr id="13" name="Google Shape;13;p2"/>
            <p:cNvSpPr/>
            <p:nvPr/>
          </p:nvSpPr>
          <p:spPr>
            <a:xfrm>
              <a:off x="1490255" y="-621798"/>
              <a:ext cx="4190682" cy="3907465"/>
            </a:xfrm>
            <a:custGeom>
              <a:avLst/>
              <a:gdLst/>
              <a:ahLst/>
              <a:cxnLst/>
              <a:rect l="l" t="t" r="r" b="b"/>
              <a:pathLst>
                <a:path w="17105" h="15949" extrusionOk="0">
                  <a:moveTo>
                    <a:pt x="14826" y="760"/>
                  </a:moveTo>
                  <a:cubicBezTo>
                    <a:pt x="14953" y="760"/>
                    <a:pt x="15063" y="810"/>
                    <a:pt x="15158" y="896"/>
                  </a:cubicBezTo>
                  <a:cubicBezTo>
                    <a:pt x="15249" y="978"/>
                    <a:pt x="15285" y="1105"/>
                    <a:pt x="15295" y="1228"/>
                  </a:cubicBezTo>
                  <a:cubicBezTo>
                    <a:pt x="15295" y="1292"/>
                    <a:pt x="15281" y="1351"/>
                    <a:pt x="15254" y="1405"/>
                  </a:cubicBezTo>
                  <a:cubicBezTo>
                    <a:pt x="15235" y="1465"/>
                    <a:pt x="15199" y="1515"/>
                    <a:pt x="15158" y="1555"/>
                  </a:cubicBezTo>
                  <a:cubicBezTo>
                    <a:pt x="15072" y="1642"/>
                    <a:pt x="14944" y="1696"/>
                    <a:pt x="14826" y="1696"/>
                  </a:cubicBezTo>
                  <a:lnTo>
                    <a:pt x="14812" y="1696"/>
                  </a:lnTo>
                  <a:cubicBezTo>
                    <a:pt x="14685" y="1696"/>
                    <a:pt x="14571" y="1642"/>
                    <a:pt x="14481" y="1555"/>
                  </a:cubicBezTo>
                  <a:cubicBezTo>
                    <a:pt x="14390" y="1474"/>
                    <a:pt x="14349" y="1346"/>
                    <a:pt x="14344" y="1228"/>
                  </a:cubicBezTo>
                  <a:cubicBezTo>
                    <a:pt x="14340" y="1164"/>
                    <a:pt x="14353" y="1101"/>
                    <a:pt x="14385" y="1046"/>
                  </a:cubicBezTo>
                  <a:cubicBezTo>
                    <a:pt x="14403" y="987"/>
                    <a:pt x="14435" y="937"/>
                    <a:pt x="14481" y="896"/>
                  </a:cubicBezTo>
                  <a:cubicBezTo>
                    <a:pt x="14562" y="810"/>
                    <a:pt x="14690" y="760"/>
                    <a:pt x="14812" y="760"/>
                  </a:cubicBezTo>
                  <a:close/>
                  <a:moveTo>
                    <a:pt x="1474" y="937"/>
                  </a:moveTo>
                  <a:cubicBezTo>
                    <a:pt x="1602" y="937"/>
                    <a:pt x="1715" y="992"/>
                    <a:pt x="1806" y="1073"/>
                  </a:cubicBezTo>
                  <a:cubicBezTo>
                    <a:pt x="1897" y="1160"/>
                    <a:pt x="1938" y="1283"/>
                    <a:pt x="1943" y="1405"/>
                  </a:cubicBezTo>
                  <a:cubicBezTo>
                    <a:pt x="1943" y="1469"/>
                    <a:pt x="1929" y="1528"/>
                    <a:pt x="1902" y="1587"/>
                  </a:cubicBezTo>
                  <a:cubicBezTo>
                    <a:pt x="1884" y="1642"/>
                    <a:pt x="1852" y="1692"/>
                    <a:pt x="1806" y="1737"/>
                  </a:cubicBezTo>
                  <a:cubicBezTo>
                    <a:pt x="1720" y="1819"/>
                    <a:pt x="1593" y="1874"/>
                    <a:pt x="1474" y="1874"/>
                  </a:cubicBezTo>
                  <a:lnTo>
                    <a:pt x="1461" y="1874"/>
                  </a:lnTo>
                  <a:cubicBezTo>
                    <a:pt x="1333" y="1874"/>
                    <a:pt x="1220" y="1819"/>
                    <a:pt x="1129" y="1737"/>
                  </a:cubicBezTo>
                  <a:cubicBezTo>
                    <a:pt x="1038" y="1651"/>
                    <a:pt x="997" y="1528"/>
                    <a:pt x="992" y="1405"/>
                  </a:cubicBezTo>
                  <a:cubicBezTo>
                    <a:pt x="988" y="1342"/>
                    <a:pt x="1001" y="1283"/>
                    <a:pt x="1033" y="1223"/>
                  </a:cubicBezTo>
                  <a:cubicBezTo>
                    <a:pt x="1051" y="1169"/>
                    <a:pt x="1083" y="1119"/>
                    <a:pt x="1129" y="1073"/>
                  </a:cubicBezTo>
                  <a:cubicBezTo>
                    <a:pt x="1215" y="992"/>
                    <a:pt x="1338" y="937"/>
                    <a:pt x="1461" y="937"/>
                  </a:cubicBezTo>
                  <a:close/>
                  <a:moveTo>
                    <a:pt x="3325" y="937"/>
                  </a:moveTo>
                  <a:cubicBezTo>
                    <a:pt x="3925" y="937"/>
                    <a:pt x="3925" y="1874"/>
                    <a:pt x="3325" y="1874"/>
                  </a:cubicBezTo>
                  <a:cubicBezTo>
                    <a:pt x="2720" y="1874"/>
                    <a:pt x="2720" y="937"/>
                    <a:pt x="3325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5"/>
                    <a:pt x="13439" y="1087"/>
                  </a:cubicBezTo>
                  <a:cubicBezTo>
                    <a:pt x="13530" y="1173"/>
                    <a:pt x="13571" y="1301"/>
                    <a:pt x="13576" y="1419"/>
                  </a:cubicBezTo>
                  <a:cubicBezTo>
                    <a:pt x="13580" y="1483"/>
                    <a:pt x="13566" y="1546"/>
                    <a:pt x="13535" y="1601"/>
                  </a:cubicBezTo>
                  <a:cubicBezTo>
                    <a:pt x="13516" y="1660"/>
                    <a:pt x="13485" y="1710"/>
                    <a:pt x="13439" y="1751"/>
                  </a:cubicBezTo>
                  <a:cubicBezTo>
                    <a:pt x="13439" y="1756"/>
                    <a:pt x="13435" y="1756"/>
                    <a:pt x="13430" y="1760"/>
                  </a:cubicBezTo>
                  <a:cubicBezTo>
                    <a:pt x="13430" y="1760"/>
                    <a:pt x="13425" y="1765"/>
                    <a:pt x="13425" y="1765"/>
                  </a:cubicBezTo>
                  <a:cubicBezTo>
                    <a:pt x="13339" y="1860"/>
                    <a:pt x="13216" y="1897"/>
                    <a:pt x="13093" y="1901"/>
                  </a:cubicBezTo>
                  <a:cubicBezTo>
                    <a:pt x="13086" y="1902"/>
                    <a:pt x="13078" y="1902"/>
                    <a:pt x="13070" y="1902"/>
                  </a:cubicBezTo>
                  <a:cubicBezTo>
                    <a:pt x="13015" y="1902"/>
                    <a:pt x="12963" y="1888"/>
                    <a:pt x="12912" y="1860"/>
                  </a:cubicBezTo>
                  <a:cubicBezTo>
                    <a:pt x="12857" y="1842"/>
                    <a:pt x="12807" y="1810"/>
                    <a:pt x="12762" y="1765"/>
                  </a:cubicBezTo>
                  <a:cubicBezTo>
                    <a:pt x="12680" y="1683"/>
                    <a:pt x="12625" y="1555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34" y="1383"/>
                    <a:pt x="12639" y="1342"/>
                    <a:pt x="12643" y="1301"/>
                  </a:cubicBezTo>
                  <a:cubicBezTo>
                    <a:pt x="12661" y="1223"/>
                    <a:pt x="12711" y="1151"/>
                    <a:pt x="12766" y="1092"/>
                  </a:cubicBezTo>
                  <a:cubicBezTo>
                    <a:pt x="12852" y="996"/>
                    <a:pt x="12984" y="955"/>
                    <a:pt x="13107" y="951"/>
                  </a:cubicBezTo>
                  <a:close/>
                  <a:moveTo>
                    <a:pt x="5331" y="968"/>
                  </a:moveTo>
                  <a:cubicBezTo>
                    <a:pt x="5446" y="968"/>
                    <a:pt x="5555" y="1029"/>
                    <a:pt x="5640" y="1105"/>
                  </a:cubicBezTo>
                  <a:cubicBezTo>
                    <a:pt x="5685" y="1146"/>
                    <a:pt x="5717" y="1196"/>
                    <a:pt x="5735" y="1255"/>
                  </a:cubicBezTo>
                  <a:cubicBezTo>
                    <a:pt x="5763" y="1310"/>
                    <a:pt x="5776" y="1369"/>
                    <a:pt x="5776" y="1433"/>
                  </a:cubicBezTo>
                  <a:cubicBezTo>
                    <a:pt x="5776" y="1555"/>
                    <a:pt x="5722" y="1683"/>
                    <a:pt x="5640" y="1765"/>
                  </a:cubicBezTo>
                  <a:cubicBezTo>
                    <a:pt x="5635" y="1769"/>
                    <a:pt x="5626" y="1774"/>
                    <a:pt x="5622" y="1783"/>
                  </a:cubicBezTo>
                  <a:cubicBezTo>
                    <a:pt x="5535" y="1869"/>
                    <a:pt x="5417" y="1910"/>
                    <a:pt x="5294" y="1919"/>
                  </a:cubicBezTo>
                  <a:cubicBezTo>
                    <a:pt x="5290" y="1919"/>
                    <a:pt x="5286" y="1919"/>
                    <a:pt x="5281" y="1919"/>
                  </a:cubicBezTo>
                  <a:cubicBezTo>
                    <a:pt x="5159" y="1919"/>
                    <a:pt x="5050" y="1858"/>
                    <a:pt x="4962" y="1783"/>
                  </a:cubicBezTo>
                  <a:cubicBezTo>
                    <a:pt x="4917" y="1737"/>
                    <a:pt x="4885" y="1687"/>
                    <a:pt x="4867" y="1628"/>
                  </a:cubicBezTo>
                  <a:cubicBezTo>
                    <a:pt x="4835" y="1574"/>
                    <a:pt x="4821" y="1515"/>
                    <a:pt x="4826" y="1451"/>
                  </a:cubicBezTo>
                  <a:cubicBezTo>
                    <a:pt x="4826" y="1328"/>
                    <a:pt x="4876" y="1205"/>
                    <a:pt x="4962" y="1119"/>
                  </a:cubicBezTo>
                  <a:cubicBezTo>
                    <a:pt x="4967" y="1114"/>
                    <a:pt x="4971" y="1110"/>
                    <a:pt x="4976" y="1105"/>
                  </a:cubicBezTo>
                  <a:cubicBezTo>
                    <a:pt x="5067" y="1014"/>
                    <a:pt x="5185" y="973"/>
                    <a:pt x="5308" y="969"/>
                  </a:cubicBezTo>
                  <a:cubicBezTo>
                    <a:pt x="5316" y="968"/>
                    <a:pt x="5324" y="968"/>
                    <a:pt x="5331" y="968"/>
                  </a:cubicBezTo>
                  <a:close/>
                  <a:moveTo>
                    <a:pt x="9201" y="1073"/>
                  </a:moveTo>
                  <a:cubicBezTo>
                    <a:pt x="9328" y="1073"/>
                    <a:pt x="9442" y="1123"/>
                    <a:pt x="9533" y="1210"/>
                  </a:cubicBezTo>
                  <a:cubicBezTo>
                    <a:pt x="9624" y="1292"/>
                    <a:pt x="9665" y="1419"/>
                    <a:pt x="9669" y="1542"/>
                  </a:cubicBezTo>
                  <a:cubicBezTo>
                    <a:pt x="9669" y="1605"/>
                    <a:pt x="9655" y="1665"/>
                    <a:pt x="9628" y="1719"/>
                  </a:cubicBezTo>
                  <a:cubicBezTo>
                    <a:pt x="9610" y="1778"/>
                    <a:pt x="9578" y="1828"/>
                    <a:pt x="9533" y="1869"/>
                  </a:cubicBezTo>
                  <a:cubicBezTo>
                    <a:pt x="9446" y="1956"/>
                    <a:pt x="9319" y="2006"/>
                    <a:pt x="9201" y="2006"/>
                  </a:cubicBezTo>
                  <a:lnTo>
                    <a:pt x="9187" y="2006"/>
                  </a:lnTo>
                  <a:cubicBezTo>
                    <a:pt x="9060" y="2006"/>
                    <a:pt x="8946" y="1956"/>
                    <a:pt x="8855" y="1869"/>
                  </a:cubicBezTo>
                  <a:cubicBezTo>
                    <a:pt x="8764" y="1787"/>
                    <a:pt x="8723" y="1660"/>
                    <a:pt x="8719" y="1542"/>
                  </a:cubicBezTo>
                  <a:cubicBezTo>
                    <a:pt x="8714" y="1474"/>
                    <a:pt x="8728" y="1414"/>
                    <a:pt x="8760" y="1360"/>
                  </a:cubicBezTo>
                  <a:cubicBezTo>
                    <a:pt x="8778" y="1301"/>
                    <a:pt x="8810" y="1251"/>
                    <a:pt x="8855" y="1210"/>
                  </a:cubicBezTo>
                  <a:cubicBezTo>
                    <a:pt x="8942" y="1123"/>
                    <a:pt x="9064" y="1073"/>
                    <a:pt x="9187" y="1073"/>
                  </a:cubicBezTo>
                  <a:close/>
                  <a:moveTo>
                    <a:pt x="11215" y="1073"/>
                  </a:moveTo>
                  <a:cubicBezTo>
                    <a:pt x="11816" y="1073"/>
                    <a:pt x="11816" y="2006"/>
                    <a:pt x="11215" y="2006"/>
                  </a:cubicBezTo>
                  <a:cubicBezTo>
                    <a:pt x="10610" y="2006"/>
                    <a:pt x="10615" y="1073"/>
                    <a:pt x="11215" y="1073"/>
                  </a:cubicBezTo>
                  <a:close/>
                  <a:moveTo>
                    <a:pt x="7218" y="1101"/>
                  </a:moveTo>
                  <a:cubicBezTo>
                    <a:pt x="7345" y="1101"/>
                    <a:pt x="7459" y="1155"/>
                    <a:pt x="7550" y="1237"/>
                  </a:cubicBezTo>
                  <a:cubicBezTo>
                    <a:pt x="7641" y="1324"/>
                    <a:pt x="7682" y="1451"/>
                    <a:pt x="7686" y="1569"/>
                  </a:cubicBezTo>
                  <a:cubicBezTo>
                    <a:pt x="7686" y="1633"/>
                    <a:pt x="7673" y="1696"/>
                    <a:pt x="7645" y="1751"/>
                  </a:cubicBezTo>
                  <a:cubicBezTo>
                    <a:pt x="7627" y="1810"/>
                    <a:pt x="7595" y="1860"/>
                    <a:pt x="7550" y="1901"/>
                  </a:cubicBezTo>
                  <a:cubicBezTo>
                    <a:pt x="7464" y="1987"/>
                    <a:pt x="7336" y="2038"/>
                    <a:pt x="7218" y="2038"/>
                  </a:cubicBezTo>
                  <a:lnTo>
                    <a:pt x="7204" y="2038"/>
                  </a:lnTo>
                  <a:cubicBezTo>
                    <a:pt x="7077" y="2038"/>
                    <a:pt x="6963" y="1983"/>
                    <a:pt x="6872" y="1901"/>
                  </a:cubicBezTo>
                  <a:cubicBezTo>
                    <a:pt x="6781" y="1815"/>
                    <a:pt x="6740" y="1692"/>
                    <a:pt x="6736" y="1569"/>
                  </a:cubicBezTo>
                  <a:cubicBezTo>
                    <a:pt x="6731" y="1505"/>
                    <a:pt x="6745" y="1446"/>
                    <a:pt x="6777" y="1392"/>
                  </a:cubicBezTo>
                  <a:cubicBezTo>
                    <a:pt x="6795" y="1333"/>
                    <a:pt x="6827" y="1283"/>
                    <a:pt x="6872" y="1237"/>
                  </a:cubicBezTo>
                  <a:cubicBezTo>
                    <a:pt x="6959" y="1155"/>
                    <a:pt x="7082" y="1101"/>
                    <a:pt x="7204" y="1101"/>
                  </a:cubicBezTo>
                  <a:close/>
                  <a:moveTo>
                    <a:pt x="16072" y="0"/>
                  </a:moveTo>
                  <a:cubicBezTo>
                    <a:pt x="16072" y="0"/>
                    <a:pt x="14085" y="146"/>
                    <a:pt x="13421" y="191"/>
                  </a:cubicBezTo>
                  <a:cubicBezTo>
                    <a:pt x="12909" y="230"/>
                    <a:pt x="10083" y="371"/>
                    <a:pt x="8381" y="371"/>
                  </a:cubicBezTo>
                  <a:cubicBezTo>
                    <a:pt x="7877" y="371"/>
                    <a:pt x="7472" y="359"/>
                    <a:pt x="7254" y="328"/>
                  </a:cubicBezTo>
                  <a:cubicBezTo>
                    <a:pt x="6507" y="222"/>
                    <a:pt x="4724" y="195"/>
                    <a:pt x="3113" y="195"/>
                  </a:cubicBezTo>
                  <a:cubicBezTo>
                    <a:pt x="1467" y="195"/>
                    <a:pt x="1" y="223"/>
                    <a:pt x="1" y="223"/>
                  </a:cubicBezTo>
                  <a:cubicBezTo>
                    <a:pt x="342" y="878"/>
                    <a:pt x="224" y="13138"/>
                    <a:pt x="306" y="14257"/>
                  </a:cubicBezTo>
                  <a:cubicBezTo>
                    <a:pt x="383" y="15376"/>
                    <a:pt x="1906" y="15858"/>
                    <a:pt x="2243" y="15930"/>
                  </a:cubicBezTo>
                  <a:cubicBezTo>
                    <a:pt x="2308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5" y="15839"/>
                    <a:pt x="17104" y="15635"/>
                    <a:pt x="17104" y="15635"/>
                  </a:cubicBezTo>
                  <a:cubicBezTo>
                    <a:pt x="17104" y="15635"/>
                    <a:pt x="16891" y="14293"/>
                    <a:pt x="16818" y="13857"/>
                  </a:cubicBezTo>
                  <a:cubicBezTo>
                    <a:pt x="16750" y="13420"/>
                    <a:pt x="16391" y="10732"/>
                    <a:pt x="16336" y="10273"/>
                  </a:cubicBezTo>
                  <a:cubicBezTo>
                    <a:pt x="16286" y="9814"/>
                    <a:pt x="16068" y="5780"/>
                    <a:pt x="16054" y="5284"/>
                  </a:cubicBezTo>
                  <a:cubicBezTo>
                    <a:pt x="16045" y="4789"/>
                    <a:pt x="16072" y="0"/>
                    <a:pt x="1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5409" y="2703"/>
              <a:ext cx="3601708" cy="191343"/>
            </a:xfrm>
            <a:custGeom>
              <a:avLst/>
              <a:gdLst/>
              <a:ahLst/>
              <a:cxnLst/>
              <a:rect l="l" t="t" r="r" b="b"/>
              <a:pathLst>
                <a:path w="14701" h="781" extrusionOk="0">
                  <a:moveTo>
                    <a:pt x="14540" y="1"/>
                  </a:moveTo>
                  <a:cubicBezTo>
                    <a:pt x="14534" y="1"/>
                    <a:pt x="14528" y="1"/>
                    <a:pt x="14521" y="2"/>
                  </a:cubicBezTo>
                  <a:cubicBezTo>
                    <a:pt x="12176" y="369"/>
                    <a:pt x="9811" y="420"/>
                    <a:pt x="7446" y="420"/>
                  </a:cubicBezTo>
                  <a:cubicBezTo>
                    <a:pt x="6533" y="420"/>
                    <a:pt x="5621" y="412"/>
                    <a:pt x="4709" y="412"/>
                  </a:cubicBezTo>
                  <a:cubicBezTo>
                    <a:pt x="4230" y="412"/>
                    <a:pt x="3752" y="414"/>
                    <a:pt x="3275" y="421"/>
                  </a:cubicBezTo>
                  <a:cubicBezTo>
                    <a:pt x="2229" y="434"/>
                    <a:pt x="1178" y="466"/>
                    <a:pt x="137" y="562"/>
                  </a:cubicBezTo>
                  <a:cubicBezTo>
                    <a:pt x="9" y="575"/>
                    <a:pt x="1" y="781"/>
                    <a:pt x="125" y="781"/>
                  </a:cubicBezTo>
                  <a:cubicBezTo>
                    <a:pt x="129" y="781"/>
                    <a:pt x="133" y="780"/>
                    <a:pt x="137" y="780"/>
                  </a:cubicBezTo>
                  <a:cubicBezTo>
                    <a:pt x="1632" y="642"/>
                    <a:pt x="3132" y="613"/>
                    <a:pt x="4632" y="613"/>
                  </a:cubicBezTo>
                  <a:cubicBezTo>
                    <a:pt x="5759" y="613"/>
                    <a:pt x="6886" y="630"/>
                    <a:pt x="8013" y="630"/>
                  </a:cubicBezTo>
                  <a:cubicBezTo>
                    <a:pt x="9156" y="630"/>
                    <a:pt x="10298" y="612"/>
                    <a:pt x="11438" y="544"/>
                  </a:cubicBezTo>
                  <a:cubicBezTo>
                    <a:pt x="12488" y="480"/>
                    <a:pt x="13534" y="375"/>
                    <a:pt x="14576" y="212"/>
                  </a:cubicBezTo>
                  <a:cubicBezTo>
                    <a:pt x="14701" y="194"/>
                    <a:pt x="14658" y="1"/>
                    <a:pt x="14540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51300" y="-643113"/>
              <a:ext cx="4252912" cy="3952300"/>
            </a:xfrm>
            <a:custGeom>
              <a:avLst/>
              <a:gdLst/>
              <a:ahLst/>
              <a:cxnLst/>
              <a:rect l="l" t="t" r="r" b="b"/>
              <a:pathLst>
                <a:path w="17359" h="16132" extrusionOk="0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1" y="15940"/>
                  </a:cubicBezTo>
                  <a:cubicBezTo>
                    <a:pt x="2684" y="15931"/>
                    <a:pt x="2511" y="15917"/>
                    <a:pt x="2334" y="15899"/>
                  </a:cubicBezTo>
                  <a:cubicBezTo>
                    <a:pt x="1774" y="15840"/>
                    <a:pt x="1301" y="15526"/>
                    <a:pt x="965" y="15085"/>
                  </a:cubicBezTo>
                  <a:cubicBezTo>
                    <a:pt x="797" y="14867"/>
                    <a:pt x="606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0" y="14325"/>
                  </a:cubicBezTo>
                  <a:cubicBezTo>
                    <a:pt x="1345" y="14325"/>
                    <a:pt x="1676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86" y="4239"/>
                    <a:pt x="16090" y="8282"/>
                    <a:pt x="16650" y="12307"/>
                  </a:cubicBezTo>
                  <a:cubicBezTo>
                    <a:pt x="16804" y="13416"/>
                    <a:pt x="16982" y="14526"/>
                    <a:pt x="17163" y="15635"/>
                  </a:cubicBezTo>
                  <a:cubicBezTo>
                    <a:pt x="13816" y="15726"/>
                    <a:pt x="10474" y="15817"/>
                    <a:pt x="7131" y="15908"/>
                  </a:cubicBezTo>
                  <a:cubicBezTo>
                    <a:pt x="6372" y="15926"/>
                    <a:pt x="5612" y="15945"/>
                    <a:pt x="4848" y="15949"/>
                  </a:cubicBezTo>
                  <a:cubicBezTo>
                    <a:pt x="4451" y="15953"/>
                    <a:pt x="4051" y="15960"/>
                    <a:pt x="3652" y="15960"/>
                  </a:cubicBezTo>
                  <a:cubicBezTo>
                    <a:pt x="3558" y="15960"/>
                    <a:pt x="3464" y="15959"/>
                    <a:pt x="3370" y="15958"/>
                  </a:cubicBezTo>
                  <a:cubicBezTo>
                    <a:pt x="3357" y="15945"/>
                    <a:pt x="3343" y="15931"/>
                    <a:pt x="3320" y="15931"/>
                  </a:cubicBezTo>
                  <a:cubicBezTo>
                    <a:pt x="2893" y="15854"/>
                    <a:pt x="2634" y="15531"/>
                    <a:pt x="2447" y="15167"/>
                  </a:cubicBezTo>
                  <a:cubicBezTo>
                    <a:pt x="2256" y="14799"/>
                    <a:pt x="2088" y="14385"/>
                    <a:pt x="2188" y="13966"/>
                  </a:cubicBezTo>
                  <a:cubicBezTo>
                    <a:pt x="2203" y="13909"/>
                    <a:pt x="2154" y="13854"/>
                    <a:pt x="2100" y="13854"/>
                  </a:cubicBezTo>
                  <a:cubicBezTo>
                    <a:pt x="2085" y="13854"/>
                    <a:pt x="2070" y="13858"/>
                    <a:pt x="2056" y="13866"/>
                  </a:cubicBezTo>
                  <a:cubicBezTo>
                    <a:pt x="1729" y="14053"/>
                    <a:pt x="1373" y="14147"/>
                    <a:pt x="1010" y="14147"/>
                  </a:cubicBezTo>
                  <a:cubicBezTo>
                    <a:pt x="833" y="14147"/>
                    <a:pt x="655" y="14125"/>
                    <a:pt x="478" y="14080"/>
                  </a:cubicBezTo>
                  <a:cubicBezTo>
                    <a:pt x="478" y="14057"/>
                    <a:pt x="474" y="14039"/>
                    <a:pt x="474" y="14016"/>
                  </a:cubicBezTo>
                  <a:cubicBezTo>
                    <a:pt x="465" y="10483"/>
                    <a:pt x="542" y="6949"/>
                    <a:pt x="483" y="3416"/>
                  </a:cubicBezTo>
                  <a:cubicBezTo>
                    <a:pt x="478" y="2911"/>
                    <a:pt x="460" y="2402"/>
                    <a:pt x="415" y="1897"/>
                  </a:cubicBezTo>
                  <a:cubicBezTo>
                    <a:pt x="396" y="1692"/>
                    <a:pt x="374" y="1488"/>
                    <a:pt x="346" y="1283"/>
                  </a:cubicBezTo>
                  <a:cubicBezTo>
                    <a:pt x="333" y="1174"/>
                    <a:pt x="319" y="1069"/>
                    <a:pt x="301" y="960"/>
                  </a:cubicBezTo>
                  <a:cubicBezTo>
                    <a:pt x="283" y="851"/>
                    <a:pt x="196" y="647"/>
                    <a:pt x="224" y="537"/>
                  </a:cubicBezTo>
                  <a:cubicBezTo>
                    <a:pt x="268" y="329"/>
                    <a:pt x="496" y="304"/>
                    <a:pt x="711" y="304"/>
                  </a:cubicBezTo>
                  <a:cubicBezTo>
                    <a:pt x="780" y="304"/>
                    <a:pt x="848" y="306"/>
                    <a:pt x="908" y="306"/>
                  </a:cubicBezTo>
                  <a:cubicBezTo>
                    <a:pt x="926" y="306"/>
                    <a:pt x="944" y="306"/>
                    <a:pt x="960" y="305"/>
                  </a:cubicBezTo>
                  <a:cubicBezTo>
                    <a:pt x="1219" y="296"/>
                    <a:pt x="1479" y="287"/>
                    <a:pt x="1738" y="287"/>
                  </a:cubicBezTo>
                  <a:cubicBezTo>
                    <a:pt x="1884" y="285"/>
                    <a:pt x="2030" y="284"/>
                    <a:pt x="2175" y="284"/>
                  </a:cubicBezTo>
                  <a:cubicBezTo>
                    <a:pt x="2551" y="284"/>
                    <a:pt x="2925" y="291"/>
                    <a:pt x="3302" y="301"/>
                  </a:cubicBezTo>
                  <a:cubicBezTo>
                    <a:pt x="5331" y="360"/>
                    <a:pt x="7354" y="546"/>
                    <a:pt x="9382" y="565"/>
                  </a:cubicBezTo>
                  <a:cubicBezTo>
                    <a:pt x="9483" y="566"/>
                    <a:pt x="9583" y="566"/>
                    <a:pt x="9683" y="566"/>
                  </a:cubicBezTo>
                  <a:cubicBezTo>
                    <a:pt x="11838" y="566"/>
                    <a:pt x="13994" y="339"/>
                    <a:pt x="16145" y="183"/>
                  </a:cubicBezTo>
                  <a:close/>
                  <a:moveTo>
                    <a:pt x="16238" y="0"/>
                  </a:moveTo>
                  <a:cubicBezTo>
                    <a:pt x="16236" y="0"/>
                    <a:pt x="16234" y="1"/>
                    <a:pt x="16231" y="1"/>
                  </a:cubicBezTo>
                  <a:cubicBezTo>
                    <a:pt x="14139" y="151"/>
                    <a:pt x="12038" y="374"/>
                    <a:pt x="9942" y="387"/>
                  </a:cubicBezTo>
                  <a:cubicBezTo>
                    <a:pt x="9850" y="388"/>
                    <a:pt x="9759" y="388"/>
                    <a:pt x="9667" y="388"/>
                  </a:cubicBezTo>
                  <a:cubicBezTo>
                    <a:pt x="7635" y="388"/>
                    <a:pt x="5607" y="202"/>
                    <a:pt x="3580" y="133"/>
                  </a:cubicBezTo>
                  <a:cubicBezTo>
                    <a:pt x="3071" y="115"/>
                    <a:pt x="2560" y="102"/>
                    <a:pt x="2051" y="102"/>
                  </a:cubicBezTo>
                  <a:cubicBezTo>
                    <a:pt x="1500" y="102"/>
                    <a:pt x="949" y="117"/>
                    <a:pt x="401" y="160"/>
                  </a:cubicBezTo>
                  <a:cubicBezTo>
                    <a:pt x="137" y="178"/>
                    <a:pt x="1" y="274"/>
                    <a:pt x="42" y="551"/>
                  </a:cubicBezTo>
                  <a:cubicBezTo>
                    <a:pt x="119" y="1092"/>
                    <a:pt x="219" y="1624"/>
                    <a:pt x="255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87" y="12011"/>
                    <a:pt x="296" y="14021"/>
                  </a:cubicBezTo>
                  <a:cubicBezTo>
                    <a:pt x="305" y="14312"/>
                    <a:pt x="469" y="14626"/>
                    <a:pt x="610" y="14876"/>
                  </a:cubicBezTo>
                  <a:cubicBezTo>
                    <a:pt x="851" y="15294"/>
                    <a:pt x="1197" y="15672"/>
                    <a:pt x="1638" y="15886"/>
                  </a:cubicBezTo>
                  <a:cubicBezTo>
                    <a:pt x="1961" y="16045"/>
                    <a:pt x="2306" y="16081"/>
                    <a:pt x="2666" y="16099"/>
                  </a:cubicBezTo>
                  <a:cubicBezTo>
                    <a:pt x="3125" y="16127"/>
                    <a:pt x="3584" y="16131"/>
                    <a:pt x="4048" y="16131"/>
                  </a:cubicBezTo>
                  <a:cubicBezTo>
                    <a:pt x="4152" y="16131"/>
                    <a:pt x="4255" y="16132"/>
                    <a:pt x="4359" y="16132"/>
                  </a:cubicBezTo>
                  <a:cubicBezTo>
                    <a:pt x="6670" y="16132"/>
                    <a:pt x="8986" y="16037"/>
                    <a:pt x="11297" y="15972"/>
                  </a:cubicBezTo>
                  <a:cubicBezTo>
                    <a:pt x="13289" y="15917"/>
                    <a:pt x="15276" y="15863"/>
                    <a:pt x="17263" y="15813"/>
                  </a:cubicBezTo>
                  <a:cubicBezTo>
                    <a:pt x="17327" y="15808"/>
                    <a:pt x="17359" y="15754"/>
                    <a:pt x="17350" y="15699"/>
                  </a:cubicBezTo>
                  <a:cubicBezTo>
                    <a:pt x="17022" y="13675"/>
                    <a:pt x="16695" y="11652"/>
                    <a:pt x="16513" y="9605"/>
                  </a:cubicBezTo>
                  <a:cubicBezTo>
                    <a:pt x="16336" y="7600"/>
                    <a:pt x="16290" y="5581"/>
                    <a:pt x="16290" y="3562"/>
                  </a:cubicBezTo>
                  <a:cubicBezTo>
                    <a:pt x="16290" y="2406"/>
                    <a:pt x="16304" y="1247"/>
                    <a:pt x="16322" y="87"/>
                  </a:cubicBezTo>
                  <a:cubicBezTo>
                    <a:pt x="16322" y="44"/>
                    <a:pt x="16285" y="0"/>
                    <a:pt x="16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80864" y="-415264"/>
              <a:ext cx="351571" cy="273662"/>
            </a:xfrm>
            <a:custGeom>
              <a:avLst/>
              <a:gdLst/>
              <a:ahLst/>
              <a:cxnLst/>
              <a:rect l="l" t="t" r="r" b="b"/>
              <a:pathLst>
                <a:path w="1435" h="1117" extrusionOk="0">
                  <a:moveTo>
                    <a:pt x="810" y="121"/>
                  </a:moveTo>
                  <a:lnTo>
                    <a:pt x="810" y="121"/>
                  </a:lnTo>
                  <a:cubicBezTo>
                    <a:pt x="1276" y="142"/>
                    <a:pt x="1258" y="990"/>
                    <a:pt x="743" y="990"/>
                  </a:cubicBezTo>
                  <a:cubicBezTo>
                    <a:pt x="700" y="990"/>
                    <a:pt x="655" y="984"/>
                    <a:pt x="605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4" y="128"/>
                    <a:pt x="755" y="135"/>
                  </a:cubicBezTo>
                  <a:cubicBezTo>
                    <a:pt x="760" y="136"/>
                    <a:pt x="764" y="136"/>
                    <a:pt x="767" y="136"/>
                  </a:cubicBezTo>
                  <a:cubicBezTo>
                    <a:pt x="785" y="136"/>
                    <a:pt x="799" y="129"/>
                    <a:pt x="810" y="121"/>
                  </a:cubicBezTo>
                  <a:close/>
                  <a:moveTo>
                    <a:pt x="784" y="1"/>
                  </a:moveTo>
                  <a:cubicBezTo>
                    <a:pt x="755" y="1"/>
                    <a:pt x="724" y="3"/>
                    <a:pt x="692" y="8"/>
                  </a:cubicBezTo>
                  <a:cubicBezTo>
                    <a:pt x="683" y="7"/>
                    <a:pt x="675" y="7"/>
                    <a:pt x="666" y="7"/>
                  </a:cubicBezTo>
                  <a:cubicBezTo>
                    <a:pt x="401" y="7"/>
                    <a:pt x="189" y="211"/>
                    <a:pt x="110" y="471"/>
                  </a:cubicBezTo>
                  <a:cubicBezTo>
                    <a:pt x="1" y="844"/>
                    <a:pt x="360" y="1072"/>
                    <a:pt x="687" y="1113"/>
                  </a:cubicBezTo>
                  <a:cubicBezTo>
                    <a:pt x="711" y="1115"/>
                    <a:pt x="734" y="1117"/>
                    <a:pt x="757" y="1117"/>
                  </a:cubicBezTo>
                  <a:cubicBezTo>
                    <a:pt x="1405" y="1117"/>
                    <a:pt x="1434" y="1"/>
                    <a:pt x="7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45381" y="-416979"/>
              <a:ext cx="318987" cy="277092"/>
            </a:xfrm>
            <a:custGeom>
              <a:avLst/>
              <a:gdLst/>
              <a:ahLst/>
              <a:cxnLst/>
              <a:rect l="l" t="t" r="r" b="b"/>
              <a:pathLst>
                <a:path w="1302" h="1131" extrusionOk="0">
                  <a:moveTo>
                    <a:pt x="686" y="118"/>
                  </a:moveTo>
                  <a:cubicBezTo>
                    <a:pt x="718" y="118"/>
                    <a:pt x="750" y="121"/>
                    <a:pt x="783" y="128"/>
                  </a:cubicBezTo>
                  <a:cubicBezTo>
                    <a:pt x="1060" y="187"/>
                    <a:pt x="1201" y="483"/>
                    <a:pt x="1051" y="729"/>
                  </a:cubicBezTo>
                  <a:cubicBezTo>
                    <a:pt x="957" y="884"/>
                    <a:pt x="761" y="1008"/>
                    <a:pt x="574" y="1008"/>
                  </a:cubicBezTo>
                  <a:cubicBezTo>
                    <a:pt x="537" y="1008"/>
                    <a:pt x="500" y="1003"/>
                    <a:pt x="465" y="992"/>
                  </a:cubicBezTo>
                  <a:cubicBezTo>
                    <a:pt x="233" y="920"/>
                    <a:pt x="110" y="578"/>
                    <a:pt x="224" y="369"/>
                  </a:cubicBezTo>
                  <a:cubicBezTo>
                    <a:pt x="228" y="356"/>
                    <a:pt x="233" y="342"/>
                    <a:pt x="228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698" y="0"/>
                  </a:moveTo>
                  <a:cubicBezTo>
                    <a:pt x="478" y="0"/>
                    <a:pt x="263" y="122"/>
                    <a:pt x="105" y="283"/>
                  </a:cubicBezTo>
                  <a:cubicBezTo>
                    <a:pt x="83" y="306"/>
                    <a:pt x="87" y="333"/>
                    <a:pt x="96" y="356"/>
                  </a:cubicBezTo>
                  <a:cubicBezTo>
                    <a:pt x="1" y="601"/>
                    <a:pt x="110" y="942"/>
                    <a:pt x="337" y="1074"/>
                  </a:cubicBezTo>
                  <a:cubicBezTo>
                    <a:pt x="407" y="1113"/>
                    <a:pt x="483" y="1130"/>
                    <a:pt x="562" y="1130"/>
                  </a:cubicBezTo>
                  <a:cubicBezTo>
                    <a:pt x="776" y="1130"/>
                    <a:pt x="1003" y="1001"/>
                    <a:pt x="1120" y="838"/>
                  </a:cubicBezTo>
                  <a:cubicBezTo>
                    <a:pt x="1301" y="592"/>
                    <a:pt x="1256" y="237"/>
                    <a:pt x="988" y="78"/>
                  </a:cubicBezTo>
                  <a:cubicBezTo>
                    <a:pt x="893" y="24"/>
                    <a:pt x="795" y="0"/>
                    <a:pt x="69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2393" y="-410119"/>
              <a:ext cx="338832" cy="288117"/>
            </a:xfrm>
            <a:custGeom>
              <a:avLst/>
              <a:gdLst/>
              <a:ahLst/>
              <a:cxnLst/>
              <a:rect l="l" t="t" r="r" b="b"/>
              <a:pathLst>
                <a:path w="1383" h="1176" extrusionOk="0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1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3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69" y="337"/>
                  </a:cubicBezTo>
                  <a:cubicBezTo>
                    <a:pt x="360" y="191"/>
                    <a:pt x="519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10" y="1123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19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4706" y="-378270"/>
              <a:ext cx="352551" cy="273417"/>
            </a:xfrm>
            <a:custGeom>
              <a:avLst/>
              <a:gdLst/>
              <a:ahLst/>
              <a:cxnLst/>
              <a:rect l="l" t="t" r="r" b="b"/>
              <a:pathLst>
                <a:path w="1439" h="1116" extrusionOk="0">
                  <a:moveTo>
                    <a:pt x="815" y="120"/>
                  </a:moveTo>
                  <a:lnTo>
                    <a:pt x="815" y="120"/>
                  </a:lnTo>
                  <a:cubicBezTo>
                    <a:pt x="1277" y="146"/>
                    <a:pt x="1257" y="993"/>
                    <a:pt x="744" y="993"/>
                  </a:cubicBezTo>
                  <a:cubicBezTo>
                    <a:pt x="702" y="993"/>
                    <a:pt x="658" y="987"/>
                    <a:pt x="610" y="975"/>
                  </a:cubicBezTo>
                  <a:cubicBezTo>
                    <a:pt x="355" y="912"/>
                    <a:pt x="137" y="743"/>
                    <a:pt x="246" y="457"/>
                  </a:cubicBezTo>
                  <a:cubicBezTo>
                    <a:pt x="321" y="271"/>
                    <a:pt x="472" y="123"/>
                    <a:pt x="668" y="123"/>
                  </a:cubicBezTo>
                  <a:cubicBezTo>
                    <a:pt x="697" y="123"/>
                    <a:pt x="728" y="127"/>
                    <a:pt x="760" y="134"/>
                  </a:cubicBezTo>
                  <a:cubicBezTo>
                    <a:pt x="766" y="135"/>
                    <a:pt x="771" y="136"/>
                    <a:pt x="776" y="136"/>
                  </a:cubicBezTo>
                  <a:cubicBezTo>
                    <a:pt x="792" y="136"/>
                    <a:pt x="804" y="131"/>
                    <a:pt x="815" y="120"/>
                  </a:cubicBezTo>
                  <a:close/>
                  <a:moveTo>
                    <a:pt x="785" y="0"/>
                  </a:moveTo>
                  <a:cubicBezTo>
                    <a:pt x="757" y="0"/>
                    <a:pt x="727" y="2"/>
                    <a:pt x="696" y="7"/>
                  </a:cubicBezTo>
                  <a:cubicBezTo>
                    <a:pt x="688" y="6"/>
                    <a:pt x="679" y="6"/>
                    <a:pt x="671" y="6"/>
                  </a:cubicBezTo>
                  <a:cubicBezTo>
                    <a:pt x="405" y="6"/>
                    <a:pt x="194" y="211"/>
                    <a:pt x="114" y="471"/>
                  </a:cubicBezTo>
                  <a:cubicBezTo>
                    <a:pt x="1" y="843"/>
                    <a:pt x="360" y="1071"/>
                    <a:pt x="692" y="1112"/>
                  </a:cubicBezTo>
                  <a:cubicBezTo>
                    <a:pt x="716" y="1114"/>
                    <a:pt x="739" y="1116"/>
                    <a:pt x="762" y="1116"/>
                  </a:cubicBezTo>
                  <a:cubicBezTo>
                    <a:pt x="1410" y="1116"/>
                    <a:pt x="1439" y="0"/>
                    <a:pt x="7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5973" y="-379985"/>
              <a:ext cx="318987" cy="277337"/>
            </a:xfrm>
            <a:custGeom>
              <a:avLst/>
              <a:gdLst/>
              <a:ahLst/>
              <a:cxnLst/>
              <a:rect l="l" t="t" r="r" b="b"/>
              <a:pathLst>
                <a:path w="1302" h="1132" extrusionOk="0">
                  <a:moveTo>
                    <a:pt x="686" y="117"/>
                  </a:moveTo>
                  <a:cubicBezTo>
                    <a:pt x="718" y="117"/>
                    <a:pt x="750" y="120"/>
                    <a:pt x="783" y="127"/>
                  </a:cubicBezTo>
                  <a:cubicBezTo>
                    <a:pt x="1061" y="186"/>
                    <a:pt x="1202" y="482"/>
                    <a:pt x="1051" y="732"/>
                  </a:cubicBezTo>
                  <a:cubicBezTo>
                    <a:pt x="961" y="884"/>
                    <a:pt x="762" y="1007"/>
                    <a:pt x="575" y="1007"/>
                  </a:cubicBezTo>
                  <a:cubicBezTo>
                    <a:pt x="537" y="1007"/>
                    <a:pt x="500" y="1002"/>
                    <a:pt x="465" y="991"/>
                  </a:cubicBezTo>
                  <a:cubicBezTo>
                    <a:pt x="233" y="923"/>
                    <a:pt x="110" y="578"/>
                    <a:pt x="224" y="368"/>
                  </a:cubicBezTo>
                  <a:cubicBezTo>
                    <a:pt x="233" y="355"/>
                    <a:pt x="233" y="346"/>
                    <a:pt x="228" y="332"/>
                  </a:cubicBezTo>
                  <a:cubicBezTo>
                    <a:pt x="355" y="213"/>
                    <a:pt x="514" y="117"/>
                    <a:pt x="686" y="117"/>
                  </a:cubicBezTo>
                  <a:close/>
                  <a:moveTo>
                    <a:pt x="702" y="0"/>
                  </a:moveTo>
                  <a:cubicBezTo>
                    <a:pt x="480" y="0"/>
                    <a:pt x="264" y="125"/>
                    <a:pt x="106" y="287"/>
                  </a:cubicBezTo>
                  <a:cubicBezTo>
                    <a:pt x="83" y="309"/>
                    <a:pt x="87" y="337"/>
                    <a:pt x="101" y="355"/>
                  </a:cubicBezTo>
                  <a:cubicBezTo>
                    <a:pt x="1" y="600"/>
                    <a:pt x="110" y="941"/>
                    <a:pt x="342" y="1073"/>
                  </a:cubicBezTo>
                  <a:cubicBezTo>
                    <a:pt x="411" y="1114"/>
                    <a:pt x="487" y="1131"/>
                    <a:pt x="566" y="1131"/>
                  </a:cubicBezTo>
                  <a:cubicBezTo>
                    <a:pt x="779" y="1131"/>
                    <a:pt x="1007" y="1001"/>
                    <a:pt x="1120" y="841"/>
                  </a:cubicBezTo>
                  <a:cubicBezTo>
                    <a:pt x="1302" y="596"/>
                    <a:pt x="1256" y="236"/>
                    <a:pt x="988" y="77"/>
                  </a:cubicBezTo>
                  <a:cubicBezTo>
                    <a:pt x="894" y="24"/>
                    <a:pt x="798" y="0"/>
                    <a:pt x="70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70825" y="-385620"/>
              <a:ext cx="340057" cy="287627"/>
            </a:xfrm>
            <a:custGeom>
              <a:avLst/>
              <a:gdLst/>
              <a:ahLst/>
              <a:cxnLst/>
              <a:rect l="l" t="t" r="r" b="b"/>
              <a:pathLst>
                <a:path w="1388" h="1174" extrusionOk="0">
                  <a:moveTo>
                    <a:pt x="684" y="119"/>
                  </a:moveTo>
                  <a:cubicBezTo>
                    <a:pt x="740" y="119"/>
                    <a:pt x="796" y="128"/>
                    <a:pt x="851" y="146"/>
                  </a:cubicBezTo>
                  <a:cubicBezTo>
                    <a:pt x="855" y="146"/>
                    <a:pt x="855" y="150"/>
                    <a:pt x="860" y="155"/>
                  </a:cubicBezTo>
                  <a:cubicBezTo>
                    <a:pt x="1105" y="296"/>
                    <a:pt x="1242" y="496"/>
                    <a:pt x="1078" y="769"/>
                  </a:cubicBezTo>
                  <a:cubicBezTo>
                    <a:pt x="980" y="933"/>
                    <a:pt x="813" y="1057"/>
                    <a:pt x="633" y="1057"/>
                  </a:cubicBezTo>
                  <a:cubicBezTo>
                    <a:pt x="564" y="1057"/>
                    <a:pt x="493" y="1038"/>
                    <a:pt x="423" y="996"/>
                  </a:cubicBezTo>
                  <a:cubicBezTo>
                    <a:pt x="200" y="860"/>
                    <a:pt x="141" y="555"/>
                    <a:pt x="273" y="337"/>
                  </a:cubicBezTo>
                  <a:cubicBezTo>
                    <a:pt x="364" y="192"/>
                    <a:pt x="523" y="119"/>
                    <a:pt x="684" y="119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09" y="1124"/>
                  </a:cubicBezTo>
                  <a:cubicBezTo>
                    <a:pt x="486" y="1158"/>
                    <a:pt x="561" y="1174"/>
                    <a:pt x="634" y="1174"/>
                  </a:cubicBezTo>
                  <a:cubicBezTo>
                    <a:pt x="856" y="1174"/>
                    <a:pt x="1055" y="1027"/>
                    <a:pt x="1178" y="828"/>
                  </a:cubicBezTo>
                  <a:cubicBezTo>
                    <a:pt x="1387" y="501"/>
                    <a:pt x="1228" y="228"/>
                    <a:pt x="928" y="55"/>
                  </a:cubicBezTo>
                  <a:cubicBezTo>
                    <a:pt x="923" y="46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28728" y="-406199"/>
              <a:ext cx="351326" cy="273662"/>
            </a:xfrm>
            <a:custGeom>
              <a:avLst/>
              <a:gdLst/>
              <a:ahLst/>
              <a:cxnLst/>
              <a:rect l="l" t="t" r="r" b="b"/>
              <a:pathLst>
                <a:path w="1434" h="1117" extrusionOk="0">
                  <a:moveTo>
                    <a:pt x="810" y="121"/>
                  </a:moveTo>
                  <a:cubicBezTo>
                    <a:pt x="1277" y="146"/>
                    <a:pt x="1253" y="993"/>
                    <a:pt x="739" y="993"/>
                  </a:cubicBezTo>
                  <a:cubicBezTo>
                    <a:pt x="698" y="993"/>
                    <a:pt x="653" y="987"/>
                    <a:pt x="605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3" y="127"/>
                    <a:pt x="755" y="134"/>
                  </a:cubicBezTo>
                  <a:cubicBezTo>
                    <a:pt x="761" y="135"/>
                    <a:pt x="766" y="136"/>
                    <a:pt x="771" y="136"/>
                  </a:cubicBezTo>
                  <a:cubicBezTo>
                    <a:pt x="787" y="136"/>
                    <a:pt x="799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2" y="0"/>
                    <a:pt x="722" y="3"/>
                    <a:pt x="691" y="7"/>
                  </a:cubicBezTo>
                  <a:cubicBezTo>
                    <a:pt x="683" y="7"/>
                    <a:pt x="674" y="6"/>
                    <a:pt x="666" y="6"/>
                  </a:cubicBezTo>
                  <a:cubicBezTo>
                    <a:pt x="400" y="6"/>
                    <a:pt x="189" y="211"/>
                    <a:pt x="109" y="471"/>
                  </a:cubicBezTo>
                  <a:cubicBezTo>
                    <a:pt x="0" y="844"/>
                    <a:pt x="355" y="1071"/>
                    <a:pt x="687" y="1112"/>
                  </a:cubicBezTo>
                  <a:cubicBezTo>
                    <a:pt x="711" y="1115"/>
                    <a:pt x="734" y="1116"/>
                    <a:pt x="757" y="1116"/>
                  </a:cubicBezTo>
                  <a:cubicBezTo>
                    <a:pt x="1405" y="1116"/>
                    <a:pt x="1434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4290" y="-463774"/>
              <a:ext cx="338832" cy="288362"/>
            </a:xfrm>
            <a:custGeom>
              <a:avLst/>
              <a:gdLst/>
              <a:ahLst/>
              <a:cxnLst/>
              <a:rect l="l" t="t" r="r" b="b"/>
              <a:pathLst>
                <a:path w="1383" h="1177" extrusionOk="0">
                  <a:moveTo>
                    <a:pt x="681" y="122"/>
                  </a:moveTo>
                  <a:cubicBezTo>
                    <a:pt x="737" y="122"/>
                    <a:pt x="793" y="130"/>
                    <a:pt x="846" y="146"/>
                  </a:cubicBezTo>
                  <a:cubicBezTo>
                    <a:pt x="851" y="151"/>
                    <a:pt x="855" y="151"/>
                    <a:pt x="855" y="156"/>
                  </a:cubicBezTo>
                  <a:cubicBezTo>
                    <a:pt x="1106" y="297"/>
                    <a:pt x="1237" y="497"/>
                    <a:pt x="1074" y="769"/>
                  </a:cubicBezTo>
                  <a:cubicBezTo>
                    <a:pt x="975" y="933"/>
                    <a:pt x="808" y="1057"/>
                    <a:pt x="629" y="1057"/>
                  </a:cubicBezTo>
                  <a:cubicBezTo>
                    <a:pt x="560" y="1057"/>
                    <a:pt x="489" y="1039"/>
                    <a:pt x="419" y="997"/>
                  </a:cubicBezTo>
                  <a:cubicBezTo>
                    <a:pt x="201" y="865"/>
                    <a:pt x="137" y="556"/>
                    <a:pt x="269" y="337"/>
                  </a:cubicBezTo>
                  <a:cubicBezTo>
                    <a:pt x="360" y="192"/>
                    <a:pt x="520" y="122"/>
                    <a:pt x="681" y="122"/>
                  </a:cubicBezTo>
                  <a:close/>
                  <a:moveTo>
                    <a:pt x="685" y="1"/>
                  </a:moveTo>
                  <a:cubicBezTo>
                    <a:pt x="462" y="1"/>
                    <a:pt x="243" y="115"/>
                    <a:pt x="137" y="328"/>
                  </a:cubicBezTo>
                  <a:cubicBezTo>
                    <a:pt x="0" y="619"/>
                    <a:pt x="114" y="988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9"/>
                  </a:cubicBezTo>
                  <a:cubicBezTo>
                    <a:pt x="1383" y="501"/>
                    <a:pt x="1224" y="233"/>
                    <a:pt x="928" y="56"/>
                  </a:cubicBezTo>
                  <a:cubicBezTo>
                    <a:pt x="919" y="51"/>
                    <a:pt x="910" y="42"/>
                    <a:pt x="901" y="37"/>
                  </a:cubicBezTo>
                  <a:cubicBezTo>
                    <a:pt x="831" y="13"/>
                    <a:pt x="758" y="1"/>
                    <a:pt x="6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2197" y="-1027515"/>
              <a:ext cx="2021474" cy="1423190"/>
            </a:xfrm>
            <a:custGeom>
              <a:avLst/>
              <a:gdLst/>
              <a:ahLst/>
              <a:cxnLst/>
              <a:rect l="l" t="t" r="r" b="b"/>
              <a:pathLst>
                <a:path w="8251" h="5809" extrusionOk="0">
                  <a:moveTo>
                    <a:pt x="1206" y="1"/>
                  </a:moveTo>
                  <a:lnTo>
                    <a:pt x="1329" y="478"/>
                  </a:lnTo>
                  <a:lnTo>
                    <a:pt x="1211" y="483"/>
                  </a:lnTo>
                  <a:lnTo>
                    <a:pt x="865" y="501"/>
                  </a:lnTo>
                  <a:cubicBezTo>
                    <a:pt x="865" y="501"/>
                    <a:pt x="911" y="638"/>
                    <a:pt x="961" y="715"/>
                  </a:cubicBezTo>
                  <a:cubicBezTo>
                    <a:pt x="1006" y="788"/>
                    <a:pt x="924" y="860"/>
                    <a:pt x="883" y="901"/>
                  </a:cubicBezTo>
                  <a:cubicBezTo>
                    <a:pt x="842" y="942"/>
                    <a:pt x="592" y="1033"/>
                    <a:pt x="592" y="1033"/>
                  </a:cubicBezTo>
                  <a:cubicBezTo>
                    <a:pt x="592" y="1033"/>
                    <a:pt x="547" y="1101"/>
                    <a:pt x="547" y="1142"/>
                  </a:cubicBezTo>
                  <a:cubicBezTo>
                    <a:pt x="547" y="1179"/>
                    <a:pt x="679" y="1406"/>
                    <a:pt x="679" y="1406"/>
                  </a:cubicBezTo>
                  <a:lnTo>
                    <a:pt x="187" y="1429"/>
                  </a:lnTo>
                  <a:lnTo>
                    <a:pt x="269" y="1556"/>
                  </a:lnTo>
                  <a:lnTo>
                    <a:pt x="419" y="1852"/>
                  </a:lnTo>
                  <a:lnTo>
                    <a:pt x="1" y="1911"/>
                  </a:lnTo>
                  <a:cubicBezTo>
                    <a:pt x="1" y="1911"/>
                    <a:pt x="56" y="1979"/>
                    <a:pt x="110" y="2043"/>
                  </a:cubicBezTo>
                  <a:cubicBezTo>
                    <a:pt x="165" y="2106"/>
                    <a:pt x="760" y="2466"/>
                    <a:pt x="911" y="2548"/>
                  </a:cubicBezTo>
                  <a:cubicBezTo>
                    <a:pt x="1056" y="2629"/>
                    <a:pt x="1643" y="3034"/>
                    <a:pt x="1779" y="3102"/>
                  </a:cubicBezTo>
                  <a:cubicBezTo>
                    <a:pt x="1916" y="3166"/>
                    <a:pt x="3303" y="3912"/>
                    <a:pt x="3494" y="3994"/>
                  </a:cubicBezTo>
                  <a:cubicBezTo>
                    <a:pt x="3685" y="4071"/>
                    <a:pt x="5472" y="4958"/>
                    <a:pt x="6031" y="5235"/>
                  </a:cubicBezTo>
                  <a:cubicBezTo>
                    <a:pt x="6586" y="5508"/>
                    <a:pt x="7373" y="5808"/>
                    <a:pt x="7373" y="5808"/>
                  </a:cubicBezTo>
                  <a:cubicBezTo>
                    <a:pt x="7373" y="5808"/>
                    <a:pt x="7304" y="5640"/>
                    <a:pt x="7282" y="5576"/>
                  </a:cubicBezTo>
                  <a:cubicBezTo>
                    <a:pt x="7264" y="5508"/>
                    <a:pt x="7259" y="5235"/>
                    <a:pt x="7259" y="5235"/>
                  </a:cubicBezTo>
                  <a:lnTo>
                    <a:pt x="7600" y="5199"/>
                  </a:lnTo>
                  <a:lnTo>
                    <a:pt x="7473" y="4680"/>
                  </a:lnTo>
                  <a:lnTo>
                    <a:pt x="7868" y="4535"/>
                  </a:lnTo>
                  <a:lnTo>
                    <a:pt x="7787" y="4075"/>
                  </a:lnTo>
                  <a:lnTo>
                    <a:pt x="8250" y="3848"/>
                  </a:lnTo>
                  <a:lnTo>
                    <a:pt x="8178" y="3807"/>
                  </a:lnTo>
                  <a:cubicBezTo>
                    <a:pt x="8178" y="3807"/>
                    <a:pt x="7023" y="3189"/>
                    <a:pt x="6963" y="3139"/>
                  </a:cubicBezTo>
                  <a:cubicBezTo>
                    <a:pt x="6900" y="3089"/>
                    <a:pt x="4744" y="1947"/>
                    <a:pt x="4744" y="1947"/>
                  </a:cubicBezTo>
                  <a:cubicBezTo>
                    <a:pt x="4744" y="1947"/>
                    <a:pt x="3057" y="1033"/>
                    <a:pt x="2407" y="665"/>
                  </a:cubicBezTo>
                  <a:cubicBezTo>
                    <a:pt x="1752" y="292"/>
                    <a:pt x="1224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06717" y="-1042950"/>
              <a:ext cx="2068024" cy="1457980"/>
            </a:xfrm>
            <a:custGeom>
              <a:avLst/>
              <a:gdLst/>
              <a:ahLst/>
              <a:cxnLst/>
              <a:rect l="l" t="t" r="r" b="b"/>
              <a:pathLst>
                <a:path w="8441" h="5951" extrusionOk="0">
                  <a:moveTo>
                    <a:pt x="1406" y="159"/>
                  </a:moveTo>
                  <a:cubicBezTo>
                    <a:pt x="1528" y="237"/>
                    <a:pt x="1651" y="309"/>
                    <a:pt x="1779" y="373"/>
                  </a:cubicBezTo>
                  <a:cubicBezTo>
                    <a:pt x="1779" y="373"/>
                    <a:pt x="1779" y="378"/>
                    <a:pt x="1774" y="382"/>
                  </a:cubicBezTo>
                  <a:cubicBezTo>
                    <a:pt x="3416" y="1292"/>
                    <a:pt x="5066" y="2178"/>
                    <a:pt x="6713" y="3070"/>
                  </a:cubicBezTo>
                  <a:cubicBezTo>
                    <a:pt x="7227" y="3352"/>
                    <a:pt x="7745" y="3629"/>
                    <a:pt x="8259" y="3907"/>
                  </a:cubicBezTo>
                  <a:cubicBezTo>
                    <a:pt x="8109" y="3975"/>
                    <a:pt x="7963" y="4043"/>
                    <a:pt x="7813" y="4111"/>
                  </a:cubicBezTo>
                  <a:cubicBezTo>
                    <a:pt x="7790" y="4125"/>
                    <a:pt x="7768" y="4152"/>
                    <a:pt x="7781" y="4184"/>
                  </a:cubicBezTo>
                  <a:cubicBezTo>
                    <a:pt x="7822" y="4316"/>
                    <a:pt x="7868" y="4448"/>
                    <a:pt x="7913" y="4580"/>
                  </a:cubicBezTo>
                  <a:cubicBezTo>
                    <a:pt x="7795" y="4616"/>
                    <a:pt x="7681" y="4657"/>
                    <a:pt x="7563" y="4693"/>
                  </a:cubicBezTo>
                  <a:cubicBezTo>
                    <a:pt x="7540" y="4702"/>
                    <a:pt x="7522" y="4734"/>
                    <a:pt x="7531" y="4762"/>
                  </a:cubicBezTo>
                  <a:cubicBezTo>
                    <a:pt x="7572" y="4921"/>
                    <a:pt x="7618" y="5084"/>
                    <a:pt x="7659" y="5248"/>
                  </a:cubicBezTo>
                  <a:cubicBezTo>
                    <a:pt x="7559" y="5266"/>
                    <a:pt x="7463" y="5280"/>
                    <a:pt x="7363" y="5298"/>
                  </a:cubicBezTo>
                  <a:cubicBezTo>
                    <a:pt x="7336" y="5303"/>
                    <a:pt x="7313" y="5325"/>
                    <a:pt x="7313" y="5357"/>
                  </a:cubicBezTo>
                  <a:cubicBezTo>
                    <a:pt x="7322" y="5516"/>
                    <a:pt x="7354" y="5671"/>
                    <a:pt x="7408" y="5817"/>
                  </a:cubicBezTo>
                  <a:cubicBezTo>
                    <a:pt x="7163" y="5744"/>
                    <a:pt x="6931" y="5626"/>
                    <a:pt x="6699" y="5516"/>
                  </a:cubicBezTo>
                  <a:cubicBezTo>
                    <a:pt x="6440" y="5389"/>
                    <a:pt x="6176" y="5266"/>
                    <a:pt x="5917" y="5139"/>
                  </a:cubicBezTo>
                  <a:cubicBezTo>
                    <a:pt x="5389" y="4884"/>
                    <a:pt x="4862" y="4625"/>
                    <a:pt x="4334" y="4366"/>
                  </a:cubicBezTo>
                  <a:cubicBezTo>
                    <a:pt x="3316" y="3857"/>
                    <a:pt x="2306" y="3334"/>
                    <a:pt x="1315" y="2770"/>
                  </a:cubicBezTo>
                  <a:cubicBezTo>
                    <a:pt x="1178" y="2683"/>
                    <a:pt x="1037" y="2597"/>
                    <a:pt x="896" y="2506"/>
                  </a:cubicBezTo>
                  <a:cubicBezTo>
                    <a:pt x="892" y="2506"/>
                    <a:pt x="892" y="2501"/>
                    <a:pt x="887" y="2501"/>
                  </a:cubicBezTo>
                  <a:cubicBezTo>
                    <a:pt x="864" y="2488"/>
                    <a:pt x="842" y="2474"/>
                    <a:pt x="819" y="2456"/>
                  </a:cubicBezTo>
                  <a:cubicBezTo>
                    <a:pt x="637" y="2342"/>
                    <a:pt x="460" y="2229"/>
                    <a:pt x="278" y="2119"/>
                  </a:cubicBezTo>
                  <a:cubicBezTo>
                    <a:pt x="237" y="2083"/>
                    <a:pt x="200" y="2047"/>
                    <a:pt x="164" y="2010"/>
                  </a:cubicBezTo>
                  <a:cubicBezTo>
                    <a:pt x="287" y="1987"/>
                    <a:pt x="405" y="1956"/>
                    <a:pt x="523" y="1915"/>
                  </a:cubicBezTo>
                  <a:cubicBezTo>
                    <a:pt x="555" y="1901"/>
                    <a:pt x="569" y="1860"/>
                    <a:pt x="555" y="1833"/>
                  </a:cubicBezTo>
                  <a:cubicBezTo>
                    <a:pt x="496" y="1737"/>
                    <a:pt x="442" y="1637"/>
                    <a:pt x="382" y="1542"/>
                  </a:cubicBezTo>
                  <a:cubicBezTo>
                    <a:pt x="514" y="1533"/>
                    <a:pt x="651" y="1519"/>
                    <a:pt x="783" y="1510"/>
                  </a:cubicBezTo>
                  <a:cubicBezTo>
                    <a:pt x="819" y="1505"/>
                    <a:pt x="842" y="1460"/>
                    <a:pt x="824" y="1428"/>
                  </a:cubicBezTo>
                  <a:cubicBezTo>
                    <a:pt x="796" y="1374"/>
                    <a:pt x="764" y="1324"/>
                    <a:pt x="737" y="1269"/>
                  </a:cubicBezTo>
                  <a:cubicBezTo>
                    <a:pt x="723" y="1251"/>
                    <a:pt x="714" y="1228"/>
                    <a:pt x="701" y="1210"/>
                  </a:cubicBezTo>
                  <a:cubicBezTo>
                    <a:pt x="687" y="1173"/>
                    <a:pt x="673" y="1173"/>
                    <a:pt x="696" y="1151"/>
                  </a:cubicBezTo>
                  <a:cubicBezTo>
                    <a:pt x="723" y="1119"/>
                    <a:pt x="805" y="1105"/>
                    <a:pt x="842" y="1087"/>
                  </a:cubicBezTo>
                  <a:cubicBezTo>
                    <a:pt x="887" y="1064"/>
                    <a:pt x="937" y="1051"/>
                    <a:pt x="983" y="1023"/>
                  </a:cubicBezTo>
                  <a:cubicBezTo>
                    <a:pt x="1155" y="928"/>
                    <a:pt x="1078" y="751"/>
                    <a:pt x="1024" y="600"/>
                  </a:cubicBezTo>
                  <a:cubicBezTo>
                    <a:pt x="1165" y="587"/>
                    <a:pt x="1301" y="582"/>
                    <a:pt x="1442" y="578"/>
                  </a:cubicBezTo>
                  <a:cubicBezTo>
                    <a:pt x="1474" y="578"/>
                    <a:pt x="1487" y="541"/>
                    <a:pt x="1483" y="514"/>
                  </a:cubicBezTo>
                  <a:cubicBezTo>
                    <a:pt x="1465" y="391"/>
                    <a:pt x="1437" y="273"/>
                    <a:pt x="1406" y="159"/>
                  </a:cubicBezTo>
                  <a:close/>
                  <a:moveTo>
                    <a:pt x="1329" y="0"/>
                  </a:moveTo>
                  <a:cubicBezTo>
                    <a:pt x="1301" y="0"/>
                    <a:pt x="1271" y="34"/>
                    <a:pt x="1278" y="64"/>
                  </a:cubicBezTo>
                  <a:cubicBezTo>
                    <a:pt x="1324" y="200"/>
                    <a:pt x="1360" y="341"/>
                    <a:pt x="1387" y="482"/>
                  </a:cubicBezTo>
                  <a:cubicBezTo>
                    <a:pt x="1242" y="487"/>
                    <a:pt x="1101" y="491"/>
                    <a:pt x="960" y="505"/>
                  </a:cubicBezTo>
                  <a:cubicBezTo>
                    <a:pt x="928" y="510"/>
                    <a:pt x="905" y="541"/>
                    <a:pt x="914" y="573"/>
                  </a:cubicBezTo>
                  <a:cubicBezTo>
                    <a:pt x="933" y="628"/>
                    <a:pt x="951" y="687"/>
                    <a:pt x="969" y="746"/>
                  </a:cubicBezTo>
                  <a:cubicBezTo>
                    <a:pt x="992" y="819"/>
                    <a:pt x="1024" y="882"/>
                    <a:pt x="937" y="932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7" y="1096"/>
                    <a:pt x="569" y="1142"/>
                    <a:pt x="582" y="1201"/>
                  </a:cubicBezTo>
                  <a:cubicBezTo>
                    <a:pt x="605" y="1269"/>
                    <a:pt x="651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6"/>
                    <a:pt x="237" y="1492"/>
                    <a:pt x="255" y="1524"/>
                  </a:cubicBezTo>
                  <a:cubicBezTo>
                    <a:pt x="314" y="1628"/>
                    <a:pt x="373" y="1733"/>
                    <a:pt x="432" y="1833"/>
                  </a:cubicBezTo>
                  <a:cubicBezTo>
                    <a:pt x="310" y="1874"/>
                    <a:pt x="191" y="1901"/>
                    <a:pt x="64" y="1919"/>
                  </a:cubicBezTo>
                  <a:cubicBezTo>
                    <a:pt x="19" y="1924"/>
                    <a:pt x="0" y="1978"/>
                    <a:pt x="28" y="2010"/>
                  </a:cubicBezTo>
                  <a:cubicBezTo>
                    <a:pt x="60" y="2051"/>
                    <a:pt x="91" y="2088"/>
                    <a:pt x="128" y="2119"/>
                  </a:cubicBezTo>
                  <a:cubicBezTo>
                    <a:pt x="178" y="2147"/>
                    <a:pt x="223" y="2178"/>
                    <a:pt x="269" y="2219"/>
                  </a:cubicBezTo>
                  <a:cubicBezTo>
                    <a:pt x="278" y="2219"/>
                    <a:pt x="287" y="2224"/>
                    <a:pt x="296" y="2229"/>
                  </a:cubicBezTo>
                  <a:cubicBezTo>
                    <a:pt x="301" y="2229"/>
                    <a:pt x="310" y="2233"/>
                    <a:pt x="314" y="2238"/>
                  </a:cubicBezTo>
                  <a:cubicBezTo>
                    <a:pt x="319" y="2238"/>
                    <a:pt x="319" y="2242"/>
                    <a:pt x="319" y="2242"/>
                  </a:cubicBezTo>
                  <a:cubicBezTo>
                    <a:pt x="432" y="2306"/>
                    <a:pt x="537" y="2379"/>
                    <a:pt x="642" y="2456"/>
                  </a:cubicBezTo>
                  <a:cubicBezTo>
                    <a:pt x="664" y="2470"/>
                    <a:pt x="683" y="2483"/>
                    <a:pt x="701" y="2501"/>
                  </a:cubicBezTo>
                  <a:lnTo>
                    <a:pt x="705" y="2501"/>
                  </a:lnTo>
                  <a:cubicBezTo>
                    <a:pt x="723" y="2515"/>
                    <a:pt x="746" y="2533"/>
                    <a:pt x="764" y="2547"/>
                  </a:cubicBezTo>
                  <a:cubicBezTo>
                    <a:pt x="792" y="2565"/>
                    <a:pt x="814" y="2583"/>
                    <a:pt x="837" y="2597"/>
                  </a:cubicBezTo>
                  <a:cubicBezTo>
                    <a:pt x="901" y="2638"/>
                    <a:pt x="960" y="2683"/>
                    <a:pt x="1024" y="2724"/>
                  </a:cubicBezTo>
                  <a:cubicBezTo>
                    <a:pt x="2552" y="3606"/>
                    <a:pt x="4130" y="4393"/>
                    <a:pt x="5712" y="5157"/>
                  </a:cubicBezTo>
                  <a:cubicBezTo>
                    <a:pt x="6008" y="5303"/>
                    <a:pt x="6303" y="5444"/>
                    <a:pt x="6599" y="5585"/>
                  </a:cubicBezTo>
                  <a:cubicBezTo>
                    <a:pt x="6885" y="5726"/>
                    <a:pt x="7172" y="5876"/>
                    <a:pt x="7486" y="5948"/>
                  </a:cubicBezTo>
                  <a:cubicBezTo>
                    <a:pt x="7490" y="5950"/>
                    <a:pt x="7494" y="5951"/>
                    <a:pt x="7499" y="5951"/>
                  </a:cubicBezTo>
                  <a:cubicBezTo>
                    <a:pt x="7533" y="5951"/>
                    <a:pt x="7557" y="5903"/>
                    <a:pt x="7540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5"/>
                    <a:pt x="7622" y="5362"/>
                    <a:pt x="7722" y="5344"/>
                  </a:cubicBezTo>
                  <a:cubicBezTo>
                    <a:pt x="7754" y="5339"/>
                    <a:pt x="7781" y="5307"/>
                    <a:pt x="7772" y="5271"/>
                  </a:cubicBezTo>
                  <a:lnTo>
                    <a:pt x="7640" y="4775"/>
                  </a:lnTo>
                  <a:cubicBezTo>
                    <a:pt x="7754" y="4739"/>
                    <a:pt x="7872" y="4702"/>
                    <a:pt x="7991" y="4661"/>
                  </a:cubicBezTo>
                  <a:cubicBezTo>
                    <a:pt x="8013" y="4657"/>
                    <a:pt x="8036" y="4621"/>
                    <a:pt x="8027" y="4593"/>
                  </a:cubicBezTo>
                  <a:lnTo>
                    <a:pt x="7891" y="4189"/>
                  </a:lnTo>
                  <a:cubicBezTo>
                    <a:pt x="8059" y="4111"/>
                    <a:pt x="8222" y="4034"/>
                    <a:pt x="8386" y="3957"/>
                  </a:cubicBezTo>
                  <a:cubicBezTo>
                    <a:pt x="8427" y="3938"/>
                    <a:pt x="8441" y="3879"/>
                    <a:pt x="8400" y="3861"/>
                  </a:cubicBezTo>
                  <a:cubicBezTo>
                    <a:pt x="6476" y="2820"/>
                    <a:pt x="4548" y="1778"/>
                    <a:pt x="2620" y="751"/>
                  </a:cubicBezTo>
                  <a:cubicBezTo>
                    <a:pt x="2383" y="623"/>
                    <a:pt x="2151" y="500"/>
                    <a:pt x="1919" y="378"/>
                  </a:cubicBezTo>
                  <a:cubicBezTo>
                    <a:pt x="1915" y="378"/>
                    <a:pt x="1915" y="373"/>
                    <a:pt x="1910" y="369"/>
                  </a:cubicBezTo>
                  <a:cubicBezTo>
                    <a:pt x="1724" y="241"/>
                    <a:pt x="1533" y="132"/>
                    <a:pt x="1346" y="5"/>
                  </a:cubicBezTo>
                  <a:cubicBezTo>
                    <a:pt x="1341" y="2"/>
                    <a:pt x="1335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5492" y="-1046625"/>
              <a:ext cx="2069249" cy="1465575"/>
            </a:xfrm>
            <a:custGeom>
              <a:avLst/>
              <a:gdLst/>
              <a:ahLst/>
              <a:cxnLst/>
              <a:rect l="l" t="t" r="r" b="b"/>
              <a:pathLst>
                <a:path w="8446" h="5982" extrusionOk="0">
                  <a:moveTo>
                    <a:pt x="1433" y="206"/>
                  </a:moveTo>
                  <a:cubicBezTo>
                    <a:pt x="1561" y="284"/>
                    <a:pt x="1665" y="343"/>
                    <a:pt x="1765" y="393"/>
                  </a:cubicBezTo>
                  <a:lnTo>
                    <a:pt x="1761" y="402"/>
                  </a:lnTo>
                  <a:lnTo>
                    <a:pt x="1774" y="411"/>
                  </a:lnTo>
                  <a:cubicBezTo>
                    <a:pt x="3052" y="1120"/>
                    <a:pt x="4362" y="1830"/>
                    <a:pt x="5631" y="2512"/>
                  </a:cubicBezTo>
                  <a:cubicBezTo>
                    <a:pt x="5990" y="2707"/>
                    <a:pt x="6354" y="2903"/>
                    <a:pt x="6713" y="3098"/>
                  </a:cubicBezTo>
                  <a:cubicBezTo>
                    <a:pt x="7218" y="3371"/>
                    <a:pt x="7723" y="3649"/>
                    <a:pt x="8232" y="3922"/>
                  </a:cubicBezTo>
                  <a:lnTo>
                    <a:pt x="7814" y="4117"/>
                  </a:lnTo>
                  <a:cubicBezTo>
                    <a:pt x="7782" y="4131"/>
                    <a:pt x="7759" y="4163"/>
                    <a:pt x="7773" y="4199"/>
                  </a:cubicBezTo>
                  <a:lnTo>
                    <a:pt x="7900" y="4586"/>
                  </a:lnTo>
                  <a:lnTo>
                    <a:pt x="7564" y="4695"/>
                  </a:lnTo>
                  <a:cubicBezTo>
                    <a:pt x="7532" y="4704"/>
                    <a:pt x="7509" y="4745"/>
                    <a:pt x="7523" y="4777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6" y="5304"/>
                    <a:pt x="7304" y="5331"/>
                    <a:pt x="7304" y="5368"/>
                  </a:cubicBezTo>
                  <a:cubicBezTo>
                    <a:pt x="7309" y="5522"/>
                    <a:pt x="7341" y="5668"/>
                    <a:pt x="7391" y="5809"/>
                  </a:cubicBezTo>
                  <a:cubicBezTo>
                    <a:pt x="7182" y="5745"/>
                    <a:pt x="6977" y="5645"/>
                    <a:pt x="6786" y="5554"/>
                  </a:cubicBezTo>
                  <a:lnTo>
                    <a:pt x="6713" y="5518"/>
                  </a:lnTo>
                  <a:cubicBezTo>
                    <a:pt x="6449" y="5390"/>
                    <a:pt x="6190" y="5268"/>
                    <a:pt x="5926" y="5140"/>
                  </a:cubicBezTo>
                  <a:cubicBezTo>
                    <a:pt x="5290" y="4831"/>
                    <a:pt x="4803" y="4595"/>
                    <a:pt x="4348" y="4367"/>
                  </a:cubicBezTo>
                  <a:cubicBezTo>
                    <a:pt x="3175" y="3781"/>
                    <a:pt x="2216" y="3276"/>
                    <a:pt x="1329" y="2771"/>
                  </a:cubicBezTo>
                  <a:cubicBezTo>
                    <a:pt x="1242" y="2716"/>
                    <a:pt x="1151" y="2662"/>
                    <a:pt x="1065" y="2607"/>
                  </a:cubicBezTo>
                  <a:cubicBezTo>
                    <a:pt x="1015" y="2575"/>
                    <a:pt x="960" y="2544"/>
                    <a:pt x="910" y="2512"/>
                  </a:cubicBezTo>
                  <a:cubicBezTo>
                    <a:pt x="906" y="2507"/>
                    <a:pt x="901" y="2503"/>
                    <a:pt x="901" y="2503"/>
                  </a:cubicBezTo>
                  <a:cubicBezTo>
                    <a:pt x="879" y="2489"/>
                    <a:pt x="856" y="2475"/>
                    <a:pt x="833" y="2462"/>
                  </a:cubicBezTo>
                  <a:cubicBezTo>
                    <a:pt x="660" y="2348"/>
                    <a:pt x="474" y="2230"/>
                    <a:pt x="292" y="2125"/>
                  </a:cubicBezTo>
                  <a:cubicBezTo>
                    <a:pt x="260" y="2093"/>
                    <a:pt x="228" y="2062"/>
                    <a:pt x="201" y="2034"/>
                  </a:cubicBezTo>
                  <a:cubicBezTo>
                    <a:pt x="315" y="2012"/>
                    <a:pt x="424" y="1980"/>
                    <a:pt x="533" y="1943"/>
                  </a:cubicBezTo>
                  <a:cubicBezTo>
                    <a:pt x="551" y="1934"/>
                    <a:pt x="569" y="1921"/>
                    <a:pt x="574" y="1902"/>
                  </a:cubicBezTo>
                  <a:cubicBezTo>
                    <a:pt x="583" y="1880"/>
                    <a:pt x="583" y="1857"/>
                    <a:pt x="569" y="1843"/>
                  </a:cubicBezTo>
                  <a:lnTo>
                    <a:pt x="415" y="1570"/>
                  </a:lnTo>
                  <a:lnTo>
                    <a:pt x="788" y="1539"/>
                  </a:lnTo>
                  <a:cubicBezTo>
                    <a:pt x="810" y="1539"/>
                    <a:pt x="829" y="1525"/>
                    <a:pt x="842" y="1502"/>
                  </a:cubicBezTo>
                  <a:cubicBezTo>
                    <a:pt x="851" y="1480"/>
                    <a:pt x="851" y="1457"/>
                    <a:pt x="842" y="1434"/>
                  </a:cubicBezTo>
                  <a:lnTo>
                    <a:pt x="756" y="1279"/>
                  </a:lnTo>
                  <a:cubicBezTo>
                    <a:pt x="751" y="1270"/>
                    <a:pt x="747" y="1266"/>
                    <a:pt x="742" y="1257"/>
                  </a:cubicBezTo>
                  <a:cubicBezTo>
                    <a:pt x="733" y="1243"/>
                    <a:pt x="724" y="1229"/>
                    <a:pt x="719" y="1216"/>
                  </a:cubicBezTo>
                  <a:cubicBezTo>
                    <a:pt x="715" y="1211"/>
                    <a:pt x="710" y="1202"/>
                    <a:pt x="710" y="1198"/>
                  </a:cubicBezTo>
                  <a:cubicBezTo>
                    <a:pt x="701" y="1184"/>
                    <a:pt x="701" y="1184"/>
                    <a:pt x="710" y="1175"/>
                  </a:cubicBezTo>
                  <a:cubicBezTo>
                    <a:pt x="728" y="1152"/>
                    <a:pt x="774" y="1143"/>
                    <a:pt x="806" y="1129"/>
                  </a:cubicBezTo>
                  <a:cubicBezTo>
                    <a:pt x="824" y="1125"/>
                    <a:pt x="842" y="1120"/>
                    <a:pt x="851" y="1116"/>
                  </a:cubicBezTo>
                  <a:cubicBezTo>
                    <a:pt x="865" y="1107"/>
                    <a:pt x="879" y="1102"/>
                    <a:pt x="892" y="1098"/>
                  </a:cubicBezTo>
                  <a:cubicBezTo>
                    <a:pt x="924" y="1084"/>
                    <a:pt x="960" y="1070"/>
                    <a:pt x="992" y="1052"/>
                  </a:cubicBezTo>
                  <a:cubicBezTo>
                    <a:pt x="1170" y="952"/>
                    <a:pt x="1106" y="775"/>
                    <a:pt x="1051" y="629"/>
                  </a:cubicBezTo>
                  <a:cubicBezTo>
                    <a:pt x="1188" y="615"/>
                    <a:pt x="1320" y="611"/>
                    <a:pt x="1447" y="606"/>
                  </a:cubicBezTo>
                  <a:cubicBezTo>
                    <a:pt x="1465" y="606"/>
                    <a:pt x="1479" y="602"/>
                    <a:pt x="1488" y="588"/>
                  </a:cubicBezTo>
                  <a:cubicBezTo>
                    <a:pt x="1502" y="570"/>
                    <a:pt x="1506" y="547"/>
                    <a:pt x="1506" y="529"/>
                  </a:cubicBezTo>
                  <a:cubicBezTo>
                    <a:pt x="1488" y="415"/>
                    <a:pt x="1461" y="311"/>
                    <a:pt x="1433" y="206"/>
                  </a:cubicBezTo>
                  <a:close/>
                  <a:moveTo>
                    <a:pt x="1383" y="138"/>
                  </a:moveTo>
                  <a:lnTo>
                    <a:pt x="1392" y="174"/>
                  </a:lnTo>
                  <a:cubicBezTo>
                    <a:pt x="1424" y="288"/>
                    <a:pt x="1452" y="406"/>
                    <a:pt x="1470" y="529"/>
                  </a:cubicBezTo>
                  <a:cubicBezTo>
                    <a:pt x="1474" y="543"/>
                    <a:pt x="1470" y="556"/>
                    <a:pt x="1461" y="565"/>
                  </a:cubicBezTo>
                  <a:cubicBezTo>
                    <a:pt x="1456" y="575"/>
                    <a:pt x="1452" y="579"/>
                    <a:pt x="1442" y="579"/>
                  </a:cubicBezTo>
                  <a:cubicBezTo>
                    <a:pt x="1311" y="579"/>
                    <a:pt x="1170" y="588"/>
                    <a:pt x="1024" y="597"/>
                  </a:cubicBezTo>
                  <a:lnTo>
                    <a:pt x="1006" y="602"/>
                  </a:lnTo>
                  <a:lnTo>
                    <a:pt x="1020" y="638"/>
                  </a:lnTo>
                  <a:cubicBezTo>
                    <a:pt x="1074" y="784"/>
                    <a:pt x="1129" y="938"/>
                    <a:pt x="974" y="1025"/>
                  </a:cubicBezTo>
                  <a:cubicBezTo>
                    <a:pt x="947" y="1043"/>
                    <a:pt x="910" y="1057"/>
                    <a:pt x="879" y="1070"/>
                  </a:cubicBezTo>
                  <a:cubicBezTo>
                    <a:pt x="865" y="1075"/>
                    <a:pt x="851" y="1079"/>
                    <a:pt x="838" y="1084"/>
                  </a:cubicBezTo>
                  <a:cubicBezTo>
                    <a:pt x="829" y="1093"/>
                    <a:pt x="810" y="1093"/>
                    <a:pt x="797" y="1102"/>
                  </a:cubicBezTo>
                  <a:cubicBezTo>
                    <a:pt x="756" y="1116"/>
                    <a:pt x="710" y="1129"/>
                    <a:pt x="688" y="1152"/>
                  </a:cubicBezTo>
                  <a:cubicBezTo>
                    <a:pt x="665" y="1175"/>
                    <a:pt x="669" y="1188"/>
                    <a:pt x="683" y="1211"/>
                  </a:cubicBezTo>
                  <a:cubicBezTo>
                    <a:pt x="683" y="1216"/>
                    <a:pt x="688" y="1220"/>
                    <a:pt x="692" y="1225"/>
                  </a:cubicBezTo>
                  <a:cubicBezTo>
                    <a:pt x="697" y="1243"/>
                    <a:pt x="706" y="1257"/>
                    <a:pt x="715" y="1270"/>
                  </a:cubicBezTo>
                  <a:lnTo>
                    <a:pt x="728" y="1289"/>
                  </a:lnTo>
                  <a:lnTo>
                    <a:pt x="815" y="1448"/>
                  </a:lnTo>
                  <a:cubicBezTo>
                    <a:pt x="819" y="1457"/>
                    <a:pt x="819" y="1475"/>
                    <a:pt x="815" y="1484"/>
                  </a:cubicBezTo>
                  <a:cubicBezTo>
                    <a:pt x="806" y="1498"/>
                    <a:pt x="797" y="1507"/>
                    <a:pt x="783" y="1507"/>
                  </a:cubicBezTo>
                  <a:lnTo>
                    <a:pt x="365" y="1543"/>
                  </a:lnTo>
                  <a:lnTo>
                    <a:pt x="542" y="1857"/>
                  </a:lnTo>
                  <a:cubicBezTo>
                    <a:pt x="551" y="1866"/>
                    <a:pt x="551" y="1880"/>
                    <a:pt x="547" y="1889"/>
                  </a:cubicBezTo>
                  <a:cubicBezTo>
                    <a:pt x="542" y="1902"/>
                    <a:pt x="533" y="1912"/>
                    <a:pt x="524" y="1916"/>
                  </a:cubicBezTo>
                  <a:cubicBezTo>
                    <a:pt x="406" y="1957"/>
                    <a:pt x="287" y="1989"/>
                    <a:pt x="169" y="2007"/>
                  </a:cubicBezTo>
                  <a:lnTo>
                    <a:pt x="142" y="2012"/>
                  </a:lnTo>
                  <a:lnTo>
                    <a:pt x="160" y="2034"/>
                  </a:lnTo>
                  <a:cubicBezTo>
                    <a:pt x="192" y="2071"/>
                    <a:pt x="228" y="2107"/>
                    <a:pt x="274" y="2143"/>
                  </a:cubicBezTo>
                  <a:cubicBezTo>
                    <a:pt x="460" y="2257"/>
                    <a:pt x="642" y="2371"/>
                    <a:pt x="815" y="2485"/>
                  </a:cubicBezTo>
                  <a:cubicBezTo>
                    <a:pt x="838" y="2498"/>
                    <a:pt x="860" y="2512"/>
                    <a:pt x="883" y="2530"/>
                  </a:cubicBezTo>
                  <a:cubicBezTo>
                    <a:pt x="888" y="2530"/>
                    <a:pt x="888" y="2530"/>
                    <a:pt x="892" y="2535"/>
                  </a:cubicBezTo>
                  <a:cubicBezTo>
                    <a:pt x="947" y="2566"/>
                    <a:pt x="997" y="2598"/>
                    <a:pt x="1051" y="2635"/>
                  </a:cubicBezTo>
                  <a:cubicBezTo>
                    <a:pt x="1138" y="2685"/>
                    <a:pt x="1224" y="2744"/>
                    <a:pt x="1311" y="2798"/>
                  </a:cubicBezTo>
                  <a:cubicBezTo>
                    <a:pt x="2202" y="3303"/>
                    <a:pt x="3161" y="3808"/>
                    <a:pt x="4335" y="4395"/>
                  </a:cubicBezTo>
                  <a:cubicBezTo>
                    <a:pt x="4789" y="4622"/>
                    <a:pt x="5276" y="4858"/>
                    <a:pt x="5913" y="5168"/>
                  </a:cubicBezTo>
                  <a:cubicBezTo>
                    <a:pt x="6177" y="5290"/>
                    <a:pt x="6436" y="5418"/>
                    <a:pt x="6699" y="5545"/>
                  </a:cubicBezTo>
                  <a:lnTo>
                    <a:pt x="6772" y="5577"/>
                  </a:lnTo>
                  <a:cubicBezTo>
                    <a:pt x="6977" y="5677"/>
                    <a:pt x="7186" y="5782"/>
                    <a:pt x="7409" y="5845"/>
                  </a:cubicBezTo>
                  <a:lnTo>
                    <a:pt x="7436" y="5854"/>
                  </a:lnTo>
                  <a:lnTo>
                    <a:pt x="7436" y="5854"/>
                  </a:lnTo>
                  <a:lnTo>
                    <a:pt x="7423" y="5822"/>
                  </a:lnTo>
                  <a:cubicBezTo>
                    <a:pt x="7368" y="5681"/>
                    <a:pt x="7336" y="5527"/>
                    <a:pt x="7327" y="5368"/>
                  </a:cubicBezTo>
                  <a:cubicBezTo>
                    <a:pt x="7327" y="5340"/>
                    <a:pt x="7345" y="5327"/>
                    <a:pt x="7363" y="5322"/>
                  </a:cubicBezTo>
                  <a:lnTo>
                    <a:pt x="7677" y="5272"/>
                  </a:lnTo>
                  <a:lnTo>
                    <a:pt x="7545" y="4767"/>
                  </a:lnTo>
                  <a:cubicBezTo>
                    <a:pt x="7541" y="4749"/>
                    <a:pt x="7554" y="4722"/>
                    <a:pt x="7568" y="4717"/>
                  </a:cubicBezTo>
                  <a:lnTo>
                    <a:pt x="7932" y="4599"/>
                  </a:lnTo>
                  <a:lnTo>
                    <a:pt x="7795" y="4190"/>
                  </a:lnTo>
                  <a:cubicBezTo>
                    <a:pt x="7786" y="4172"/>
                    <a:pt x="7805" y="4149"/>
                    <a:pt x="7823" y="4140"/>
                  </a:cubicBezTo>
                  <a:lnTo>
                    <a:pt x="8291" y="3922"/>
                  </a:lnTo>
                  <a:lnTo>
                    <a:pt x="8264" y="3908"/>
                  </a:lnTo>
                  <a:cubicBezTo>
                    <a:pt x="7750" y="3631"/>
                    <a:pt x="7236" y="3349"/>
                    <a:pt x="6722" y="3071"/>
                  </a:cubicBezTo>
                  <a:cubicBezTo>
                    <a:pt x="6363" y="2876"/>
                    <a:pt x="5999" y="2680"/>
                    <a:pt x="5640" y="2485"/>
                  </a:cubicBezTo>
                  <a:cubicBezTo>
                    <a:pt x="4376" y="1802"/>
                    <a:pt x="3070" y="1098"/>
                    <a:pt x="1797" y="388"/>
                  </a:cubicBezTo>
                  <a:lnTo>
                    <a:pt x="1802" y="379"/>
                  </a:lnTo>
                  <a:lnTo>
                    <a:pt x="1788" y="370"/>
                  </a:lnTo>
                  <a:cubicBezTo>
                    <a:pt x="1679" y="315"/>
                    <a:pt x="1561" y="252"/>
                    <a:pt x="1415" y="161"/>
                  </a:cubicBezTo>
                  <a:lnTo>
                    <a:pt x="1383" y="138"/>
                  </a:lnTo>
                  <a:close/>
                  <a:moveTo>
                    <a:pt x="1334" y="28"/>
                  </a:moveTo>
                  <a:cubicBezTo>
                    <a:pt x="1337" y="28"/>
                    <a:pt x="1340" y="28"/>
                    <a:pt x="1342" y="29"/>
                  </a:cubicBezTo>
                  <a:cubicBezTo>
                    <a:pt x="1424" y="88"/>
                    <a:pt x="1511" y="138"/>
                    <a:pt x="1593" y="193"/>
                  </a:cubicBezTo>
                  <a:cubicBezTo>
                    <a:pt x="1697" y="256"/>
                    <a:pt x="1806" y="324"/>
                    <a:pt x="1906" y="397"/>
                  </a:cubicBezTo>
                  <a:cubicBezTo>
                    <a:pt x="1911" y="397"/>
                    <a:pt x="1911" y="397"/>
                    <a:pt x="1911" y="402"/>
                  </a:cubicBezTo>
                  <a:lnTo>
                    <a:pt x="1915" y="406"/>
                  </a:lnTo>
                  <a:cubicBezTo>
                    <a:pt x="2147" y="529"/>
                    <a:pt x="2384" y="652"/>
                    <a:pt x="2616" y="775"/>
                  </a:cubicBezTo>
                  <a:cubicBezTo>
                    <a:pt x="4612" y="1843"/>
                    <a:pt x="6577" y="2903"/>
                    <a:pt x="8396" y="3885"/>
                  </a:cubicBezTo>
                  <a:cubicBezTo>
                    <a:pt x="8414" y="3894"/>
                    <a:pt x="8414" y="3908"/>
                    <a:pt x="8414" y="3917"/>
                  </a:cubicBezTo>
                  <a:cubicBezTo>
                    <a:pt x="8414" y="3935"/>
                    <a:pt x="8400" y="3953"/>
                    <a:pt x="8387" y="3958"/>
                  </a:cubicBezTo>
                  <a:lnTo>
                    <a:pt x="7877" y="4199"/>
                  </a:lnTo>
                  <a:lnTo>
                    <a:pt x="8014" y="4613"/>
                  </a:lnTo>
                  <a:cubicBezTo>
                    <a:pt x="8018" y="4622"/>
                    <a:pt x="8018" y="4631"/>
                    <a:pt x="8014" y="4645"/>
                  </a:cubicBezTo>
                  <a:cubicBezTo>
                    <a:pt x="8005" y="4654"/>
                    <a:pt x="8000" y="4663"/>
                    <a:pt x="7991" y="4663"/>
                  </a:cubicBezTo>
                  <a:lnTo>
                    <a:pt x="7627" y="4781"/>
                  </a:lnTo>
                  <a:lnTo>
                    <a:pt x="7764" y="5290"/>
                  </a:lnTo>
                  <a:cubicBezTo>
                    <a:pt x="7768" y="5304"/>
                    <a:pt x="7764" y="5318"/>
                    <a:pt x="7759" y="5322"/>
                  </a:cubicBezTo>
                  <a:cubicBezTo>
                    <a:pt x="7750" y="5331"/>
                    <a:pt x="7741" y="5340"/>
                    <a:pt x="7727" y="5345"/>
                  </a:cubicBezTo>
                  <a:lnTo>
                    <a:pt x="7404" y="5395"/>
                  </a:lnTo>
                  <a:lnTo>
                    <a:pt x="7404" y="5409"/>
                  </a:lnTo>
                  <a:cubicBezTo>
                    <a:pt x="7418" y="5581"/>
                    <a:pt x="7459" y="5741"/>
                    <a:pt x="7532" y="5886"/>
                  </a:cubicBezTo>
                  <a:cubicBezTo>
                    <a:pt x="7541" y="5904"/>
                    <a:pt x="7536" y="5923"/>
                    <a:pt x="7527" y="5936"/>
                  </a:cubicBezTo>
                  <a:cubicBezTo>
                    <a:pt x="7520" y="5944"/>
                    <a:pt x="7512" y="5951"/>
                    <a:pt x="7502" y="5951"/>
                  </a:cubicBezTo>
                  <a:cubicBezTo>
                    <a:pt x="7500" y="5951"/>
                    <a:pt x="7498" y="5951"/>
                    <a:pt x="7495" y="5950"/>
                  </a:cubicBezTo>
                  <a:cubicBezTo>
                    <a:pt x="7218" y="5882"/>
                    <a:pt x="6963" y="5759"/>
                    <a:pt x="6713" y="5636"/>
                  </a:cubicBezTo>
                  <a:cubicBezTo>
                    <a:pt x="6677" y="5622"/>
                    <a:pt x="6645" y="5604"/>
                    <a:pt x="6613" y="5586"/>
                  </a:cubicBezTo>
                  <a:cubicBezTo>
                    <a:pt x="6317" y="5445"/>
                    <a:pt x="6022" y="5304"/>
                    <a:pt x="5726" y="5159"/>
                  </a:cubicBezTo>
                  <a:cubicBezTo>
                    <a:pt x="4212" y="4426"/>
                    <a:pt x="2593" y="3626"/>
                    <a:pt x="1038" y="2730"/>
                  </a:cubicBezTo>
                  <a:cubicBezTo>
                    <a:pt x="983" y="2689"/>
                    <a:pt x="915" y="2644"/>
                    <a:pt x="851" y="2598"/>
                  </a:cubicBezTo>
                  <a:cubicBezTo>
                    <a:pt x="829" y="2585"/>
                    <a:pt x="801" y="2566"/>
                    <a:pt x="778" y="2553"/>
                  </a:cubicBezTo>
                  <a:cubicBezTo>
                    <a:pt x="760" y="2535"/>
                    <a:pt x="738" y="2521"/>
                    <a:pt x="715" y="2503"/>
                  </a:cubicBezTo>
                  <a:lnTo>
                    <a:pt x="656" y="2457"/>
                  </a:lnTo>
                  <a:cubicBezTo>
                    <a:pt x="542" y="2371"/>
                    <a:pt x="433" y="2303"/>
                    <a:pt x="328" y="2244"/>
                  </a:cubicBezTo>
                  <a:cubicBezTo>
                    <a:pt x="324" y="2239"/>
                    <a:pt x="315" y="2234"/>
                    <a:pt x="306" y="2230"/>
                  </a:cubicBezTo>
                  <a:cubicBezTo>
                    <a:pt x="296" y="2225"/>
                    <a:pt x="287" y="2221"/>
                    <a:pt x="278" y="2221"/>
                  </a:cubicBezTo>
                  <a:cubicBezTo>
                    <a:pt x="228" y="2175"/>
                    <a:pt x="183" y="2148"/>
                    <a:pt x="137" y="2121"/>
                  </a:cubicBezTo>
                  <a:cubicBezTo>
                    <a:pt x="105" y="2089"/>
                    <a:pt x="74" y="2053"/>
                    <a:pt x="46" y="2016"/>
                  </a:cubicBezTo>
                  <a:cubicBezTo>
                    <a:pt x="33" y="2002"/>
                    <a:pt x="33" y="1984"/>
                    <a:pt x="37" y="1971"/>
                  </a:cubicBezTo>
                  <a:cubicBezTo>
                    <a:pt x="42" y="1957"/>
                    <a:pt x="55" y="1948"/>
                    <a:pt x="69" y="1943"/>
                  </a:cubicBezTo>
                  <a:cubicBezTo>
                    <a:pt x="192" y="1930"/>
                    <a:pt x="315" y="1902"/>
                    <a:pt x="442" y="1862"/>
                  </a:cubicBezTo>
                  <a:lnTo>
                    <a:pt x="460" y="1857"/>
                  </a:lnTo>
                  <a:lnTo>
                    <a:pt x="269" y="1530"/>
                  </a:lnTo>
                  <a:cubicBezTo>
                    <a:pt x="265" y="1520"/>
                    <a:pt x="265" y="1507"/>
                    <a:pt x="274" y="1493"/>
                  </a:cubicBezTo>
                  <a:cubicBezTo>
                    <a:pt x="278" y="1480"/>
                    <a:pt x="292" y="1470"/>
                    <a:pt x="301" y="1470"/>
                  </a:cubicBezTo>
                  <a:lnTo>
                    <a:pt x="724" y="1434"/>
                  </a:lnTo>
                  <a:lnTo>
                    <a:pt x="706" y="1407"/>
                  </a:lnTo>
                  <a:cubicBezTo>
                    <a:pt x="665" y="1343"/>
                    <a:pt x="619" y="1275"/>
                    <a:pt x="601" y="1211"/>
                  </a:cubicBezTo>
                  <a:cubicBezTo>
                    <a:pt x="587" y="1157"/>
                    <a:pt x="601" y="1120"/>
                    <a:pt x="647" y="1093"/>
                  </a:cubicBezTo>
                  <a:cubicBezTo>
                    <a:pt x="692" y="1066"/>
                    <a:pt x="742" y="1047"/>
                    <a:pt x="792" y="1029"/>
                  </a:cubicBezTo>
                  <a:cubicBezTo>
                    <a:pt x="847" y="1011"/>
                    <a:pt x="901" y="993"/>
                    <a:pt x="951" y="961"/>
                  </a:cubicBezTo>
                  <a:cubicBezTo>
                    <a:pt x="1033" y="907"/>
                    <a:pt x="1015" y="838"/>
                    <a:pt x="992" y="779"/>
                  </a:cubicBezTo>
                  <a:cubicBezTo>
                    <a:pt x="992" y="770"/>
                    <a:pt x="988" y="761"/>
                    <a:pt x="988" y="756"/>
                  </a:cubicBezTo>
                  <a:lnTo>
                    <a:pt x="933" y="579"/>
                  </a:lnTo>
                  <a:cubicBezTo>
                    <a:pt x="929" y="570"/>
                    <a:pt x="933" y="561"/>
                    <a:pt x="938" y="552"/>
                  </a:cubicBezTo>
                  <a:cubicBezTo>
                    <a:pt x="947" y="543"/>
                    <a:pt x="956" y="534"/>
                    <a:pt x="965" y="534"/>
                  </a:cubicBezTo>
                  <a:cubicBezTo>
                    <a:pt x="1101" y="520"/>
                    <a:pt x="1247" y="511"/>
                    <a:pt x="1392" y="511"/>
                  </a:cubicBezTo>
                  <a:lnTo>
                    <a:pt x="1406" y="511"/>
                  </a:lnTo>
                  <a:lnTo>
                    <a:pt x="1406" y="493"/>
                  </a:lnTo>
                  <a:cubicBezTo>
                    <a:pt x="1379" y="352"/>
                    <a:pt x="1342" y="211"/>
                    <a:pt x="1297" y="74"/>
                  </a:cubicBezTo>
                  <a:cubicBezTo>
                    <a:pt x="1292" y="61"/>
                    <a:pt x="1301" y="42"/>
                    <a:pt x="1315" y="33"/>
                  </a:cubicBezTo>
                  <a:cubicBezTo>
                    <a:pt x="1315" y="33"/>
                    <a:pt x="1324" y="28"/>
                    <a:pt x="1334" y="28"/>
                  </a:cubicBezTo>
                  <a:close/>
                  <a:moveTo>
                    <a:pt x="1329" y="1"/>
                  </a:moveTo>
                  <a:cubicBezTo>
                    <a:pt x="1318" y="1"/>
                    <a:pt x="1307" y="5"/>
                    <a:pt x="1297" y="15"/>
                  </a:cubicBezTo>
                  <a:cubicBezTo>
                    <a:pt x="1279" y="29"/>
                    <a:pt x="1261" y="56"/>
                    <a:pt x="1270" y="83"/>
                  </a:cubicBezTo>
                  <a:cubicBezTo>
                    <a:pt x="1315" y="215"/>
                    <a:pt x="1347" y="347"/>
                    <a:pt x="1374" y="484"/>
                  </a:cubicBezTo>
                  <a:cubicBezTo>
                    <a:pt x="1233" y="488"/>
                    <a:pt x="1097" y="493"/>
                    <a:pt x="960" y="506"/>
                  </a:cubicBezTo>
                  <a:cubicBezTo>
                    <a:pt x="942" y="506"/>
                    <a:pt x="929" y="520"/>
                    <a:pt x="915" y="538"/>
                  </a:cubicBezTo>
                  <a:cubicBezTo>
                    <a:pt x="906" y="552"/>
                    <a:pt x="901" y="575"/>
                    <a:pt x="906" y="593"/>
                  </a:cubicBezTo>
                  <a:lnTo>
                    <a:pt x="960" y="766"/>
                  </a:lnTo>
                  <a:lnTo>
                    <a:pt x="965" y="788"/>
                  </a:lnTo>
                  <a:cubicBezTo>
                    <a:pt x="988" y="852"/>
                    <a:pt x="1001" y="893"/>
                    <a:pt x="938" y="938"/>
                  </a:cubicBezTo>
                  <a:cubicBezTo>
                    <a:pt x="888" y="966"/>
                    <a:pt x="838" y="984"/>
                    <a:pt x="783" y="1002"/>
                  </a:cubicBezTo>
                  <a:cubicBezTo>
                    <a:pt x="733" y="1020"/>
                    <a:pt x="678" y="1038"/>
                    <a:pt x="633" y="1070"/>
                  </a:cubicBezTo>
                  <a:cubicBezTo>
                    <a:pt x="578" y="1102"/>
                    <a:pt x="560" y="1157"/>
                    <a:pt x="574" y="1216"/>
                  </a:cubicBezTo>
                  <a:cubicBezTo>
                    <a:pt x="592" y="1284"/>
                    <a:pt x="633" y="1348"/>
                    <a:pt x="674" y="1411"/>
                  </a:cubicBezTo>
                  <a:lnTo>
                    <a:pt x="301" y="1443"/>
                  </a:lnTo>
                  <a:cubicBezTo>
                    <a:pt x="278" y="1443"/>
                    <a:pt x="260" y="1457"/>
                    <a:pt x="246" y="1480"/>
                  </a:cubicBezTo>
                  <a:cubicBezTo>
                    <a:pt x="237" y="1502"/>
                    <a:pt x="237" y="1525"/>
                    <a:pt x="246" y="1548"/>
                  </a:cubicBezTo>
                  <a:lnTo>
                    <a:pt x="415" y="1839"/>
                  </a:lnTo>
                  <a:cubicBezTo>
                    <a:pt x="301" y="1875"/>
                    <a:pt x="183" y="1902"/>
                    <a:pt x="69" y="1921"/>
                  </a:cubicBezTo>
                  <a:cubicBezTo>
                    <a:pt x="42" y="1921"/>
                    <a:pt x="24" y="1939"/>
                    <a:pt x="14" y="1962"/>
                  </a:cubicBezTo>
                  <a:cubicBezTo>
                    <a:pt x="1" y="1984"/>
                    <a:pt x="5" y="2016"/>
                    <a:pt x="24" y="2034"/>
                  </a:cubicBezTo>
                  <a:cubicBezTo>
                    <a:pt x="55" y="2071"/>
                    <a:pt x="83" y="2107"/>
                    <a:pt x="119" y="2143"/>
                  </a:cubicBezTo>
                  <a:lnTo>
                    <a:pt x="124" y="2148"/>
                  </a:lnTo>
                  <a:cubicBezTo>
                    <a:pt x="169" y="2171"/>
                    <a:pt x="215" y="2198"/>
                    <a:pt x="265" y="2244"/>
                  </a:cubicBezTo>
                  <a:lnTo>
                    <a:pt x="269" y="2248"/>
                  </a:lnTo>
                  <a:cubicBezTo>
                    <a:pt x="278" y="2248"/>
                    <a:pt x="287" y="2253"/>
                    <a:pt x="292" y="2257"/>
                  </a:cubicBezTo>
                  <a:cubicBezTo>
                    <a:pt x="301" y="2257"/>
                    <a:pt x="306" y="2262"/>
                    <a:pt x="315" y="2266"/>
                  </a:cubicBezTo>
                  <a:cubicBezTo>
                    <a:pt x="419" y="2325"/>
                    <a:pt x="524" y="2394"/>
                    <a:pt x="638" y="2480"/>
                  </a:cubicBezTo>
                  <a:cubicBezTo>
                    <a:pt x="660" y="2494"/>
                    <a:pt x="678" y="2512"/>
                    <a:pt x="701" y="2525"/>
                  </a:cubicBezTo>
                  <a:cubicBezTo>
                    <a:pt x="719" y="2544"/>
                    <a:pt x="742" y="2557"/>
                    <a:pt x="760" y="2575"/>
                  </a:cubicBezTo>
                  <a:lnTo>
                    <a:pt x="838" y="2626"/>
                  </a:lnTo>
                  <a:cubicBezTo>
                    <a:pt x="901" y="2666"/>
                    <a:pt x="965" y="2712"/>
                    <a:pt x="1024" y="2753"/>
                  </a:cubicBezTo>
                  <a:cubicBezTo>
                    <a:pt x="2579" y="3649"/>
                    <a:pt x="4198" y="4454"/>
                    <a:pt x="5713" y="5186"/>
                  </a:cubicBezTo>
                  <a:cubicBezTo>
                    <a:pt x="6008" y="5331"/>
                    <a:pt x="6304" y="5472"/>
                    <a:pt x="6599" y="5613"/>
                  </a:cubicBezTo>
                  <a:cubicBezTo>
                    <a:pt x="6631" y="5631"/>
                    <a:pt x="6668" y="5645"/>
                    <a:pt x="6699" y="5663"/>
                  </a:cubicBezTo>
                  <a:cubicBezTo>
                    <a:pt x="6950" y="5786"/>
                    <a:pt x="7209" y="5913"/>
                    <a:pt x="7486" y="5977"/>
                  </a:cubicBezTo>
                  <a:cubicBezTo>
                    <a:pt x="7491" y="5982"/>
                    <a:pt x="7495" y="5982"/>
                    <a:pt x="7500" y="5982"/>
                  </a:cubicBezTo>
                  <a:cubicBezTo>
                    <a:pt x="7518" y="5982"/>
                    <a:pt x="7536" y="5973"/>
                    <a:pt x="7545" y="5954"/>
                  </a:cubicBezTo>
                  <a:cubicBezTo>
                    <a:pt x="7564" y="5932"/>
                    <a:pt x="7568" y="5900"/>
                    <a:pt x="7559" y="5877"/>
                  </a:cubicBezTo>
                  <a:cubicBezTo>
                    <a:pt x="7491" y="5736"/>
                    <a:pt x="7450" y="5581"/>
                    <a:pt x="7436" y="5422"/>
                  </a:cubicBezTo>
                  <a:lnTo>
                    <a:pt x="7732" y="5372"/>
                  </a:lnTo>
                  <a:cubicBezTo>
                    <a:pt x="7750" y="5368"/>
                    <a:pt x="7768" y="5359"/>
                    <a:pt x="7782" y="5340"/>
                  </a:cubicBezTo>
                  <a:cubicBezTo>
                    <a:pt x="7791" y="5322"/>
                    <a:pt x="7795" y="5304"/>
                    <a:pt x="7791" y="5286"/>
                  </a:cubicBezTo>
                  <a:lnTo>
                    <a:pt x="7659" y="4799"/>
                  </a:lnTo>
                  <a:lnTo>
                    <a:pt x="8000" y="4690"/>
                  </a:lnTo>
                  <a:cubicBezTo>
                    <a:pt x="8014" y="4686"/>
                    <a:pt x="8032" y="4672"/>
                    <a:pt x="8036" y="4658"/>
                  </a:cubicBezTo>
                  <a:cubicBezTo>
                    <a:pt x="8046" y="4640"/>
                    <a:pt x="8050" y="4622"/>
                    <a:pt x="8046" y="4604"/>
                  </a:cubicBezTo>
                  <a:lnTo>
                    <a:pt x="7914" y="4213"/>
                  </a:lnTo>
                  <a:lnTo>
                    <a:pt x="8400" y="3985"/>
                  </a:lnTo>
                  <a:cubicBezTo>
                    <a:pt x="8423" y="3976"/>
                    <a:pt x="8441" y="3949"/>
                    <a:pt x="8441" y="3917"/>
                  </a:cubicBezTo>
                  <a:cubicBezTo>
                    <a:pt x="8446" y="3894"/>
                    <a:pt x="8432" y="3872"/>
                    <a:pt x="8409" y="3862"/>
                  </a:cubicBezTo>
                  <a:cubicBezTo>
                    <a:pt x="6590" y="2876"/>
                    <a:pt x="4630" y="1821"/>
                    <a:pt x="2629" y="752"/>
                  </a:cubicBezTo>
                  <a:cubicBezTo>
                    <a:pt x="2397" y="629"/>
                    <a:pt x="2166" y="506"/>
                    <a:pt x="1934" y="384"/>
                  </a:cubicBezTo>
                  <a:cubicBezTo>
                    <a:pt x="1929" y="379"/>
                    <a:pt x="1929" y="374"/>
                    <a:pt x="1924" y="374"/>
                  </a:cubicBezTo>
                  <a:cubicBezTo>
                    <a:pt x="1820" y="302"/>
                    <a:pt x="1711" y="233"/>
                    <a:pt x="1606" y="170"/>
                  </a:cubicBezTo>
                  <a:cubicBezTo>
                    <a:pt x="1524" y="115"/>
                    <a:pt x="1438" y="65"/>
                    <a:pt x="1356" y="11"/>
                  </a:cubicBezTo>
                  <a:cubicBezTo>
                    <a:pt x="1348" y="4"/>
                    <a:pt x="1338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1633944">
            <a:off x="5823449" y="3416459"/>
            <a:ext cx="865442" cy="804195"/>
            <a:chOff x="5286775" y="2737300"/>
            <a:chExt cx="91550" cy="85075"/>
          </a:xfrm>
        </p:grpSpPr>
        <p:sp>
          <p:nvSpPr>
            <p:cNvPr id="29" name="Google Shape;29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88600" y="2738975"/>
              <a:ext cx="86200" cy="81700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4475" y="2782950"/>
              <a:ext cx="54125" cy="20025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86775" y="2737300"/>
              <a:ext cx="91550" cy="85075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329109" y="3692924"/>
            <a:ext cx="1494828" cy="964998"/>
            <a:chOff x="7329109" y="3692924"/>
            <a:chExt cx="1494828" cy="964998"/>
          </a:xfrm>
        </p:grpSpPr>
        <p:sp>
          <p:nvSpPr>
            <p:cNvPr id="41" name="Google Shape;41;p2"/>
            <p:cNvSpPr/>
            <p:nvPr/>
          </p:nvSpPr>
          <p:spPr>
            <a:xfrm rot="-438649">
              <a:off x="7404252" y="3780486"/>
              <a:ext cx="1358159" cy="766659"/>
            </a:xfrm>
            <a:custGeom>
              <a:avLst/>
              <a:gdLst/>
              <a:ahLst/>
              <a:cxnLst/>
              <a:rect l="l" t="t" r="r" b="b"/>
              <a:pathLst>
                <a:path w="7591" h="4285" extrusionOk="0">
                  <a:moveTo>
                    <a:pt x="5303" y="1"/>
                  </a:moveTo>
                  <a:lnTo>
                    <a:pt x="4957" y="46"/>
                  </a:lnTo>
                  <a:cubicBezTo>
                    <a:pt x="4957" y="46"/>
                    <a:pt x="3593" y="142"/>
                    <a:pt x="3361" y="183"/>
                  </a:cubicBezTo>
                  <a:cubicBezTo>
                    <a:pt x="3134" y="224"/>
                    <a:pt x="0" y="287"/>
                    <a:pt x="0" y="287"/>
                  </a:cubicBezTo>
                  <a:cubicBezTo>
                    <a:pt x="0" y="287"/>
                    <a:pt x="0" y="647"/>
                    <a:pt x="19" y="733"/>
                  </a:cubicBezTo>
                  <a:cubicBezTo>
                    <a:pt x="32" y="819"/>
                    <a:pt x="37" y="1747"/>
                    <a:pt x="50" y="1879"/>
                  </a:cubicBezTo>
                  <a:cubicBezTo>
                    <a:pt x="69" y="2011"/>
                    <a:pt x="219" y="4285"/>
                    <a:pt x="219" y="4285"/>
                  </a:cubicBezTo>
                  <a:cubicBezTo>
                    <a:pt x="219" y="4285"/>
                    <a:pt x="1069" y="4280"/>
                    <a:pt x="1474" y="4248"/>
                  </a:cubicBezTo>
                  <a:cubicBezTo>
                    <a:pt x="1874" y="4212"/>
                    <a:pt x="5476" y="4057"/>
                    <a:pt x="5476" y="4057"/>
                  </a:cubicBezTo>
                  <a:cubicBezTo>
                    <a:pt x="5476" y="4057"/>
                    <a:pt x="6244" y="3262"/>
                    <a:pt x="6381" y="3171"/>
                  </a:cubicBezTo>
                  <a:cubicBezTo>
                    <a:pt x="6517" y="3080"/>
                    <a:pt x="7590" y="1702"/>
                    <a:pt x="7590" y="1702"/>
                  </a:cubicBezTo>
                  <a:cubicBezTo>
                    <a:pt x="7590" y="1702"/>
                    <a:pt x="7245" y="1429"/>
                    <a:pt x="7117" y="1324"/>
                  </a:cubicBezTo>
                  <a:cubicBezTo>
                    <a:pt x="6985" y="1215"/>
                    <a:pt x="5303" y="1"/>
                    <a:pt x="5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38649">
              <a:off x="7411574" y="3895092"/>
              <a:ext cx="271059" cy="721036"/>
            </a:xfrm>
            <a:custGeom>
              <a:avLst/>
              <a:gdLst/>
              <a:ahLst/>
              <a:cxnLst/>
              <a:rect l="l" t="t" r="r" b="b"/>
              <a:pathLst>
                <a:path w="1515" h="4030" extrusionOk="0">
                  <a:moveTo>
                    <a:pt x="1242" y="1"/>
                  </a:moveTo>
                  <a:cubicBezTo>
                    <a:pt x="569" y="19"/>
                    <a:pt x="0" y="32"/>
                    <a:pt x="0" y="32"/>
                  </a:cubicBezTo>
                  <a:cubicBezTo>
                    <a:pt x="0" y="32"/>
                    <a:pt x="5" y="392"/>
                    <a:pt x="19" y="478"/>
                  </a:cubicBezTo>
                  <a:cubicBezTo>
                    <a:pt x="32" y="564"/>
                    <a:pt x="37" y="1492"/>
                    <a:pt x="50" y="1624"/>
                  </a:cubicBezTo>
                  <a:cubicBezTo>
                    <a:pt x="69" y="1751"/>
                    <a:pt x="219" y="4030"/>
                    <a:pt x="219" y="4030"/>
                  </a:cubicBezTo>
                  <a:cubicBezTo>
                    <a:pt x="219" y="4030"/>
                    <a:pt x="1069" y="4025"/>
                    <a:pt x="1474" y="3993"/>
                  </a:cubicBezTo>
                  <a:cubicBezTo>
                    <a:pt x="1483" y="3993"/>
                    <a:pt x="1497" y="3989"/>
                    <a:pt x="1515" y="3989"/>
                  </a:cubicBezTo>
                  <a:cubicBezTo>
                    <a:pt x="1465" y="3038"/>
                    <a:pt x="1328" y="1133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38649">
              <a:off x="7373827" y="3779121"/>
              <a:ext cx="1405393" cy="792602"/>
            </a:xfrm>
            <a:custGeom>
              <a:avLst/>
              <a:gdLst/>
              <a:ahLst/>
              <a:cxnLst/>
              <a:rect l="l" t="t" r="r" b="b"/>
              <a:pathLst>
                <a:path w="7855" h="4430" extrusionOk="0">
                  <a:moveTo>
                    <a:pt x="5481" y="150"/>
                  </a:moveTo>
                  <a:cubicBezTo>
                    <a:pt x="6199" y="691"/>
                    <a:pt x="6922" y="1233"/>
                    <a:pt x="7641" y="1769"/>
                  </a:cubicBezTo>
                  <a:cubicBezTo>
                    <a:pt x="7036" y="2561"/>
                    <a:pt x="6368" y="3306"/>
                    <a:pt x="5640" y="3998"/>
                  </a:cubicBezTo>
                  <a:cubicBezTo>
                    <a:pt x="4762" y="4079"/>
                    <a:pt x="3885" y="4143"/>
                    <a:pt x="3007" y="4179"/>
                  </a:cubicBezTo>
                  <a:cubicBezTo>
                    <a:pt x="2161" y="4216"/>
                    <a:pt x="1315" y="4202"/>
                    <a:pt x="474" y="4257"/>
                  </a:cubicBezTo>
                  <a:cubicBezTo>
                    <a:pt x="401" y="2970"/>
                    <a:pt x="319" y="1678"/>
                    <a:pt x="228" y="391"/>
                  </a:cubicBezTo>
                  <a:lnTo>
                    <a:pt x="5435" y="164"/>
                  </a:lnTo>
                  <a:cubicBezTo>
                    <a:pt x="5454" y="164"/>
                    <a:pt x="5472" y="159"/>
                    <a:pt x="5481" y="150"/>
                  </a:cubicBezTo>
                  <a:close/>
                  <a:moveTo>
                    <a:pt x="5431" y="0"/>
                  </a:moveTo>
                  <a:lnTo>
                    <a:pt x="106" y="228"/>
                  </a:lnTo>
                  <a:cubicBezTo>
                    <a:pt x="15" y="232"/>
                    <a:pt x="1" y="337"/>
                    <a:pt x="56" y="378"/>
                  </a:cubicBezTo>
                  <a:cubicBezTo>
                    <a:pt x="147" y="1701"/>
                    <a:pt x="233" y="3024"/>
                    <a:pt x="306" y="4348"/>
                  </a:cubicBezTo>
                  <a:cubicBezTo>
                    <a:pt x="310" y="4391"/>
                    <a:pt x="343" y="4430"/>
                    <a:pt x="389" y="4430"/>
                  </a:cubicBezTo>
                  <a:cubicBezTo>
                    <a:pt x="392" y="4430"/>
                    <a:pt x="394" y="4430"/>
                    <a:pt x="397" y="4430"/>
                  </a:cubicBezTo>
                  <a:cubicBezTo>
                    <a:pt x="1265" y="4366"/>
                    <a:pt x="2143" y="4380"/>
                    <a:pt x="3012" y="4343"/>
                  </a:cubicBezTo>
                  <a:cubicBezTo>
                    <a:pt x="3898" y="4307"/>
                    <a:pt x="4785" y="4243"/>
                    <a:pt x="5672" y="4157"/>
                  </a:cubicBezTo>
                  <a:cubicBezTo>
                    <a:pt x="5676" y="4158"/>
                    <a:pt x="5680" y="4158"/>
                    <a:pt x="5684" y="4158"/>
                  </a:cubicBezTo>
                  <a:cubicBezTo>
                    <a:pt x="5702" y="4158"/>
                    <a:pt x="5721" y="4149"/>
                    <a:pt x="5740" y="4134"/>
                  </a:cubicBezTo>
                  <a:cubicBezTo>
                    <a:pt x="6504" y="3411"/>
                    <a:pt x="7204" y="2629"/>
                    <a:pt x="7837" y="1792"/>
                  </a:cubicBezTo>
                  <a:cubicBezTo>
                    <a:pt x="7855" y="1765"/>
                    <a:pt x="7846" y="1715"/>
                    <a:pt x="7818" y="1696"/>
                  </a:cubicBezTo>
                  <a:cubicBezTo>
                    <a:pt x="7077" y="1137"/>
                    <a:pt x="6331" y="578"/>
                    <a:pt x="5585" y="18"/>
                  </a:cubicBezTo>
                  <a:cubicBezTo>
                    <a:pt x="5569" y="6"/>
                    <a:pt x="5549" y="1"/>
                    <a:pt x="5531" y="1"/>
                  </a:cubicBezTo>
                  <a:cubicBezTo>
                    <a:pt x="5514" y="1"/>
                    <a:pt x="5498" y="5"/>
                    <a:pt x="5485" y="14"/>
                  </a:cubicBezTo>
                  <a:cubicBezTo>
                    <a:pt x="5472" y="5"/>
                    <a:pt x="5454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7"/>
          <p:cNvGrpSpPr/>
          <p:nvPr/>
        </p:nvGrpSpPr>
        <p:grpSpPr>
          <a:xfrm>
            <a:off x="1877352" y="507945"/>
            <a:ext cx="5295422" cy="4018553"/>
            <a:chOff x="1616925" y="1378425"/>
            <a:chExt cx="5171311" cy="3816290"/>
          </a:xfrm>
        </p:grpSpPr>
        <p:sp>
          <p:nvSpPr>
            <p:cNvPr id="721" name="Google Shape;721;p17"/>
            <p:cNvSpPr/>
            <p:nvPr/>
          </p:nvSpPr>
          <p:spPr>
            <a:xfrm>
              <a:off x="1643184" y="1681769"/>
              <a:ext cx="5120161" cy="3489422"/>
            </a:xfrm>
            <a:custGeom>
              <a:avLst/>
              <a:gdLst/>
              <a:ahLst/>
              <a:cxnLst/>
              <a:rect l="l" t="t" r="r" b="b"/>
              <a:pathLst>
                <a:path w="18719" h="12757" extrusionOk="0">
                  <a:moveTo>
                    <a:pt x="27" y="0"/>
                  </a:moveTo>
                  <a:cubicBezTo>
                    <a:pt x="82" y="3861"/>
                    <a:pt x="132" y="7717"/>
                    <a:pt x="182" y="11578"/>
                  </a:cubicBezTo>
                  <a:cubicBezTo>
                    <a:pt x="118" y="11969"/>
                    <a:pt x="59" y="12365"/>
                    <a:pt x="0" y="12756"/>
                  </a:cubicBezTo>
                  <a:cubicBezTo>
                    <a:pt x="6162" y="12611"/>
                    <a:pt x="12429" y="12756"/>
                    <a:pt x="18586" y="12506"/>
                  </a:cubicBezTo>
                  <a:cubicBezTo>
                    <a:pt x="18718" y="8563"/>
                    <a:pt x="18623" y="4275"/>
                    <a:pt x="18527" y="332"/>
                  </a:cubicBezTo>
                  <a:cubicBezTo>
                    <a:pt x="17295" y="430"/>
                    <a:pt x="16059" y="479"/>
                    <a:pt x="14823" y="479"/>
                  </a:cubicBezTo>
                  <a:cubicBezTo>
                    <a:pt x="13587" y="479"/>
                    <a:pt x="12351" y="430"/>
                    <a:pt x="11119" y="332"/>
                  </a:cubicBezTo>
                  <a:cubicBezTo>
                    <a:pt x="10305" y="268"/>
                    <a:pt x="9486" y="182"/>
                    <a:pt x="8672" y="146"/>
                  </a:cubicBezTo>
                  <a:cubicBezTo>
                    <a:pt x="8297" y="129"/>
                    <a:pt x="7921" y="122"/>
                    <a:pt x="7545" y="122"/>
                  </a:cubicBezTo>
                  <a:cubicBezTo>
                    <a:pt x="6065" y="122"/>
                    <a:pt x="4579" y="228"/>
                    <a:pt x="3103" y="228"/>
                  </a:cubicBezTo>
                  <a:cubicBezTo>
                    <a:pt x="2071" y="228"/>
                    <a:pt x="1044" y="176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616925" y="1657698"/>
              <a:ext cx="5171311" cy="3537016"/>
            </a:xfrm>
            <a:custGeom>
              <a:avLst/>
              <a:gdLst/>
              <a:ahLst/>
              <a:cxnLst/>
              <a:rect l="l" t="t" r="r" b="b"/>
              <a:pathLst>
                <a:path w="18906" h="12931" extrusionOk="0">
                  <a:moveTo>
                    <a:pt x="216" y="193"/>
                  </a:moveTo>
                  <a:lnTo>
                    <a:pt x="216" y="193"/>
                  </a:lnTo>
                  <a:cubicBezTo>
                    <a:pt x="1220" y="353"/>
                    <a:pt x="2229" y="401"/>
                    <a:pt x="3240" y="401"/>
                  </a:cubicBezTo>
                  <a:cubicBezTo>
                    <a:pt x="4561" y="401"/>
                    <a:pt x="5885" y="320"/>
                    <a:pt x="7209" y="302"/>
                  </a:cubicBezTo>
                  <a:cubicBezTo>
                    <a:pt x="7310" y="301"/>
                    <a:pt x="7411" y="300"/>
                    <a:pt x="7512" y="300"/>
                  </a:cubicBezTo>
                  <a:cubicBezTo>
                    <a:pt x="9829" y="300"/>
                    <a:pt x="12130" y="635"/>
                    <a:pt x="14448" y="657"/>
                  </a:cubicBezTo>
                  <a:cubicBezTo>
                    <a:pt x="14598" y="658"/>
                    <a:pt x="14748" y="659"/>
                    <a:pt x="14897" y="659"/>
                  </a:cubicBezTo>
                  <a:cubicBezTo>
                    <a:pt x="16113" y="659"/>
                    <a:pt x="17325" y="610"/>
                    <a:pt x="18534" y="514"/>
                  </a:cubicBezTo>
                  <a:lnTo>
                    <a:pt x="18534" y="514"/>
                  </a:lnTo>
                  <a:cubicBezTo>
                    <a:pt x="18633" y="4510"/>
                    <a:pt x="18721" y="8510"/>
                    <a:pt x="18599" y="12506"/>
                  </a:cubicBezTo>
                  <a:lnTo>
                    <a:pt x="18599" y="12506"/>
                  </a:lnTo>
                  <a:cubicBezTo>
                    <a:pt x="13806" y="12698"/>
                    <a:pt x="9004" y="12653"/>
                    <a:pt x="4203" y="12690"/>
                  </a:cubicBezTo>
                  <a:cubicBezTo>
                    <a:pt x="2868" y="12703"/>
                    <a:pt x="1534" y="12720"/>
                    <a:pt x="200" y="12751"/>
                  </a:cubicBezTo>
                  <a:lnTo>
                    <a:pt x="200" y="12751"/>
                  </a:lnTo>
                  <a:cubicBezTo>
                    <a:pt x="244" y="12456"/>
                    <a:pt x="290" y="12158"/>
                    <a:pt x="334" y="11863"/>
                  </a:cubicBezTo>
                  <a:lnTo>
                    <a:pt x="334" y="11863"/>
                  </a:lnTo>
                  <a:cubicBezTo>
                    <a:pt x="355" y="11849"/>
                    <a:pt x="369" y="11826"/>
                    <a:pt x="369" y="11794"/>
                  </a:cubicBezTo>
                  <a:cubicBezTo>
                    <a:pt x="315" y="7927"/>
                    <a:pt x="265" y="4060"/>
                    <a:pt x="216" y="193"/>
                  </a:cubicBezTo>
                  <a:close/>
                  <a:moveTo>
                    <a:pt x="131" y="0"/>
                  </a:moveTo>
                  <a:cubicBezTo>
                    <a:pt x="79" y="0"/>
                    <a:pt x="33" y="32"/>
                    <a:pt x="37" y="88"/>
                  </a:cubicBezTo>
                  <a:cubicBezTo>
                    <a:pt x="86" y="3945"/>
                    <a:pt x="136" y="7802"/>
                    <a:pt x="185" y="11659"/>
                  </a:cubicBezTo>
                  <a:lnTo>
                    <a:pt x="185" y="11659"/>
                  </a:lnTo>
                  <a:cubicBezTo>
                    <a:pt x="128" y="12045"/>
                    <a:pt x="67" y="12431"/>
                    <a:pt x="10" y="12817"/>
                  </a:cubicBezTo>
                  <a:cubicBezTo>
                    <a:pt x="1" y="12870"/>
                    <a:pt x="30" y="12931"/>
                    <a:pt x="90" y="12931"/>
                  </a:cubicBezTo>
                  <a:cubicBezTo>
                    <a:pt x="92" y="12931"/>
                    <a:pt x="94" y="12931"/>
                    <a:pt x="96" y="12931"/>
                  </a:cubicBezTo>
                  <a:cubicBezTo>
                    <a:pt x="4921" y="12817"/>
                    <a:pt x="9751" y="12881"/>
                    <a:pt x="14576" y="12799"/>
                  </a:cubicBezTo>
                  <a:cubicBezTo>
                    <a:pt x="15945" y="12771"/>
                    <a:pt x="17313" y="12735"/>
                    <a:pt x="18682" y="12680"/>
                  </a:cubicBezTo>
                  <a:cubicBezTo>
                    <a:pt x="18732" y="12680"/>
                    <a:pt x="18773" y="12644"/>
                    <a:pt x="18773" y="12594"/>
                  </a:cubicBezTo>
                  <a:cubicBezTo>
                    <a:pt x="18905" y="8538"/>
                    <a:pt x="18810" y="4477"/>
                    <a:pt x="18714" y="420"/>
                  </a:cubicBezTo>
                  <a:cubicBezTo>
                    <a:pt x="18714" y="377"/>
                    <a:pt x="18677" y="329"/>
                    <a:pt x="18629" y="329"/>
                  </a:cubicBezTo>
                  <a:cubicBezTo>
                    <a:pt x="18627" y="329"/>
                    <a:pt x="18625" y="329"/>
                    <a:pt x="18623" y="329"/>
                  </a:cubicBezTo>
                  <a:cubicBezTo>
                    <a:pt x="17376" y="428"/>
                    <a:pt x="16126" y="478"/>
                    <a:pt x="14875" y="478"/>
                  </a:cubicBezTo>
                  <a:cubicBezTo>
                    <a:pt x="13713" y="478"/>
                    <a:pt x="12551" y="435"/>
                    <a:pt x="11392" y="347"/>
                  </a:cubicBezTo>
                  <a:cubicBezTo>
                    <a:pt x="10192" y="256"/>
                    <a:pt x="8991" y="125"/>
                    <a:pt x="7786" y="120"/>
                  </a:cubicBezTo>
                  <a:cubicBezTo>
                    <a:pt x="7746" y="120"/>
                    <a:pt x="7706" y="120"/>
                    <a:pt x="7665" y="120"/>
                  </a:cubicBezTo>
                  <a:cubicBezTo>
                    <a:pt x="6528" y="120"/>
                    <a:pt x="5395" y="180"/>
                    <a:pt x="4257" y="211"/>
                  </a:cubicBezTo>
                  <a:cubicBezTo>
                    <a:pt x="3918" y="220"/>
                    <a:pt x="3579" y="226"/>
                    <a:pt x="3239" y="226"/>
                  </a:cubicBezTo>
                  <a:cubicBezTo>
                    <a:pt x="2205" y="226"/>
                    <a:pt x="1171" y="173"/>
                    <a:pt x="151" y="2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901960" y="1391828"/>
              <a:ext cx="2762901" cy="750840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877069" y="1378425"/>
              <a:ext cx="2805298" cy="794058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17"/>
          <p:cNvSpPr txBox="1">
            <a:spLocks noGrp="1"/>
          </p:cNvSpPr>
          <p:nvPr>
            <p:ph type="subTitle" idx="1"/>
          </p:nvPr>
        </p:nvSpPr>
        <p:spPr>
          <a:xfrm>
            <a:off x="2399850" y="2015748"/>
            <a:ext cx="1826400" cy="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7"/>
          <p:cNvSpPr txBox="1">
            <a:spLocks noGrp="1"/>
          </p:cNvSpPr>
          <p:nvPr>
            <p:ph type="subTitle" idx="2"/>
          </p:nvPr>
        </p:nvSpPr>
        <p:spPr>
          <a:xfrm>
            <a:off x="2660550" y="1717439"/>
            <a:ext cx="13050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27" name="Google Shape;727;p17"/>
          <p:cNvSpPr txBox="1">
            <a:spLocks noGrp="1"/>
          </p:cNvSpPr>
          <p:nvPr>
            <p:ph type="subTitle" idx="3"/>
          </p:nvPr>
        </p:nvSpPr>
        <p:spPr>
          <a:xfrm>
            <a:off x="5178450" y="1717439"/>
            <a:ext cx="13050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28" name="Google Shape;728;p17"/>
          <p:cNvSpPr txBox="1">
            <a:spLocks noGrp="1"/>
          </p:cNvSpPr>
          <p:nvPr>
            <p:ph type="subTitle" idx="4"/>
          </p:nvPr>
        </p:nvSpPr>
        <p:spPr>
          <a:xfrm>
            <a:off x="2660550" y="3004260"/>
            <a:ext cx="13050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29" name="Google Shape;729;p17"/>
          <p:cNvSpPr txBox="1">
            <a:spLocks noGrp="1"/>
          </p:cNvSpPr>
          <p:nvPr>
            <p:ph type="subTitle" idx="5"/>
          </p:nvPr>
        </p:nvSpPr>
        <p:spPr>
          <a:xfrm>
            <a:off x="5178450" y="2996019"/>
            <a:ext cx="13050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30" name="Google Shape;730;p17"/>
          <p:cNvSpPr txBox="1">
            <a:spLocks noGrp="1"/>
          </p:cNvSpPr>
          <p:nvPr>
            <p:ph type="subTitle" idx="6"/>
          </p:nvPr>
        </p:nvSpPr>
        <p:spPr>
          <a:xfrm>
            <a:off x="4917750" y="2015748"/>
            <a:ext cx="1826400" cy="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7"/>
          <p:cNvSpPr txBox="1">
            <a:spLocks noGrp="1"/>
          </p:cNvSpPr>
          <p:nvPr>
            <p:ph type="subTitle" idx="7"/>
          </p:nvPr>
        </p:nvSpPr>
        <p:spPr>
          <a:xfrm>
            <a:off x="2399850" y="3295827"/>
            <a:ext cx="1826400" cy="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17"/>
          <p:cNvSpPr txBox="1">
            <a:spLocks noGrp="1"/>
          </p:cNvSpPr>
          <p:nvPr>
            <p:ph type="subTitle" idx="8"/>
          </p:nvPr>
        </p:nvSpPr>
        <p:spPr>
          <a:xfrm>
            <a:off x="4917750" y="3295827"/>
            <a:ext cx="1826400" cy="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3" name="Google Shape;733;p17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734" name="Google Shape;734;p17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17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738" name="Google Shape;738;p1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1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744" name="Google Shape;744;p1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1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750" name="Google Shape;750;p1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756" name="Google Shape;756;p1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17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762" name="Google Shape;762;p1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63" name="Google Shape;763;p17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1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769" name="Google Shape;769;p1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1675676" y="1919784"/>
            <a:ext cx="2827107" cy="2482584"/>
            <a:chOff x="420325" y="1406275"/>
            <a:chExt cx="4056107" cy="2994312"/>
          </a:xfrm>
        </p:grpSpPr>
        <p:sp>
          <p:nvSpPr>
            <p:cNvPr id="170" name="Google Shape;170;p5"/>
            <p:cNvSpPr/>
            <p:nvPr/>
          </p:nvSpPr>
          <p:spPr>
            <a:xfrm>
              <a:off x="440926" y="1644265"/>
              <a:ext cx="4015978" cy="2737652"/>
            </a:xfrm>
            <a:custGeom>
              <a:avLst/>
              <a:gdLst/>
              <a:ahLst/>
              <a:cxnLst/>
              <a:rect l="l" t="t" r="r" b="b"/>
              <a:pathLst>
                <a:path w="18714" h="12757" extrusionOk="0">
                  <a:moveTo>
                    <a:pt x="27" y="1"/>
                  </a:moveTo>
                  <a:lnTo>
                    <a:pt x="27" y="1"/>
                  </a:lnTo>
                  <a:cubicBezTo>
                    <a:pt x="77" y="3862"/>
                    <a:pt x="128" y="7718"/>
                    <a:pt x="178" y="11579"/>
                  </a:cubicBezTo>
                  <a:cubicBezTo>
                    <a:pt x="118" y="11970"/>
                    <a:pt x="59" y="12366"/>
                    <a:pt x="0" y="12757"/>
                  </a:cubicBezTo>
                  <a:cubicBezTo>
                    <a:pt x="6158" y="12611"/>
                    <a:pt x="12429" y="12757"/>
                    <a:pt x="18586" y="12507"/>
                  </a:cubicBezTo>
                  <a:cubicBezTo>
                    <a:pt x="18714" y="8564"/>
                    <a:pt x="18618" y="4276"/>
                    <a:pt x="18527" y="333"/>
                  </a:cubicBezTo>
                  <a:cubicBezTo>
                    <a:pt x="17295" y="431"/>
                    <a:pt x="16059" y="479"/>
                    <a:pt x="14823" y="479"/>
                  </a:cubicBezTo>
                  <a:cubicBezTo>
                    <a:pt x="13587" y="479"/>
                    <a:pt x="12352" y="431"/>
                    <a:pt x="11119" y="333"/>
                  </a:cubicBezTo>
                  <a:cubicBezTo>
                    <a:pt x="10301" y="269"/>
                    <a:pt x="9487" y="183"/>
                    <a:pt x="8668" y="146"/>
                  </a:cubicBezTo>
                  <a:cubicBezTo>
                    <a:pt x="8293" y="129"/>
                    <a:pt x="7917" y="122"/>
                    <a:pt x="7541" y="122"/>
                  </a:cubicBezTo>
                  <a:cubicBezTo>
                    <a:pt x="6061" y="122"/>
                    <a:pt x="4577" y="228"/>
                    <a:pt x="3102" y="228"/>
                  </a:cubicBezTo>
                  <a:cubicBezTo>
                    <a:pt x="2071" y="228"/>
                    <a:pt x="1044" y="177"/>
                    <a:pt x="27" y="1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20325" y="1625380"/>
              <a:ext cx="4056107" cy="2775207"/>
            </a:xfrm>
            <a:custGeom>
              <a:avLst/>
              <a:gdLst/>
              <a:ahLst/>
              <a:cxnLst/>
              <a:rect l="l" t="t" r="r" b="b"/>
              <a:pathLst>
                <a:path w="18901" h="12932" extrusionOk="0">
                  <a:moveTo>
                    <a:pt x="216" y="194"/>
                  </a:moveTo>
                  <a:cubicBezTo>
                    <a:pt x="1219" y="354"/>
                    <a:pt x="2227" y="402"/>
                    <a:pt x="3237" y="402"/>
                  </a:cubicBezTo>
                  <a:cubicBezTo>
                    <a:pt x="4559" y="402"/>
                    <a:pt x="5883" y="320"/>
                    <a:pt x="7204" y="303"/>
                  </a:cubicBezTo>
                  <a:cubicBezTo>
                    <a:pt x="7305" y="301"/>
                    <a:pt x="7407" y="301"/>
                    <a:pt x="7508" y="301"/>
                  </a:cubicBezTo>
                  <a:cubicBezTo>
                    <a:pt x="9825" y="301"/>
                    <a:pt x="12130" y="636"/>
                    <a:pt x="14448" y="657"/>
                  </a:cubicBezTo>
                  <a:cubicBezTo>
                    <a:pt x="14598" y="659"/>
                    <a:pt x="14747" y="660"/>
                    <a:pt x="14896" y="660"/>
                  </a:cubicBezTo>
                  <a:cubicBezTo>
                    <a:pt x="16109" y="660"/>
                    <a:pt x="17322" y="611"/>
                    <a:pt x="18534" y="514"/>
                  </a:cubicBezTo>
                  <a:lnTo>
                    <a:pt x="18534" y="514"/>
                  </a:lnTo>
                  <a:cubicBezTo>
                    <a:pt x="18629" y="4511"/>
                    <a:pt x="18721" y="8511"/>
                    <a:pt x="18594" y="12507"/>
                  </a:cubicBezTo>
                  <a:lnTo>
                    <a:pt x="18594" y="12507"/>
                  </a:lnTo>
                  <a:cubicBezTo>
                    <a:pt x="13798" y="12699"/>
                    <a:pt x="8998" y="12654"/>
                    <a:pt x="4203" y="12690"/>
                  </a:cubicBezTo>
                  <a:cubicBezTo>
                    <a:pt x="2868" y="12704"/>
                    <a:pt x="1534" y="12721"/>
                    <a:pt x="200" y="12752"/>
                  </a:cubicBezTo>
                  <a:lnTo>
                    <a:pt x="200" y="12752"/>
                  </a:lnTo>
                  <a:cubicBezTo>
                    <a:pt x="244" y="12456"/>
                    <a:pt x="290" y="12158"/>
                    <a:pt x="335" y="11861"/>
                  </a:cubicBezTo>
                  <a:lnTo>
                    <a:pt x="335" y="11861"/>
                  </a:lnTo>
                  <a:cubicBezTo>
                    <a:pt x="353" y="11847"/>
                    <a:pt x="366" y="11825"/>
                    <a:pt x="364" y="11794"/>
                  </a:cubicBezTo>
                  <a:cubicBezTo>
                    <a:pt x="364" y="11754"/>
                    <a:pt x="363" y="11713"/>
                    <a:pt x="363" y="11673"/>
                  </a:cubicBezTo>
                  <a:lnTo>
                    <a:pt x="363" y="11673"/>
                  </a:lnTo>
                  <a:cubicBezTo>
                    <a:pt x="363" y="11669"/>
                    <a:pt x="364" y="11666"/>
                    <a:pt x="364" y="11662"/>
                  </a:cubicBezTo>
                  <a:cubicBezTo>
                    <a:pt x="367" y="11647"/>
                    <a:pt x="366" y="11633"/>
                    <a:pt x="362" y="11620"/>
                  </a:cubicBezTo>
                  <a:lnTo>
                    <a:pt x="362" y="11620"/>
                  </a:lnTo>
                  <a:cubicBezTo>
                    <a:pt x="313" y="7812"/>
                    <a:pt x="265" y="4003"/>
                    <a:pt x="216" y="194"/>
                  </a:cubicBezTo>
                  <a:close/>
                  <a:moveTo>
                    <a:pt x="128" y="1"/>
                  </a:moveTo>
                  <a:cubicBezTo>
                    <a:pt x="79" y="1"/>
                    <a:pt x="33" y="32"/>
                    <a:pt x="33" y="89"/>
                  </a:cubicBezTo>
                  <a:cubicBezTo>
                    <a:pt x="82" y="3945"/>
                    <a:pt x="131" y="7801"/>
                    <a:pt x="185" y="11658"/>
                  </a:cubicBezTo>
                  <a:lnTo>
                    <a:pt x="185" y="11658"/>
                  </a:lnTo>
                  <a:cubicBezTo>
                    <a:pt x="124" y="12044"/>
                    <a:pt x="67" y="12431"/>
                    <a:pt x="5" y="12818"/>
                  </a:cubicBezTo>
                  <a:cubicBezTo>
                    <a:pt x="1" y="12870"/>
                    <a:pt x="26" y="12931"/>
                    <a:pt x="85" y="12931"/>
                  </a:cubicBezTo>
                  <a:cubicBezTo>
                    <a:pt x="87" y="12931"/>
                    <a:pt x="89" y="12931"/>
                    <a:pt x="92" y="12931"/>
                  </a:cubicBezTo>
                  <a:cubicBezTo>
                    <a:pt x="4921" y="12818"/>
                    <a:pt x="9746" y="12881"/>
                    <a:pt x="14576" y="12799"/>
                  </a:cubicBezTo>
                  <a:cubicBezTo>
                    <a:pt x="15945" y="12772"/>
                    <a:pt x="17313" y="12736"/>
                    <a:pt x="18682" y="12681"/>
                  </a:cubicBezTo>
                  <a:cubicBezTo>
                    <a:pt x="18732" y="12681"/>
                    <a:pt x="18769" y="12645"/>
                    <a:pt x="18769" y="12595"/>
                  </a:cubicBezTo>
                  <a:cubicBezTo>
                    <a:pt x="18901" y="8538"/>
                    <a:pt x="18810" y="4477"/>
                    <a:pt x="18710" y="421"/>
                  </a:cubicBezTo>
                  <a:cubicBezTo>
                    <a:pt x="18710" y="377"/>
                    <a:pt x="18672" y="330"/>
                    <a:pt x="18629" y="330"/>
                  </a:cubicBezTo>
                  <a:cubicBezTo>
                    <a:pt x="18627" y="330"/>
                    <a:pt x="18625" y="330"/>
                    <a:pt x="18623" y="330"/>
                  </a:cubicBezTo>
                  <a:cubicBezTo>
                    <a:pt x="17376" y="429"/>
                    <a:pt x="16126" y="479"/>
                    <a:pt x="14875" y="479"/>
                  </a:cubicBezTo>
                  <a:cubicBezTo>
                    <a:pt x="13713" y="479"/>
                    <a:pt x="12551" y="436"/>
                    <a:pt x="11392" y="348"/>
                  </a:cubicBezTo>
                  <a:cubicBezTo>
                    <a:pt x="10187" y="257"/>
                    <a:pt x="8991" y="125"/>
                    <a:pt x="7782" y="121"/>
                  </a:cubicBezTo>
                  <a:cubicBezTo>
                    <a:pt x="7742" y="121"/>
                    <a:pt x="7701" y="120"/>
                    <a:pt x="7661" y="120"/>
                  </a:cubicBezTo>
                  <a:cubicBezTo>
                    <a:pt x="6528" y="120"/>
                    <a:pt x="5390" y="181"/>
                    <a:pt x="4257" y="212"/>
                  </a:cubicBezTo>
                  <a:cubicBezTo>
                    <a:pt x="3918" y="221"/>
                    <a:pt x="3579" y="226"/>
                    <a:pt x="3239" y="226"/>
                  </a:cubicBezTo>
                  <a:cubicBezTo>
                    <a:pt x="2204" y="226"/>
                    <a:pt x="1170" y="174"/>
                    <a:pt x="146" y="2"/>
                  </a:cubicBezTo>
                  <a:cubicBezTo>
                    <a:pt x="140" y="1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28508" y="1417005"/>
              <a:ext cx="2166791" cy="588862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407907" y="1406275"/>
              <a:ext cx="2201985" cy="623198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753410" y="15084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1" y="6"/>
                    <a:pt x="396" y="15"/>
                  </a:cubicBezTo>
                  <a:cubicBezTo>
                    <a:pt x="342" y="38"/>
                    <a:pt x="292" y="111"/>
                    <a:pt x="260" y="165"/>
                  </a:cubicBezTo>
                  <a:cubicBezTo>
                    <a:pt x="215" y="116"/>
                    <a:pt x="173" y="45"/>
                    <a:pt x="105" y="45"/>
                  </a:cubicBezTo>
                  <a:cubicBezTo>
                    <a:pt x="98" y="45"/>
                    <a:pt x="91" y="45"/>
                    <a:pt x="83" y="47"/>
                  </a:cubicBezTo>
                  <a:cubicBezTo>
                    <a:pt x="10" y="61"/>
                    <a:pt x="1" y="147"/>
                    <a:pt x="19" y="211"/>
                  </a:cubicBezTo>
                  <a:cubicBezTo>
                    <a:pt x="69" y="388"/>
                    <a:pt x="214" y="507"/>
                    <a:pt x="378" y="543"/>
                  </a:cubicBezTo>
                  <a:cubicBezTo>
                    <a:pt x="385" y="546"/>
                    <a:pt x="391" y="549"/>
                    <a:pt x="399" y="549"/>
                  </a:cubicBezTo>
                  <a:cubicBezTo>
                    <a:pt x="402" y="549"/>
                    <a:pt x="406" y="549"/>
                    <a:pt x="410" y="547"/>
                  </a:cubicBezTo>
                  <a:lnTo>
                    <a:pt x="419" y="547"/>
                  </a:lnTo>
                  <a:cubicBezTo>
                    <a:pt x="422" y="548"/>
                    <a:pt x="424" y="549"/>
                    <a:pt x="426" y="549"/>
                  </a:cubicBezTo>
                  <a:cubicBezTo>
                    <a:pt x="436" y="549"/>
                    <a:pt x="443" y="540"/>
                    <a:pt x="446" y="529"/>
                  </a:cubicBezTo>
                  <a:cubicBezTo>
                    <a:pt x="451" y="529"/>
                    <a:pt x="451" y="525"/>
                    <a:pt x="451" y="520"/>
                  </a:cubicBezTo>
                  <a:cubicBezTo>
                    <a:pt x="483" y="416"/>
                    <a:pt x="515" y="316"/>
                    <a:pt x="537" y="211"/>
                  </a:cubicBezTo>
                  <a:cubicBezTo>
                    <a:pt x="546" y="152"/>
                    <a:pt x="551" y="93"/>
                    <a:pt x="515" y="43"/>
                  </a:cubicBezTo>
                  <a:cubicBezTo>
                    <a:pt x="490" y="13"/>
                    <a:pt x="46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637312" y="1780320"/>
              <a:ext cx="120175" cy="117172"/>
            </a:xfrm>
            <a:custGeom>
              <a:avLst/>
              <a:gdLst/>
              <a:ahLst/>
              <a:cxnLst/>
              <a:rect l="l" t="t" r="r" b="b"/>
              <a:pathLst>
                <a:path w="560" h="546" extrusionOk="0">
                  <a:moveTo>
                    <a:pt x="319" y="463"/>
                  </a:moveTo>
                  <a:cubicBezTo>
                    <a:pt x="319" y="467"/>
                    <a:pt x="323" y="467"/>
                    <a:pt x="323" y="467"/>
                  </a:cubicBezTo>
                  <a:lnTo>
                    <a:pt x="314" y="467"/>
                  </a:lnTo>
                  <a:cubicBezTo>
                    <a:pt x="314" y="467"/>
                    <a:pt x="319" y="467"/>
                    <a:pt x="319" y="463"/>
                  </a:cubicBezTo>
                  <a:close/>
                  <a:moveTo>
                    <a:pt x="373" y="1"/>
                  </a:moveTo>
                  <a:cubicBezTo>
                    <a:pt x="362" y="1"/>
                    <a:pt x="350" y="3"/>
                    <a:pt x="337" y="8"/>
                  </a:cubicBezTo>
                  <a:cubicBezTo>
                    <a:pt x="278" y="35"/>
                    <a:pt x="255" y="99"/>
                    <a:pt x="228" y="158"/>
                  </a:cubicBezTo>
                  <a:cubicBezTo>
                    <a:pt x="191" y="109"/>
                    <a:pt x="139" y="52"/>
                    <a:pt x="89" y="52"/>
                  </a:cubicBezTo>
                  <a:cubicBezTo>
                    <a:pt x="84" y="52"/>
                    <a:pt x="78" y="52"/>
                    <a:pt x="73" y="54"/>
                  </a:cubicBezTo>
                  <a:cubicBezTo>
                    <a:pt x="14" y="67"/>
                    <a:pt x="1" y="145"/>
                    <a:pt x="10" y="199"/>
                  </a:cubicBezTo>
                  <a:cubicBezTo>
                    <a:pt x="32" y="370"/>
                    <a:pt x="206" y="545"/>
                    <a:pt x="373" y="545"/>
                  </a:cubicBezTo>
                  <a:cubicBezTo>
                    <a:pt x="379" y="545"/>
                    <a:pt x="386" y="545"/>
                    <a:pt x="392" y="545"/>
                  </a:cubicBezTo>
                  <a:cubicBezTo>
                    <a:pt x="396" y="545"/>
                    <a:pt x="401" y="545"/>
                    <a:pt x="410" y="540"/>
                  </a:cubicBezTo>
                  <a:cubicBezTo>
                    <a:pt x="414" y="536"/>
                    <a:pt x="423" y="531"/>
                    <a:pt x="428" y="522"/>
                  </a:cubicBezTo>
                  <a:cubicBezTo>
                    <a:pt x="492" y="404"/>
                    <a:pt x="560" y="195"/>
                    <a:pt x="492" y="63"/>
                  </a:cubicBezTo>
                  <a:cubicBezTo>
                    <a:pt x="476" y="27"/>
                    <a:pt x="446" y="2"/>
                    <a:pt x="412" y="2"/>
                  </a:cubicBezTo>
                  <a:cubicBezTo>
                    <a:pt x="407" y="2"/>
                    <a:pt x="402" y="2"/>
                    <a:pt x="396" y="4"/>
                  </a:cubicBezTo>
                  <a:cubicBezTo>
                    <a:pt x="389" y="2"/>
                    <a:pt x="381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013074" y="18054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60" y="473"/>
                    <a:pt x="260" y="473"/>
                  </a:cubicBezTo>
                  <a:cubicBezTo>
                    <a:pt x="255" y="469"/>
                    <a:pt x="255" y="469"/>
                    <a:pt x="251" y="469"/>
                  </a:cubicBezTo>
                  <a:close/>
                  <a:moveTo>
                    <a:pt x="113" y="0"/>
                  </a:moveTo>
                  <a:cubicBezTo>
                    <a:pt x="58" y="0"/>
                    <a:pt x="28" y="70"/>
                    <a:pt x="23" y="123"/>
                  </a:cubicBezTo>
                  <a:cubicBezTo>
                    <a:pt x="0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3" y="564"/>
                  </a:cubicBezTo>
                  <a:cubicBezTo>
                    <a:pt x="332" y="564"/>
                    <a:pt x="341" y="564"/>
                    <a:pt x="351" y="555"/>
                  </a:cubicBezTo>
                  <a:cubicBezTo>
                    <a:pt x="437" y="460"/>
                    <a:pt x="555" y="273"/>
                    <a:pt x="523" y="128"/>
                  </a:cubicBezTo>
                  <a:cubicBezTo>
                    <a:pt x="514" y="87"/>
                    <a:pt x="482" y="46"/>
                    <a:pt x="442" y="46"/>
                  </a:cubicBezTo>
                  <a:cubicBezTo>
                    <a:pt x="423" y="37"/>
                    <a:pt x="405" y="32"/>
                    <a:pt x="387" y="32"/>
                  </a:cubicBezTo>
                  <a:cubicBezTo>
                    <a:pt x="323" y="41"/>
                    <a:pt x="282" y="96"/>
                    <a:pt x="241" y="146"/>
                  </a:cubicBezTo>
                  <a:cubicBezTo>
                    <a:pt x="214" y="82"/>
                    <a:pt x="178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956663" y="1593619"/>
              <a:ext cx="118458" cy="118245"/>
            </a:xfrm>
            <a:custGeom>
              <a:avLst/>
              <a:gdLst/>
              <a:ahLst/>
              <a:cxnLst/>
              <a:rect l="l" t="t" r="r" b="b"/>
              <a:pathLst>
                <a:path w="552" h="551" extrusionOk="0">
                  <a:moveTo>
                    <a:pt x="443" y="1"/>
                  </a:moveTo>
                  <a:cubicBezTo>
                    <a:pt x="426" y="1"/>
                    <a:pt x="409" y="7"/>
                    <a:pt x="392" y="19"/>
                  </a:cubicBezTo>
                  <a:cubicBezTo>
                    <a:pt x="342" y="41"/>
                    <a:pt x="287" y="110"/>
                    <a:pt x="260" y="164"/>
                  </a:cubicBezTo>
                  <a:cubicBezTo>
                    <a:pt x="211" y="119"/>
                    <a:pt x="169" y="43"/>
                    <a:pt x="104" y="43"/>
                  </a:cubicBezTo>
                  <a:cubicBezTo>
                    <a:pt x="97" y="43"/>
                    <a:pt x="90" y="44"/>
                    <a:pt x="83" y="46"/>
                  </a:cubicBezTo>
                  <a:cubicBezTo>
                    <a:pt x="10" y="64"/>
                    <a:pt x="1" y="150"/>
                    <a:pt x="19" y="214"/>
                  </a:cubicBezTo>
                  <a:cubicBezTo>
                    <a:pt x="69" y="387"/>
                    <a:pt x="215" y="505"/>
                    <a:pt x="374" y="542"/>
                  </a:cubicBezTo>
                  <a:cubicBezTo>
                    <a:pt x="383" y="551"/>
                    <a:pt x="397" y="551"/>
                    <a:pt x="406" y="551"/>
                  </a:cubicBezTo>
                  <a:lnTo>
                    <a:pt x="415" y="551"/>
                  </a:lnTo>
                  <a:cubicBezTo>
                    <a:pt x="433" y="551"/>
                    <a:pt x="442" y="542"/>
                    <a:pt x="447" y="532"/>
                  </a:cubicBezTo>
                  <a:cubicBezTo>
                    <a:pt x="447" y="528"/>
                    <a:pt x="447" y="523"/>
                    <a:pt x="451" y="519"/>
                  </a:cubicBezTo>
                  <a:cubicBezTo>
                    <a:pt x="478" y="419"/>
                    <a:pt x="510" y="314"/>
                    <a:pt x="533" y="210"/>
                  </a:cubicBezTo>
                  <a:cubicBezTo>
                    <a:pt x="547" y="155"/>
                    <a:pt x="551" y="91"/>
                    <a:pt x="515" y="46"/>
                  </a:cubicBezTo>
                  <a:cubicBezTo>
                    <a:pt x="491" y="14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268045" y="18054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55" y="469"/>
                    <a:pt x="256" y="470"/>
                  </a:cubicBezTo>
                  <a:lnTo>
                    <a:pt x="256" y="470"/>
                  </a:lnTo>
                  <a:cubicBezTo>
                    <a:pt x="252" y="469"/>
                    <a:pt x="249" y="469"/>
                    <a:pt x="246" y="469"/>
                  </a:cubicBezTo>
                  <a:close/>
                  <a:moveTo>
                    <a:pt x="113" y="0"/>
                  </a:moveTo>
                  <a:cubicBezTo>
                    <a:pt x="54" y="0"/>
                    <a:pt x="28" y="70"/>
                    <a:pt x="19" y="123"/>
                  </a:cubicBezTo>
                  <a:cubicBezTo>
                    <a:pt x="1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4" y="564"/>
                  </a:cubicBezTo>
                  <a:cubicBezTo>
                    <a:pt x="333" y="564"/>
                    <a:pt x="342" y="564"/>
                    <a:pt x="346" y="555"/>
                  </a:cubicBezTo>
                  <a:cubicBezTo>
                    <a:pt x="437" y="460"/>
                    <a:pt x="555" y="273"/>
                    <a:pt x="519" y="128"/>
                  </a:cubicBezTo>
                  <a:cubicBezTo>
                    <a:pt x="510" y="87"/>
                    <a:pt x="483" y="46"/>
                    <a:pt x="442" y="46"/>
                  </a:cubicBezTo>
                  <a:cubicBezTo>
                    <a:pt x="424" y="37"/>
                    <a:pt x="405" y="32"/>
                    <a:pt x="383" y="32"/>
                  </a:cubicBezTo>
                  <a:cubicBezTo>
                    <a:pt x="319" y="41"/>
                    <a:pt x="283" y="96"/>
                    <a:pt x="242" y="146"/>
                  </a:cubicBezTo>
                  <a:cubicBezTo>
                    <a:pt x="214" y="82"/>
                    <a:pt x="173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88836" y="1746842"/>
              <a:ext cx="116312" cy="126399"/>
            </a:xfrm>
            <a:custGeom>
              <a:avLst/>
              <a:gdLst/>
              <a:ahLst/>
              <a:cxnLst/>
              <a:rect l="l" t="t" r="r" b="b"/>
              <a:pathLst>
                <a:path w="542" h="589" extrusionOk="0">
                  <a:moveTo>
                    <a:pt x="99" y="0"/>
                  </a:moveTo>
                  <a:cubicBezTo>
                    <a:pt x="30" y="0"/>
                    <a:pt x="0" y="75"/>
                    <a:pt x="0" y="141"/>
                  </a:cubicBezTo>
                  <a:cubicBezTo>
                    <a:pt x="0" y="323"/>
                    <a:pt x="109" y="482"/>
                    <a:pt x="255" y="564"/>
                  </a:cubicBezTo>
                  <a:cubicBezTo>
                    <a:pt x="259" y="573"/>
                    <a:pt x="273" y="582"/>
                    <a:pt x="282" y="582"/>
                  </a:cubicBezTo>
                  <a:cubicBezTo>
                    <a:pt x="287" y="582"/>
                    <a:pt x="287" y="587"/>
                    <a:pt x="291" y="587"/>
                  </a:cubicBezTo>
                  <a:cubicBezTo>
                    <a:pt x="295" y="588"/>
                    <a:pt x="299" y="589"/>
                    <a:pt x="302" y="589"/>
                  </a:cubicBezTo>
                  <a:cubicBezTo>
                    <a:pt x="312" y="589"/>
                    <a:pt x="320" y="585"/>
                    <a:pt x="323" y="578"/>
                  </a:cubicBezTo>
                  <a:cubicBezTo>
                    <a:pt x="328" y="573"/>
                    <a:pt x="328" y="573"/>
                    <a:pt x="332" y="569"/>
                  </a:cubicBezTo>
                  <a:cubicBezTo>
                    <a:pt x="387" y="478"/>
                    <a:pt x="446" y="387"/>
                    <a:pt x="491" y="296"/>
                  </a:cubicBezTo>
                  <a:cubicBezTo>
                    <a:pt x="519" y="246"/>
                    <a:pt x="541" y="187"/>
                    <a:pt x="519" y="132"/>
                  </a:cubicBezTo>
                  <a:cubicBezTo>
                    <a:pt x="501" y="83"/>
                    <a:pt x="473" y="64"/>
                    <a:pt x="442" y="64"/>
                  </a:cubicBezTo>
                  <a:cubicBezTo>
                    <a:pt x="433" y="64"/>
                    <a:pt x="423" y="65"/>
                    <a:pt x="414" y="69"/>
                  </a:cubicBezTo>
                  <a:cubicBezTo>
                    <a:pt x="355" y="73"/>
                    <a:pt x="287" y="128"/>
                    <a:pt x="241" y="169"/>
                  </a:cubicBezTo>
                  <a:cubicBezTo>
                    <a:pt x="209" y="105"/>
                    <a:pt x="187" y="9"/>
                    <a:pt x="105" y="0"/>
                  </a:cubicBezTo>
                  <a:cubicBezTo>
                    <a:pt x="103" y="0"/>
                    <a:pt x="101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3692" y="1489539"/>
              <a:ext cx="118243" cy="129404"/>
            </a:xfrm>
            <a:custGeom>
              <a:avLst/>
              <a:gdLst/>
              <a:ahLst/>
              <a:cxnLst/>
              <a:rect l="l" t="t" r="r" b="b"/>
              <a:pathLst>
                <a:path w="551" h="603" extrusionOk="0">
                  <a:moveTo>
                    <a:pt x="219" y="490"/>
                  </a:moveTo>
                  <a:cubicBezTo>
                    <a:pt x="219" y="494"/>
                    <a:pt x="219" y="494"/>
                    <a:pt x="219" y="499"/>
                  </a:cubicBezTo>
                  <a:cubicBezTo>
                    <a:pt x="214" y="494"/>
                    <a:pt x="214" y="490"/>
                    <a:pt x="210" y="490"/>
                  </a:cubicBezTo>
                  <a:close/>
                  <a:moveTo>
                    <a:pt x="158" y="0"/>
                  </a:moveTo>
                  <a:cubicBezTo>
                    <a:pt x="109" y="0"/>
                    <a:pt x="76" y="55"/>
                    <a:pt x="60" y="99"/>
                  </a:cubicBezTo>
                  <a:cubicBezTo>
                    <a:pt x="1" y="272"/>
                    <a:pt x="87" y="526"/>
                    <a:pt x="242" y="599"/>
                  </a:cubicBezTo>
                  <a:cubicBezTo>
                    <a:pt x="246" y="601"/>
                    <a:pt x="250" y="602"/>
                    <a:pt x="253" y="602"/>
                  </a:cubicBezTo>
                  <a:cubicBezTo>
                    <a:pt x="255" y="602"/>
                    <a:pt x="258" y="601"/>
                    <a:pt x="260" y="599"/>
                  </a:cubicBezTo>
                  <a:cubicBezTo>
                    <a:pt x="264" y="601"/>
                    <a:pt x="269" y="602"/>
                    <a:pt x="274" y="602"/>
                  </a:cubicBezTo>
                  <a:cubicBezTo>
                    <a:pt x="278" y="602"/>
                    <a:pt x="283" y="601"/>
                    <a:pt x="287" y="599"/>
                  </a:cubicBezTo>
                  <a:cubicBezTo>
                    <a:pt x="396" y="526"/>
                    <a:pt x="551" y="372"/>
                    <a:pt x="546" y="222"/>
                  </a:cubicBezTo>
                  <a:cubicBezTo>
                    <a:pt x="546" y="181"/>
                    <a:pt x="524" y="135"/>
                    <a:pt x="483" y="122"/>
                  </a:cubicBezTo>
                  <a:cubicBezTo>
                    <a:pt x="469" y="108"/>
                    <a:pt x="451" y="99"/>
                    <a:pt x="433" y="99"/>
                  </a:cubicBezTo>
                  <a:cubicBezTo>
                    <a:pt x="427" y="98"/>
                    <a:pt x="422" y="98"/>
                    <a:pt x="416" y="98"/>
                  </a:cubicBezTo>
                  <a:cubicBezTo>
                    <a:pt x="360" y="98"/>
                    <a:pt x="315" y="138"/>
                    <a:pt x="269" y="172"/>
                  </a:cubicBezTo>
                  <a:cubicBezTo>
                    <a:pt x="255" y="108"/>
                    <a:pt x="233" y="17"/>
                    <a:pt x="178" y="3"/>
                  </a:cubicBezTo>
                  <a:cubicBezTo>
                    <a:pt x="171" y="1"/>
                    <a:pt x="164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62434" y="15084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0" y="6"/>
                    <a:pt x="396" y="15"/>
                  </a:cubicBezTo>
                  <a:cubicBezTo>
                    <a:pt x="341" y="38"/>
                    <a:pt x="291" y="111"/>
                    <a:pt x="259" y="165"/>
                  </a:cubicBezTo>
                  <a:cubicBezTo>
                    <a:pt x="214" y="116"/>
                    <a:pt x="169" y="45"/>
                    <a:pt x="104" y="45"/>
                  </a:cubicBezTo>
                  <a:cubicBezTo>
                    <a:pt x="97" y="45"/>
                    <a:pt x="90" y="45"/>
                    <a:pt x="82" y="47"/>
                  </a:cubicBezTo>
                  <a:cubicBezTo>
                    <a:pt x="9" y="61"/>
                    <a:pt x="0" y="147"/>
                    <a:pt x="18" y="211"/>
                  </a:cubicBezTo>
                  <a:cubicBezTo>
                    <a:pt x="68" y="388"/>
                    <a:pt x="214" y="507"/>
                    <a:pt x="378" y="543"/>
                  </a:cubicBezTo>
                  <a:cubicBezTo>
                    <a:pt x="381" y="546"/>
                    <a:pt x="389" y="549"/>
                    <a:pt x="398" y="549"/>
                  </a:cubicBezTo>
                  <a:cubicBezTo>
                    <a:pt x="401" y="549"/>
                    <a:pt x="405" y="549"/>
                    <a:pt x="409" y="547"/>
                  </a:cubicBezTo>
                  <a:lnTo>
                    <a:pt x="419" y="547"/>
                  </a:lnTo>
                  <a:cubicBezTo>
                    <a:pt x="421" y="548"/>
                    <a:pt x="423" y="549"/>
                    <a:pt x="425" y="549"/>
                  </a:cubicBezTo>
                  <a:cubicBezTo>
                    <a:pt x="435" y="549"/>
                    <a:pt x="442" y="540"/>
                    <a:pt x="446" y="529"/>
                  </a:cubicBezTo>
                  <a:cubicBezTo>
                    <a:pt x="450" y="529"/>
                    <a:pt x="450" y="525"/>
                    <a:pt x="450" y="520"/>
                  </a:cubicBezTo>
                  <a:cubicBezTo>
                    <a:pt x="478" y="416"/>
                    <a:pt x="514" y="316"/>
                    <a:pt x="537" y="211"/>
                  </a:cubicBezTo>
                  <a:cubicBezTo>
                    <a:pt x="546" y="152"/>
                    <a:pt x="550" y="93"/>
                    <a:pt x="514" y="43"/>
                  </a:cubicBezTo>
                  <a:cubicBezTo>
                    <a:pt x="490" y="13"/>
                    <a:pt x="465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87989" y="1836545"/>
              <a:ext cx="119316" cy="122322"/>
            </a:xfrm>
            <a:custGeom>
              <a:avLst/>
              <a:gdLst/>
              <a:ahLst/>
              <a:cxnLst/>
              <a:rect l="l" t="t" r="r" b="b"/>
              <a:pathLst>
                <a:path w="556" h="570" extrusionOk="0">
                  <a:moveTo>
                    <a:pt x="255" y="469"/>
                  </a:moveTo>
                  <a:cubicBezTo>
                    <a:pt x="255" y="474"/>
                    <a:pt x="259" y="474"/>
                    <a:pt x="259" y="474"/>
                  </a:cubicBezTo>
                  <a:cubicBezTo>
                    <a:pt x="255" y="474"/>
                    <a:pt x="255" y="469"/>
                    <a:pt x="250" y="469"/>
                  </a:cubicBezTo>
                  <a:close/>
                  <a:moveTo>
                    <a:pt x="118" y="1"/>
                  </a:moveTo>
                  <a:cubicBezTo>
                    <a:pt x="59" y="1"/>
                    <a:pt x="27" y="69"/>
                    <a:pt x="23" y="124"/>
                  </a:cubicBezTo>
                  <a:cubicBezTo>
                    <a:pt x="0" y="305"/>
                    <a:pt x="137" y="533"/>
                    <a:pt x="305" y="569"/>
                  </a:cubicBezTo>
                  <a:cubicBezTo>
                    <a:pt x="314" y="569"/>
                    <a:pt x="319" y="569"/>
                    <a:pt x="323" y="565"/>
                  </a:cubicBezTo>
                  <a:cubicBezTo>
                    <a:pt x="326" y="566"/>
                    <a:pt x="328" y="566"/>
                    <a:pt x="330" y="566"/>
                  </a:cubicBezTo>
                  <a:cubicBezTo>
                    <a:pt x="337" y="566"/>
                    <a:pt x="344" y="562"/>
                    <a:pt x="350" y="556"/>
                  </a:cubicBezTo>
                  <a:cubicBezTo>
                    <a:pt x="441" y="460"/>
                    <a:pt x="555" y="274"/>
                    <a:pt x="523" y="128"/>
                  </a:cubicBezTo>
                  <a:cubicBezTo>
                    <a:pt x="514" y="87"/>
                    <a:pt x="482" y="46"/>
                    <a:pt x="441" y="46"/>
                  </a:cubicBezTo>
                  <a:cubicBezTo>
                    <a:pt x="423" y="37"/>
                    <a:pt x="405" y="33"/>
                    <a:pt x="387" y="33"/>
                  </a:cubicBezTo>
                  <a:cubicBezTo>
                    <a:pt x="323" y="42"/>
                    <a:pt x="282" y="96"/>
                    <a:pt x="241" y="146"/>
                  </a:cubicBezTo>
                  <a:cubicBezTo>
                    <a:pt x="214" y="87"/>
                    <a:pt x="178" y="5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316974" y="1500913"/>
              <a:ext cx="121033" cy="118030"/>
            </a:xfrm>
            <a:custGeom>
              <a:avLst/>
              <a:gdLst/>
              <a:ahLst/>
              <a:cxnLst/>
              <a:rect l="l" t="t" r="r" b="b"/>
              <a:pathLst>
                <a:path w="564" h="550" extrusionOk="0">
                  <a:moveTo>
                    <a:pt x="346" y="469"/>
                  </a:moveTo>
                  <a:cubicBezTo>
                    <a:pt x="350" y="469"/>
                    <a:pt x="350" y="473"/>
                    <a:pt x="350" y="473"/>
                  </a:cubicBezTo>
                  <a:lnTo>
                    <a:pt x="341" y="473"/>
                  </a:lnTo>
                  <a:cubicBezTo>
                    <a:pt x="341" y="469"/>
                    <a:pt x="346" y="469"/>
                    <a:pt x="346" y="469"/>
                  </a:cubicBezTo>
                  <a:close/>
                  <a:moveTo>
                    <a:pt x="404" y="1"/>
                  </a:moveTo>
                  <a:cubicBezTo>
                    <a:pt x="397" y="1"/>
                    <a:pt x="389" y="2"/>
                    <a:pt x="382" y="5"/>
                  </a:cubicBezTo>
                  <a:cubicBezTo>
                    <a:pt x="377" y="4"/>
                    <a:pt x="372" y="3"/>
                    <a:pt x="367" y="3"/>
                  </a:cubicBezTo>
                  <a:cubicBezTo>
                    <a:pt x="352" y="3"/>
                    <a:pt x="336" y="7"/>
                    <a:pt x="323" y="14"/>
                  </a:cubicBezTo>
                  <a:cubicBezTo>
                    <a:pt x="268" y="46"/>
                    <a:pt x="250" y="114"/>
                    <a:pt x="227" y="173"/>
                  </a:cubicBezTo>
                  <a:cubicBezTo>
                    <a:pt x="188" y="134"/>
                    <a:pt x="136" y="82"/>
                    <a:pt x="88" y="82"/>
                  </a:cubicBezTo>
                  <a:cubicBezTo>
                    <a:pt x="80" y="82"/>
                    <a:pt x="72" y="83"/>
                    <a:pt x="64" y="87"/>
                  </a:cubicBezTo>
                  <a:cubicBezTo>
                    <a:pt x="5" y="105"/>
                    <a:pt x="0" y="182"/>
                    <a:pt x="14" y="237"/>
                  </a:cubicBezTo>
                  <a:cubicBezTo>
                    <a:pt x="47" y="401"/>
                    <a:pt x="225" y="549"/>
                    <a:pt x="384" y="549"/>
                  </a:cubicBezTo>
                  <a:cubicBezTo>
                    <a:pt x="397" y="549"/>
                    <a:pt x="410" y="548"/>
                    <a:pt x="423" y="546"/>
                  </a:cubicBezTo>
                  <a:cubicBezTo>
                    <a:pt x="432" y="542"/>
                    <a:pt x="437" y="537"/>
                    <a:pt x="441" y="532"/>
                  </a:cubicBezTo>
                  <a:cubicBezTo>
                    <a:pt x="450" y="532"/>
                    <a:pt x="455" y="528"/>
                    <a:pt x="459" y="514"/>
                  </a:cubicBezTo>
                  <a:cubicBezTo>
                    <a:pt x="514" y="391"/>
                    <a:pt x="564" y="173"/>
                    <a:pt x="482" y="50"/>
                  </a:cubicBezTo>
                  <a:cubicBezTo>
                    <a:pt x="464" y="21"/>
                    <a:pt x="43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641217" y="1928676"/>
            <a:ext cx="2827107" cy="2482584"/>
            <a:chOff x="572725" y="1558675"/>
            <a:chExt cx="4056107" cy="2994312"/>
          </a:xfrm>
        </p:grpSpPr>
        <p:sp>
          <p:nvSpPr>
            <p:cNvPr id="185" name="Google Shape;185;p5"/>
            <p:cNvSpPr/>
            <p:nvPr/>
          </p:nvSpPr>
          <p:spPr>
            <a:xfrm>
              <a:off x="593326" y="1796665"/>
              <a:ext cx="4015978" cy="2737652"/>
            </a:xfrm>
            <a:custGeom>
              <a:avLst/>
              <a:gdLst/>
              <a:ahLst/>
              <a:cxnLst/>
              <a:rect l="l" t="t" r="r" b="b"/>
              <a:pathLst>
                <a:path w="18714" h="12757" extrusionOk="0">
                  <a:moveTo>
                    <a:pt x="27" y="1"/>
                  </a:moveTo>
                  <a:lnTo>
                    <a:pt x="27" y="1"/>
                  </a:lnTo>
                  <a:cubicBezTo>
                    <a:pt x="77" y="3862"/>
                    <a:pt x="128" y="7718"/>
                    <a:pt x="178" y="11579"/>
                  </a:cubicBezTo>
                  <a:cubicBezTo>
                    <a:pt x="118" y="11970"/>
                    <a:pt x="59" y="12366"/>
                    <a:pt x="0" y="12757"/>
                  </a:cubicBezTo>
                  <a:cubicBezTo>
                    <a:pt x="6158" y="12611"/>
                    <a:pt x="12429" y="12757"/>
                    <a:pt x="18586" y="12507"/>
                  </a:cubicBezTo>
                  <a:cubicBezTo>
                    <a:pt x="18714" y="8564"/>
                    <a:pt x="18618" y="4276"/>
                    <a:pt x="18527" y="333"/>
                  </a:cubicBezTo>
                  <a:cubicBezTo>
                    <a:pt x="17295" y="431"/>
                    <a:pt x="16059" y="479"/>
                    <a:pt x="14823" y="479"/>
                  </a:cubicBezTo>
                  <a:cubicBezTo>
                    <a:pt x="13587" y="479"/>
                    <a:pt x="12352" y="431"/>
                    <a:pt x="11119" y="333"/>
                  </a:cubicBezTo>
                  <a:cubicBezTo>
                    <a:pt x="10301" y="269"/>
                    <a:pt x="9487" y="183"/>
                    <a:pt x="8668" y="146"/>
                  </a:cubicBezTo>
                  <a:cubicBezTo>
                    <a:pt x="8293" y="129"/>
                    <a:pt x="7917" y="122"/>
                    <a:pt x="7541" y="122"/>
                  </a:cubicBezTo>
                  <a:cubicBezTo>
                    <a:pt x="6061" y="122"/>
                    <a:pt x="4577" y="228"/>
                    <a:pt x="3102" y="228"/>
                  </a:cubicBezTo>
                  <a:cubicBezTo>
                    <a:pt x="2071" y="228"/>
                    <a:pt x="1044" y="177"/>
                    <a:pt x="27" y="1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72725" y="1777780"/>
              <a:ext cx="4056107" cy="2775207"/>
            </a:xfrm>
            <a:custGeom>
              <a:avLst/>
              <a:gdLst/>
              <a:ahLst/>
              <a:cxnLst/>
              <a:rect l="l" t="t" r="r" b="b"/>
              <a:pathLst>
                <a:path w="18901" h="12932" extrusionOk="0">
                  <a:moveTo>
                    <a:pt x="216" y="194"/>
                  </a:moveTo>
                  <a:cubicBezTo>
                    <a:pt x="1219" y="354"/>
                    <a:pt x="2227" y="402"/>
                    <a:pt x="3237" y="402"/>
                  </a:cubicBezTo>
                  <a:cubicBezTo>
                    <a:pt x="4559" y="402"/>
                    <a:pt x="5883" y="320"/>
                    <a:pt x="7204" y="303"/>
                  </a:cubicBezTo>
                  <a:cubicBezTo>
                    <a:pt x="7305" y="301"/>
                    <a:pt x="7407" y="301"/>
                    <a:pt x="7508" y="301"/>
                  </a:cubicBezTo>
                  <a:cubicBezTo>
                    <a:pt x="9825" y="301"/>
                    <a:pt x="12130" y="636"/>
                    <a:pt x="14448" y="657"/>
                  </a:cubicBezTo>
                  <a:cubicBezTo>
                    <a:pt x="14598" y="659"/>
                    <a:pt x="14747" y="660"/>
                    <a:pt x="14896" y="660"/>
                  </a:cubicBezTo>
                  <a:cubicBezTo>
                    <a:pt x="16109" y="660"/>
                    <a:pt x="17322" y="611"/>
                    <a:pt x="18534" y="514"/>
                  </a:cubicBezTo>
                  <a:lnTo>
                    <a:pt x="18534" y="514"/>
                  </a:lnTo>
                  <a:cubicBezTo>
                    <a:pt x="18629" y="4511"/>
                    <a:pt x="18721" y="8511"/>
                    <a:pt x="18594" y="12507"/>
                  </a:cubicBezTo>
                  <a:lnTo>
                    <a:pt x="18594" y="12507"/>
                  </a:lnTo>
                  <a:cubicBezTo>
                    <a:pt x="13798" y="12699"/>
                    <a:pt x="8998" y="12654"/>
                    <a:pt x="4203" y="12690"/>
                  </a:cubicBezTo>
                  <a:cubicBezTo>
                    <a:pt x="2868" y="12704"/>
                    <a:pt x="1534" y="12721"/>
                    <a:pt x="200" y="12752"/>
                  </a:cubicBezTo>
                  <a:lnTo>
                    <a:pt x="200" y="12752"/>
                  </a:lnTo>
                  <a:cubicBezTo>
                    <a:pt x="244" y="12456"/>
                    <a:pt x="290" y="12158"/>
                    <a:pt x="335" y="11861"/>
                  </a:cubicBezTo>
                  <a:lnTo>
                    <a:pt x="335" y="11861"/>
                  </a:lnTo>
                  <a:cubicBezTo>
                    <a:pt x="353" y="11847"/>
                    <a:pt x="366" y="11825"/>
                    <a:pt x="364" y="11794"/>
                  </a:cubicBezTo>
                  <a:cubicBezTo>
                    <a:pt x="364" y="11754"/>
                    <a:pt x="363" y="11713"/>
                    <a:pt x="363" y="11673"/>
                  </a:cubicBezTo>
                  <a:lnTo>
                    <a:pt x="363" y="11673"/>
                  </a:lnTo>
                  <a:cubicBezTo>
                    <a:pt x="363" y="11669"/>
                    <a:pt x="364" y="11666"/>
                    <a:pt x="364" y="11662"/>
                  </a:cubicBezTo>
                  <a:cubicBezTo>
                    <a:pt x="367" y="11647"/>
                    <a:pt x="366" y="11633"/>
                    <a:pt x="362" y="11620"/>
                  </a:cubicBezTo>
                  <a:lnTo>
                    <a:pt x="362" y="11620"/>
                  </a:lnTo>
                  <a:cubicBezTo>
                    <a:pt x="313" y="7812"/>
                    <a:pt x="265" y="4003"/>
                    <a:pt x="216" y="194"/>
                  </a:cubicBezTo>
                  <a:close/>
                  <a:moveTo>
                    <a:pt x="128" y="1"/>
                  </a:moveTo>
                  <a:cubicBezTo>
                    <a:pt x="79" y="1"/>
                    <a:pt x="33" y="32"/>
                    <a:pt x="33" y="89"/>
                  </a:cubicBezTo>
                  <a:cubicBezTo>
                    <a:pt x="82" y="3945"/>
                    <a:pt x="131" y="7801"/>
                    <a:pt x="185" y="11658"/>
                  </a:cubicBezTo>
                  <a:lnTo>
                    <a:pt x="185" y="11658"/>
                  </a:lnTo>
                  <a:cubicBezTo>
                    <a:pt x="124" y="12044"/>
                    <a:pt x="67" y="12431"/>
                    <a:pt x="5" y="12818"/>
                  </a:cubicBezTo>
                  <a:cubicBezTo>
                    <a:pt x="1" y="12870"/>
                    <a:pt x="26" y="12931"/>
                    <a:pt x="85" y="12931"/>
                  </a:cubicBezTo>
                  <a:cubicBezTo>
                    <a:pt x="87" y="12931"/>
                    <a:pt x="89" y="12931"/>
                    <a:pt x="92" y="12931"/>
                  </a:cubicBezTo>
                  <a:cubicBezTo>
                    <a:pt x="4921" y="12818"/>
                    <a:pt x="9746" y="12881"/>
                    <a:pt x="14576" y="12799"/>
                  </a:cubicBezTo>
                  <a:cubicBezTo>
                    <a:pt x="15945" y="12772"/>
                    <a:pt x="17313" y="12736"/>
                    <a:pt x="18682" y="12681"/>
                  </a:cubicBezTo>
                  <a:cubicBezTo>
                    <a:pt x="18732" y="12681"/>
                    <a:pt x="18769" y="12645"/>
                    <a:pt x="18769" y="12595"/>
                  </a:cubicBezTo>
                  <a:cubicBezTo>
                    <a:pt x="18901" y="8538"/>
                    <a:pt x="18810" y="4477"/>
                    <a:pt x="18710" y="421"/>
                  </a:cubicBezTo>
                  <a:cubicBezTo>
                    <a:pt x="18710" y="377"/>
                    <a:pt x="18672" y="330"/>
                    <a:pt x="18629" y="330"/>
                  </a:cubicBezTo>
                  <a:cubicBezTo>
                    <a:pt x="18627" y="330"/>
                    <a:pt x="18625" y="330"/>
                    <a:pt x="18623" y="330"/>
                  </a:cubicBezTo>
                  <a:cubicBezTo>
                    <a:pt x="17376" y="429"/>
                    <a:pt x="16126" y="479"/>
                    <a:pt x="14875" y="479"/>
                  </a:cubicBezTo>
                  <a:cubicBezTo>
                    <a:pt x="13713" y="479"/>
                    <a:pt x="12551" y="436"/>
                    <a:pt x="11392" y="348"/>
                  </a:cubicBezTo>
                  <a:cubicBezTo>
                    <a:pt x="10187" y="257"/>
                    <a:pt x="8991" y="125"/>
                    <a:pt x="7782" y="121"/>
                  </a:cubicBezTo>
                  <a:cubicBezTo>
                    <a:pt x="7742" y="121"/>
                    <a:pt x="7701" y="120"/>
                    <a:pt x="7661" y="120"/>
                  </a:cubicBezTo>
                  <a:cubicBezTo>
                    <a:pt x="6528" y="120"/>
                    <a:pt x="5390" y="181"/>
                    <a:pt x="4257" y="212"/>
                  </a:cubicBezTo>
                  <a:cubicBezTo>
                    <a:pt x="3918" y="221"/>
                    <a:pt x="3579" y="226"/>
                    <a:pt x="3239" y="226"/>
                  </a:cubicBezTo>
                  <a:cubicBezTo>
                    <a:pt x="2204" y="226"/>
                    <a:pt x="1170" y="174"/>
                    <a:pt x="146" y="2"/>
                  </a:cubicBezTo>
                  <a:cubicBezTo>
                    <a:pt x="140" y="1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580908" y="1569405"/>
              <a:ext cx="2166791" cy="588862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560307" y="1558675"/>
              <a:ext cx="2201985" cy="623198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05810" y="16608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1" y="6"/>
                    <a:pt x="396" y="15"/>
                  </a:cubicBezTo>
                  <a:cubicBezTo>
                    <a:pt x="342" y="38"/>
                    <a:pt x="292" y="111"/>
                    <a:pt x="260" y="165"/>
                  </a:cubicBezTo>
                  <a:cubicBezTo>
                    <a:pt x="215" y="116"/>
                    <a:pt x="173" y="45"/>
                    <a:pt x="105" y="45"/>
                  </a:cubicBezTo>
                  <a:cubicBezTo>
                    <a:pt x="98" y="45"/>
                    <a:pt x="91" y="45"/>
                    <a:pt x="83" y="47"/>
                  </a:cubicBezTo>
                  <a:cubicBezTo>
                    <a:pt x="10" y="61"/>
                    <a:pt x="1" y="147"/>
                    <a:pt x="19" y="211"/>
                  </a:cubicBezTo>
                  <a:cubicBezTo>
                    <a:pt x="69" y="388"/>
                    <a:pt x="214" y="507"/>
                    <a:pt x="378" y="543"/>
                  </a:cubicBezTo>
                  <a:cubicBezTo>
                    <a:pt x="385" y="546"/>
                    <a:pt x="391" y="549"/>
                    <a:pt x="399" y="549"/>
                  </a:cubicBezTo>
                  <a:cubicBezTo>
                    <a:pt x="402" y="549"/>
                    <a:pt x="406" y="549"/>
                    <a:pt x="410" y="547"/>
                  </a:cubicBezTo>
                  <a:lnTo>
                    <a:pt x="419" y="547"/>
                  </a:lnTo>
                  <a:cubicBezTo>
                    <a:pt x="422" y="548"/>
                    <a:pt x="424" y="549"/>
                    <a:pt x="426" y="549"/>
                  </a:cubicBezTo>
                  <a:cubicBezTo>
                    <a:pt x="436" y="549"/>
                    <a:pt x="443" y="540"/>
                    <a:pt x="446" y="529"/>
                  </a:cubicBezTo>
                  <a:cubicBezTo>
                    <a:pt x="451" y="529"/>
                    <a:pt x="451" y="525"/>
                    <a:pt x="451" y="520"/>
                  </a:cubicBezTo>
                  <a:cubicBezTo>
                    <a:pt x="483" y="416"/>
                    <a:pt x="515" y="316"/>
                    <a:pt x="537" y="211"/>
                  </a:cubicBezTo>
                  <a:cubicBezTo>
                    <a:pt x="546" y="152"/>
                    <a:pt x="551" y="93"/>
                    <a:pt x="515" y="43"/>
                  </a:cubicBezTo>
                  <a:cubicBezTo>
                    <a:pt x="490" y="13"/>
                    <a:pt x="46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789712" y="1932720"/>
              <a:ext cx="120175" cy="117172"/>
            </a:xfrm>
            <a:custGeom>
              <a:avLst/>
              <a:gdLst/>
              <a:ahLst/>
              <a:cxnLst/>
              <a:rect l="l" t="t" r="r" b="b"/>
              <a:pathLst>
                <a:path w="560" h="546" extrusionOk="0">
                  <a:moveTo>
                    <a:pt x="319" y="463"/>
                  </a:moveTo>
                  <a:cubicBezTo>
                    <a:pt x="319" y="467"/>
                    <a:pt x="323" y="467"/>
                    <a:pt x="323" y="467"/>
                  </a:cubicBezTo>
                  <a:lnTo>
                    <a:pt x="314" y="467"/>
                  </a:lnTo>
                  <a:cubicBezTo>
                    <a:pt x="314" y="467"/>
                    <a:pt x="319" y="467"/>
                    <a:pt x="319" y="463"/>
                  </a:cubicBezTo>
                  <a:close/>
                  <a:moveTo>
                    <a:pt x="373" y="1"/>
                  </a:moveTo>
                  <a:cubicBezTo>
                    <a:pt x="362" y="1"/>
                    <a:pt x="350" y="3"/>
                    <a:pt x="337" y="8"/>
                  </a:cubicBezTo>
                  <a:cubicBezTo>
                    <a:pt x="278" y="35"/>
                    <a:pt x="255" y="99"/>
                    <a:pt x="228" y="158"/>
                  </a:cubicBezTo>
                  <a:cubicBezTo>
                    <a:pt x="191" y="109"/>
                    <a:pt x="139" y="52"/>
                    <a:pt x="89" y="52"/>
                  </a:cubicBezTo>
                  <a:cubicBezTo>
                    <a:pt x="84" y="52"/>
                    <a:pt x="78" y="52"/>
                    <a:pt x="73" y="54"/>
                  </a:cubicBezTo>
                  <a:cubicBezTo>
                    <a:pt x="14" y="67"/>
                    <a:pt x="1" y="145"/>
                    <a:pt x="10" y="199"/>
                  </a:cubicBezTo>
                  <a:cubicBezTo>
                    <a:pt x="32" y="370"/>
                    <a:pt x="206" y="545"/>
                    <a:pt x="373" y="545"/>
                  </a:cubicBezTo>
                  <a:cubicBezTo>
                    <a:pt x="379" y="545"/>
                    <a:pt x="386" y="545"/>
                    <a:pt x="392" y="545"/>
                  </a:cubicBezTo>
                  <a:cubicBezTo>
                    <a:pt x="396" y="545"/>
                    <a:pt x="401" y="545"/>
                    <a:pt x="410" y="540"/>
                  </a:cubicBezTo>
                  <a:cubicBezTo>
                    <a:pt x="414" y="536"/>
                    <a:pt x="423" y="531"/>
                    <a:pt x="428" y="522"/>
                  </a:cubicBezTo>
                  <a:cubicBezTo>
                    <a:pt x="492" y="404"/>
                    <a:pt x="560" y="195"/>
                    <a:pt x="492" y="63"/>
                  </a:cubicBezTo>
                  <a:cubicBezTo>
                    <a:pt x="476" y="27"/>
                    <a:pt x="446" y="2"/>
                    <a:pt x="412" y="2"/>
                  </a:cubicBezTo>
                  <a:cubicBezTo>
                    <a:pt x="407" y="2"/>
                    <a:pt x="402" y="2"/>
                    <a:pt x="396" y="4"/>
                  </a:cubicBezTo>
                  <a:cubicBezTo>
                    <a:pt x="389" y="2"/>
                    <a:pt x="381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165474" y="19578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60" y="473"/>
                    <a:pt x="260" y="473"/>
                  </a:cubicBezTo>
                  <a:cubicBezTo>
                    <a:pt x="255" y="469"/>
                    <a:pt x="255" y="469"/>
                    <a:pt x="251" y="469"/>
                  </a:cubicBezTo>
                  <a:close/>
                  <a:moveTo>
                    <a:pt x="113" y="0"/>
                  </a:moveTo>
                  <a:cubicBezTo>
                    <a:pt x="58" y="0"/>
                    <a:pt x="28" y="70"/>
                    <a:pt x="23" y="123"/>
                  </a:cubicBezTo>
                  <a:cubicBezTo>
                    <a:pt x="0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3" y="564"/>
                  </a:cubicBezTo>
                  <a:cubicBezTo>
                    <a:pt x="332" y="564"/>
                    <a:pt x="341" y="564"/>
                    <a:pt x="351" y="555"/>
                  </a:cubicBezTo>
                  <a:cubicBezTo>
                    <a:pt x="437" y="460"/>
                    <a:pt x="555" y="273"/>
                    <a:pt x="523" y="128"/>
                  </a:cubicBezTo>
                  <a:cubicBezTo>
                    <a:pt x="514" y="87"/>
                    <a:pt x="482" y="46"/>
                    <a:pt x="442" y="46"/>
                  </a:cubicBezTo>
                  <a:cubicBezTo>
                    <a:pt x="423" y="37"/>
                    <a:pt x="405" y="32"/>
                    <a:pt x="387" y="32"/>
                  </a:cubicBezTo>
                  <a:cubicBezTo>
                    <a:pt x="323" y="41"/>
                    <a:pt x="282" y="96"/>
                    <a:pt x="241" y="146"/>
                  </a:cubicBezTo>
                  <a:cubicBezTo>
                    <a:pt x="214" y="82"/>
                    <a:pt x="178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09063" y="1746019"/>
              <a:ext cx="118458" cy="118245"/>
            </a:xfrm>
            <a:custGeom>
              <a:avLst/>
              <a:gdLst/>
              <a:ahLst/>
              <a:cxnLst/>
              <a:rect l="l" t="t" r="r" b="b"/>
              <a:pathLst>
                <a:path w="552" h="551" extrusionOk="0">
                  <a:moveTo>
                    <a:pt x="443" y="1"/>
                  </a:moveTo>
                  <a:cubicBezTo>
                    <a:pt x="426" y="1"/>
                    <a:pt x="409" y="7"/>
                    <a:pt x="392" y="19"/>
                  </a:cubicBezTo>
                  <a:cubicBezTo>
                    <a:pt x="342" y="41"/>
                    <a:pt x="287" y="110"/>
                    <a:pt x="260" y="164"/>
                  </a:cubicBezTo>
                  <a:cubicBezTo>
                    <a:pt x="211" y="119"/>
                    <a:pt x="169" y="43"/>
                    <a:pt x="104" y="43"/>
                  </a:cubicBezTo>
                  <a:cubicBezTo>
                    <a:pt x="97" y="43"/>
                    <a:pt x="90" y="44"/>
                    <a:pt x="83" y="46"/>
                  </a:cubicBezTo>
                  <a:cubicBezTo>
                    <a:pt x="10" y="64"/>
                    <a:pt x="1" y="150"/>
                    <a:pt x="19" y="214"/>
                  </a:cubicBezTo>
                  <a:cubicBezTo>
                    <a:pt x="69" y="387"/>
                    <a:pt x="215" y="505"/>
                    <a:pt x="374" y="542"/>
                  </a:cubicBezTo>
                  <a:cubicBezTo>
                    <a:pt x="383" y="551"/>
                    <a:pt x="397" y="551"/>
                    <a:pt x="406" y="551"/>
                  </a:cubicBezTo>
                  <a:lnTo>
                    <a:pt x="415" y="551"/>
                  </a:lnTo>
                  <a:cubicBezTo>
                    <a:pt x="433" y="551"/>
                    <a:pt x="442" y="542"/>
                    <a:pt x="447" y="532"/>
                  </a:cubicBezTo>
                  <a:cubicBezTo>
                    <a:pt x="447" y="528"/>
                    <a:pt x="447" y="523"/>
                    <a:pt x="451" y="519"/>
                  </a:cubicBezTo>
                  <a:cubicBezTo>
                    <a:pt x="478" y="419"/>
                    <a:pt x="510" y="314"/>
                    <a:pt x="533" y="210"/>
                  </a:cubicBezTo>
                  <a:cubicBezTo>
                    <a:pt x="547" y="155"/>
                    <a:pt x="551" y="91"/>
                    <a:pt x="515" y="46"/>
                  </a:cubicBezTo>
                  <a:cubicBezTo>
                    <a:pt x="491" y="14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420445" y="19578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55" y="469"/>
                    <a:pt x="256" y="470"/>
                  </a:cubicBezTo>
                  <a:lnTo>
                    <a:pt x="256" y="470"/>
                  </a:lnTo>
                  <a:cubicBezTo>
                    <a:pt x="252" y="469"/>
                    <a:pt x="249" y="469"/>
                    <a:pt x="246" y="469"/>
                  </a:cubicBezTo>
                  <a:close/>
                  <a:moveTo>
                    <a:pt x="113" y="0"/>
                  </a:moveTo>
                  <a:cubicBezTo>
                    <a:pt x="54" y="0"/>
                    <a:pt x="28" y="70"/>
                    <a:pt x="19" y="123"/>
                  </a:cubicBezTo>
                  <a:cubicBezTo>
                    <a:pt x="1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4" y="564"/>
                  </a:cubicBezTo>
                  <a:cubicBezTo>
                    <a:pt x="333" y="564"/>
                    <a:pt x="342" y="564"/>
                    <a:pt x="346" y="555"/>
                  </a:cubicBezTo>
                  <a:cubicBezTo>
                    <a:pt x="437" y="460"/>
                    <a:pt x="555" y="273"/>
                    <a:pt x="519" y="128"/>
                  </a:cubicBezTo>
                  <a:cubicBezTo>
                    <a:pt x="510" y="87"/>
                    <a:pt x="483" y="46"/>
                    <a:pt x="442" y="46"/>
                  </a:cubicBezTo>
                  <a:cubicBezTo>
                    <a:pt x="424" y="37"/>
                    <a:pt x="405" y="32"/>
                    <a:pt x="383" y="32"/>
                  </a:cubicBezTo>
                  <a:cubicBezTo>
                    <a:pt x="319" y="41"/>
                    <a:pt x="283" y="96"/>
                    <a:pt x="242" y="146"/>
                  </a:cubicBezTo>
                  <a:cubicBezTo>
                    <a:pt x="214" y="82"/>
                    <a:pt x="173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541236" y="1899242"/>
              <a:ext cx="116312" cy="126399"/>
            </a:xfrm>
            <a:custGeom>
              <a:avLst/>
              <a:gdLst/>
              <a:ahLst/>
              <a:cxnLst/>
              <a:rect l="l" t="t" r="r" b="b"/>
              <a:pathLst>
                <a:path w="542" h="589" extrusionOk="0">
                  <a:moveTo>
                    <a:pt x="99" y="0"/>
                  </a:moveTo>
                  <a:cubicBezTo>
                    <a:pt x="30" y="0"/>
                    <a:pt x="0" y="75"/>
                    <a:pt x="0" y="141"/>
                  </a:cubicBezTo>
                  <a:cubicBezTo>
                    <a:pt x="0" y="323"/>
                    <a:pt x="109" y="482"/>
                    <a:pt x="255" y="564"/>
                  </a:cubicBezTo>
                  <a:cubicBezTo>
                    <a:pt x="259" y="573"/>
                    <a:pt x="273" y="582"/>
                    <a:pt x="282" y="582"/>
                  </a:cubicBezTo>
                  <a:cubicBezTo>
                    <a:pt x="287" y="582"/>
                    <a:pt x="287" y="587"/>
                    <a:pt x="291" y="587"/>
                  </a:cubicBezTo>
                  <a:cubicBezTo>
                    <a:pt x="295" y="588"/>
                    <a:pt x="299" y="589"/>
                    <a:pt x="302" y="589"/>
                  </a:cubicBezTo>
                  <a:cubicBezTo>
                    <a:pt x="312" y="589"/>
                    <a:pt x="320" y="585"/>
                    <a:pt x="323" y="578"/>
                  </a:cubicBezTo>
                  <a:cubicBezTo>
                    <a:pt x="328" y="573"/>
                    <a:pt x="328" y="573"/>
                    <a:pt x="332" y="569"/>
                  </a:cubicBezTo>
                  <a:cubicBezTo>
                    <a:pt x="387" y="478"/>
                    <a:pt x="446" y="387"/>
                    <a:pt x="491" y="296"/>
                  </a:cubicBezTo>
                  <a:cubicBezTo>
                    <a:pt x="519" y="246"/>
                    <a:pt x="541" y="187"/>
                    <a:pt x="519" y="132"/>
                  </a:cubicBezTo>
                  <a:cubicBezTo>
                    <a:pt x="501" y="83"/>
                    <a:pt x="473" y="64"/>
                    <a:pt x="442" y="64"/>
                  </a:cubicBezTo>
                  <a:cubicBezTo>
                    <a:pt x="433" y="64"/>
                    <a:pt x="423" y="65"/>
                    <a:pt x="414" y="69"/>
                  </a:cubicBezTo>
                  <a:cubicBezTo>
                    <a:pt x="355" y="73"/>
                    <a:pt x="287" y="128"/>
                    <a:pt x="241" y="169"/>
                  </a:cubicBezTo>
                  <a:cubicBezTo>
                    <a:pt x="209" y="105"/>
                    <a:pt x="187" y="9"/>
                    <a:pt x="105" y="0"/>
                  </a:cubicBezTo>
                  <a:cubicBezTo>
                    <a:pt x="103" y="0"/>
                    <a:pt x="101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786092" y="1641939"/>
              <a:ext cx="118243" cy="129404"/>
            </a:xfrm>
            <a:custGeom>
              <a:avLst/>
              <a:gdLst/>
              <a:ahLst/>
              <a:cxnLst/>
              <a:rect l="l" t="t" r="r" b="b"/>
              <a:pathLst>
                <a:path w="551" h="603" extrusionOk="0">
                  <a:moveTo>
                    <a:pt x="219" y="490"/>
                  </a:moveTo>
                  <a:cubicBezTo>
                    <a:pt x="219" y="494"/>
                    <a:pt x="219" y="494"/>
                    <a:pt x="219" y="499"/>
                  </a:cubicBezTo>
                  <a:cubicBezTo>
                    <a:pt x="214" y="494"/>
                    <a:pt x="214" y="490"/>
                    <a:pt x="210" y="490"/>
                  </a:cubicBezTo>
                  <a:close/>
                  <a:moveTo>
                    <a:pt x="158" y="0"/>
                  </a:moveTo>
                  <a:cubicBezTo>
                    <a:pt x="109" y="0"/>
                    <a:pt x="76" y="55"/>
                    <a:pt x="60" y="99"/>
                  </a:cubicBezTo>
                  <a:cubicBezTo>
                    <a:pt x="1" y="272"/>
                    <a:pt x="87" y="526"/>
                    <a:pt x="242" y="599"/>
                  </a:cubicBezTo>
                  <a:cubicBezTo>
                    <a:pt x="246" y="601"/>
                    <a:pt x="250" y="602"/>
                    <a:pt x="253" y="602"/>
                  </a:cubicBezTo>
                  <a:cubicBezTo>
                    <a:pt x="255" y="602"/>
                    <a:pt x="258" y="601"/>
                    <a:pt x="260" y="599"/>
                  </a:cubicBezTo>
                  <a:cubicBezTo>
                    <a:pt x="264" y="601"/>
                    <a:pt x="269" y="602"/>
                    <a:pt x="274" y="602"/>
                  </a:cubicBezTo>
                  <a:cubicBezTo>
                    <a:pt x="278" y="602"/>
                    <a:pt x="283" y="601"/>
                    <a:pt x="287" y="599"/>
                  </a:cubicBezTo>
                  <a:cubicBezTo>
                    <a:pt x="396" y="526"/>
                    <a:pt x="551" y="372"/>
                    <a:pt x="546" y="222"/>
                  </a:cubicBezTo>
                  <a:cubicBezTo>
                    <a:pt x="546" y="181"/>
                    <a:pt x="524" y="135"/>
                    <a:pt x="483" y="122"/>
                  </a:cubicBezTo>
                  <a:cubicBezTo>
                    <a:pt x="469" y="108"/>
                    <a:pt x="451" y="99"/>
                    <a:pt x="433" y="99"/>
                  </a:cubicBezTo>
                  <a:cubicBezTo>
                    <a:pt x="427" y="98"/>
                    <a:pt x="422" y="98"/>
                    <a:pt x="416" y="98"/>
                  </a:cubicBezTo>
                  <a:cubicBezTo>
                    <a:pt x="360" y="98"/>
                    <a:pt x="315" y="138"/>
                    <a:pt x="269" y="172"/>
                  </a:cubicBezTo>
                  <a:cubicBezTo>
                    <a:pt x="255" y="108"/>
                    <a:pt x="233" y="17"/>
                    <a:pt x="178" y="3"/>
                  </a:cubicBezTo>
                  <a:cubicBezTo>
                    <a:pt x="171" y="1"/>
                    <a:pt x="164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314834" y="16608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0" y="6"/>
                    <a:pt x="396" y="15"/>
                  </a:cubicBezTo>
                  <a:cubicBezTo>
                    <a:pt x="341" y="38"/>
                    <a:pt x="291" y="111"/>
                    <a:pt x="259" y="165"/>
                  </a:cubicBezTo>
                  <a:cubicBezTo>
                    <a:pt x="214" y="116"/>
                    <a:pt x="169" y="45"/>
                    <a:pt x="104" y="45"/>
                  </a:cubicBezTo>
                  <a:cubicBezTo>
                    <a:pt x="97" y="45"/>
                    <a:pt x="90" y="45"/>
                    <a:pt x="82" y="47"/>
                  </a:cubicBezTo>
                  <a:cubicBezTo>
                    <a:pt x="9" y="61"/>
                    <a:pt x="0" y="147"/>
                    <a:pt x="18" y="211"/>
                  </a:cubicBezTo>
                  <a:cubicBezTo>
                    <a:pt x="68" y="388"/>
                    <a:pt x="214" y="507"/>
                    <a:pt x="378" y="543"/>
                  </a:cubicBezTo>
                  <a:cubicBezTo>
                    <a:pt x="381" y="546"/>
                    <a:pt x="389" y="549"/>
                    <a:pt x="398" y="549"/>
                  </a:cubicBezTo>
                  <a:cubicBezTo>
                    <a:pt x="401" y="549"/>
                    <a:pt x="405" y="549"/>
                    <a:pt x="409" y="547"/>
                  </a:cubicBezTo>
                  <a:lnTo>
                    <a:pt x="419" y="547"/>
                  </a:lnTo>
                  <a:cubicBezTo>
                    <a:pt x="421" y="548"/>
                    <a:pt x="423" y="549"/>
                    <a:pt x="425" y="549"/>
                  </a:cubicBezTo>
                  <a:cubicBezTo>
                    <a:pt x="435" y="549"/>
                    <a:pt x="442" y="540"/>
                    <a:pt x="446" y="529"/>
                  </a:cubicBezTo>
                  <a:cubicBezTo>
                    <a:pt x="450" y="529"/>
                    <a:pt x="450" y="525"/>
                    <a:pt x="450" y="520"/>
                  </a:cubicBezTo>
                  <a:cubicBezTo>
                    <a:pt x="478" y="416"/>
                    <a:pt x="514" y="316"/>
                    <a:pt x="537" y="211"/>
                  </a:cubicBezTo>
                  <a:cubicBezTo>
                    <a:pt x="546" y="152"/>
                    <a:pt x="550" y="93"/>
                    <a:pt x="514" y="43"/>
                  </a:cubicBezTo>
                  <a:cubicBezTo>
                    <a:pt x="490" y="13"/>
                    <a:pt x="465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940389" y="1988945"/>
              <a:ext cx="119316" cy="122322"/>
            </a:xfrm>
            <a:custGeom>
              <a:avLst/>
              <a:gdLst/>
              <a:ahLst/>
              <a:cxnLst/>
              <a:rect l="l" t="t" r="r" b="b"/>
              <a:pathLst>
                <a:path w="556" h="570" extrusionOk="0">
                  <a:moveTo>
                    <a:pt x="255" y="469"/>
                  </a:moveTo>
                  <a:cubicBezTo>
                    <a:pt x="255" y="474"/>
                    <a:pt x="259" y="474"/>
                    <a:pt x="259" y="474"/>
                  </a:cubicBezTo>
                  <a:cubicBezTo>
                    <a:pt x="255" y="474"/>
                    <a:pt x="255" y="469"/>
                    <a:pt x="250" y="469"/>
                  </a:cubicBezTo>
                  <a:close/>
                  <a:moveTo>
                    <a:pt x="118" y="1"/>
                  </a:moveTo>
                  <a:cubicBezTo>
                    <a:pt x="59" y="1"/>
                    <a:pt x="27" y="69"/>
                    <a:pt x="23" y="124"/>
                  </a:cubicBezTo>
                  <a:cubicBezTo>
                    <a:pt x="0" y="305"/>
                    <a:pt x="137" y="533"/>
                    <a:pt x="305" y="569"/>
                  </a:cubicBezTo>
                  <a:cubicBezTo>
                    <a:pt x="314" y="569"/>
                    <a:pt x="319" y="569"/>
                    <a:pt x="323" y="565"/>
                  </a:cubicBezTo>
                  <a:cubicBezTo>
                    <a:pt x="326" y="566"/>
                    <a:pt x="328" y="566"/>
                    <a:pt x="330" y="566"/>
                  </a:cubicBezTo>
                  <a:cubicBezTo>
                    <a:pt x="337" y="566"/>
                    <a:pt x="344" y="562"/>
                    <a:pt x="350" y="556"/>
                  </a:cubicBezTo>
                  <a:cubicBezTo>
                    <a:pt x="441" y="460"/>
                    <a:pt x="555" y="274"/>
                    <a:pt x="523" y="128"/>
                  </a:cubicBezTo>
                  <a:cubicBezTo>
                    <a:pt x="514" y="87"/>
                    <a:pt x="482" y="46"/>
                    <a:pt x="441" y="46"/>
                  </a:cubicBezTo>
                  <a:cubicBezTo>
                    <a:pt x="423" y="37"/>
                    <a:pt x="405" y="33"/>
                    <a:pt x="387" y="33"/>
                  </a:cubicBezTo>
                  <a:cubicBezTo>
                    <a:pt x="323" y="42"/>
                    <a:pt x="282" y="96"/>
                    <a:pt x="241" y="146"/>
                  </a:cubicBezTo>
                  <a:cubicBezTo>
                    <a:pt x="214" y="87"/>
                    <a:pt x="178" y="5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469374" y="1653313"/>
              <a:ext cx="121033" cy="118030"/>
            </a:xfrm>
            <a:custGeom>
              <a:avLst/>
              <a:gdLst/>
              <a:ahLst/>
              <a:cxnLst/>
              <a:rect l="l" t="t" r="r" b="b"/>
              <a:pathLst>
                <a:path w="564" h="550" extrusionOk="0">
                  <a:moveTo>
                    <a:pt x="346" y="469"/>
                  </a:moveTo>
                  <a:cubicBezTo>
                    <a:pt x="350" y="469"/>
                    <a:pt x="350" y="473"/>
                    <a:pt x="350" y="473"/>
                  </a:cubicBezTo>
                  <a:lnTo>
                    <a:pt x="341" y="473"/>
                  </a:lnTo>
                  <a:cubicBezTo>
                    <a:pt x="341" y="469"/>
                    <a:pt x="346" y="469"/>
                    <a:pt x="346" y="469"/>
                  </a:cubicBezTo>
                  <a:close/>
                  <a:moveTo>
                    <a:pt x="404" y="1"/>
                  </a:moveTo>
                  <a:cubicBezTo>
                    <a:pt x="397" y="1"/>
                    <a:pt x="389" y="2"/>
                    <a:pt x="382" y="5"/>
                  </a:cubicBezTo>
                  <a:cubicBezTo>
                    <a:pt x="377" y="4"/>
                    <a:pt x="372" y="3"/>
                    <a:pt x="367" y="3"/>
                  </a:cubicBezTo>
                  <a:cubicBezTo>
                    <a:pt x="352" y="3"/>
                    <a:pt x="336" y="7"/>
                    <a:pt x="323" y="14"/>
                  </a:cubicBezTo>
                  <a:cubicBezTo>
                    <a:pt x="268" y="46"/>
                    <a:pt x="250" y="114"/>
                    <a:pt x="227" y="173"/>
                  </a:cubicBezTo>
                  <a:cubicBezTo>
                    <a:pt x="188" y="134"/>
                    <a:pt x="136" y="82"/>
                    <a:pt x="88" y="82"/>
                  </a:cubicBezTo>
                  <a:cubicBezTo>
                    <a:pt x="80" y="82"/>
                    <a:pt x="72" y="83"/>
                    <a:pt x="64" y="87"/>
                  </a:cubicBezTo>
                  <a:cubicBezTo>
                    <a:pt x="5" y="105"/>
                    <a:pt x="0" y="182"/>
                    <a:pt x="14" y="237"/>
                  </a:cubicBezTo>
                  <a:cubicBezTo>
                    <a:pt x="47" y="401"/>
                    <a:pt x="225" y="549"/>
                    <a:pt x="384" y="549"/>
                  </a:cubicBezTo>
                  <a:cubicBezTo>
                    <a:pt x="397" y="549"/>
                    <a:pt x="410" y="548"/>
                    <a:pt x="423" y="546"/>
                  </a:cubicBezTo>
                  <a:cubicBezTo>
                    <a:pt x="432" y="542"/>
                    <a:pt x="437" y="537"/>
                    <a:pt x="441" y="532"/>
                  </a:cubicBezTo>
                  <a:cubicBezTo>
                    <a:pt x="450" y="532"/>
                    <a:pt x="455" y="528"/>
                    <a:pt x="459" y="514"/>
                  </a:cubicBezTo>
                  <a:cubicBezTo>
                    <a:pt x="514" y="391"/>
                    <a:pt x="564" y="173"/>
                    <a:pt x="482" y="50"/>
                  </a:cubicBezTo>
                  <a:cubicBezTo>
                    <a:pt x="464" y="21"/>
                    <a:pt x="43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857784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2063148" y="3095552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ctrTitle" idx="2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title" idx="3"/>
          </p:nvPr>
        </p:nvSpPr>
        <p:spPr>
          <a:xfrm>
            <a:off x="4841816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5057230" y="3095552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06" name="Google Shape;206;p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10" name="Google Shape;210;p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16" name="Google Shape;216;p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22" name="Google Shape;222;p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28" name="Google Shape;228;p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34" name="Google Shape;234;p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1"/>
          </p:nvPr>
        </p:nvSpPr>
        <p:spPr>
          <a:xfrm>
            <a:off x="1448650" y="3030358"/>
            <a:ext cx="24504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7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76" name="Google Shape;276;p7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7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80" name="Google Shape;280;p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86" name="Google Shape;286;p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92" name="Google Shape;292;p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98" name="Google Shape;298;p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04" name="Google Shape;304;p7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avLst/>
              <a:gdLst/>
              <a:ahLst/>
              <a:cxnLst/>
              <a:rect l="l" t="t" r="r" b="b"/>
              <a:pathLst>
                <a:path w="4958" h="8519" extrusionOk="0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avLst/>
              <a:gdLst/>
              <a:ahLst/>
              <a:cxnLst/>
              <a:rect l="l" t="t" r="r" b="b"/>
              <a:pathLst>
                <a:path w="7431" h="11372" extrusionOk="0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avLst/>
              <a:gdLst/>
              <a:ahLst/>
              <a:cxnLst/>
              <a:rect l="l" t="t" r="r" b="b"/>
              <a:pathLst>
                <a:path w="8155" h="13062" extrusionOk="0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avLst/>
              <a:gdLst/>
              <a:ahLst/>
              <a:cxnLst/>
              <a:rect l="l" t="t" r="r" b="b"/>
              <a:pathLst>
                <a:path w="8287" h="14999" extrusionOk="0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avLst/>
              <a:gdLst/>
              <a:ahLst/>
              <a:cxnLst/>
              <a:rect l="l" t="t" r="r" b="b"/>
              <a:pathLst>
                <a:path w="8778" h="15045" extrusionOk="0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avLst/>
              <a:gdLst/>
              <a:ahLst/>
              <a:cxnLst/>
              <a:rect l="l" t="t" r="r" b="b"/>
              <a:pathLst>
                <a:path w="7651" h="15049" extrusionOk="0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avLst/>
              <a:gdLst/>
              <a:ahLst/>
              <a:cxnLst/>
              <a:rect l="l" t="t" r="r" b="b"/>
              <a:pathLst>
                <a:path w="7622" h="14044" extrusionOk="0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avLst/>
              <a:gdLst/>
              <a:ahLst/>
              <a:cxnLst/>
              <a:rect l="l" t="t" r="r" b="b"/>
              <a:pathLst>
                <a:path w="6841" h="12016" extrusionOk="0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avLst/>
              <a:gdLst/>
              <a:ahLst/>
              <a:cxnLst/>
              <a:rect l="l" t="t" r="r" b="b"/>
              <a:pathLst>
                <a:path w="4439" h="7886" extrusionOk="0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avLst/>
              <a:gdLst/>
              <a:ahLst/>
              <a:cxnLst/>
              <a:rect l="l" t="t" r="r" b="b"/>
              <a:pathLst>
                <a:path w="1006" h="1902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2763900" y="2269200"/>
            <a:ext cx="3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ng Soon"/>
              <a:buNone/>
              <a:defRPr sz="3000">
                <a:latin typeface="Coming Soon"/>
                <a:ea typeface="Coming Soon"/>
                <a:cs typeface="Coming Soon"/>
                <a:sym typeface="Coming Soon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3"/>
          <p:cNvGrpSpPr/>
          <p:nvPr/>
        </p:nvGrpSpPr>
        <p:grpSpPr>
          <a:xfrm flipH="1">
            <a:off x="5999245" y="2069088"/>
            <a:ext cx="2181829" cy="2111827"/>
            <a:chOff x="6460175" y="2093875"/>
            <a:chExt cx="1992356" cy="1928433"/>
          </a:xfrm>
        </p:grpSpPr>
        <p:sp>
          <p:nvSpPr>
            <p:cNvPr id="472" name="Google Shape;472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487381" y="2069088"/>
            <a:ext cx="2181829" cy="2111827"/>
            <a:chOff x="6460175" y="2093875"/>
            <a:chExt cx="1992356" cy="1928433"/>
          </a:xfrm>
        </p:grpSpPr>
        <p:sp>
          <p:nvSpPr>
            <p:cNvPr id="476" name="Google Shape;476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3"/>
          <p:cNvGrpSpPr/>
          <p:nvPr/>
        </p:nvGrpSpPr>
        <p:grpSpPr>
          <a:xfrm>
            <a:off x="886726" y="2046872"/>
            <a:ext cx="2292040" cy="2156232"/>
            <a:chOff x="523300" y="1270463"/>
            <a:chExt cx="2092997" cy="1968982"/>
          </a:xfrm>
        </p:grpSpPr>
        <p:sp>
          <p:nvSpPr>
            <p:cNvPr id="480" name="Google Shape;480;p13"/>
            <p:cNvSpPr/>
            <p:nvPr/>
          </p:nvSpPr>
          <p:spPr>
            <a:xfrm>
              <a:off x="533788" y="1281462"/>
              <a:ext cx="2081869" cy="1946856"/>
            </a:xfrm>
            <a:custGeom>
              <a:avLst/>
              <a:gdLst/>
              <a:ahLst/>
              <a:cxnLst/>
              <a:rect l="l" t="t" r="r" b="b"/>
              <a:pathLst>
                <a:path w="16277" h="15222" extrusionOk="0">
                  <a:moveTo>
                    <a:pt x="5649" y="1"/>
                  </a:moveTo>
                  <a:cubicBezTo>
                    <a:pt x="5190" y="19"/>
                    <a:pt x="4730" y="37"/>
                    <a:pt x="4271" y="60"/>
                  </a:cubicBezTo>
                  <a:cubicBezTo>
                    <a:pt x="4235" y="60"/>
                    <a:pt x="4207" y="83"/>
                    <a:pt x="4194" y="115"/>
                  </a:cubicBezTo>
                  <a:cubicBezTo>
                    <a:pt x="4139" y="310"/>
                    <a:pt x="4162" y="478"/>
                    <a:pt x="4207" y="674"/>
                  </a:cubicBezTo>
                  <a:cubicBezTo>
                    <a:pt x="4244" y="824"/>
                    <a:pt x="4285" y="960"/>
                    <a:pt x="4266" y="1110"/>
                  </a:cubicBezTo>
                  <a:cubicBezTo>
                    <a:pt x="4292" y="1336"/>
                    <a:pt x="4099" y="1574"/>
                    <a:pt x="3878" y="1574"/>
                  </a:cubicBezTo>
                  <a:cubicBezTo>
                    <a:pt x="3828" y="1574"/>
                    <a:pt x="3776" y="1561"/>
                    <a:pt x="3725" y="1533"/>
                  </a:cubicBezTo>
                  <a:cubicBezTo>
                    <a:pt x="3684" y="1515"/>
                    <a:pt x="3653" y="1483"/>
                    <a:pt x="3621" y="1447"/>
                  </a:cubicBezTo>
                  <a:cubicBezTo>
                    <a:pt x="3584" y="1415"/>
                    <a:pt x="3562" y="1379"/>
                    <a:pt x="3562" y="1333"/>
                  </a:cubicBezTo>
                  <a:cubicBezTo>
                    <a:pt x="3534" y="1261"/>
                    <a:pt x="3530" y="1183"/>
                    <a:pt x="3553" y="1110"/>
                  </a:cubicBezTo>
                  <a:cubicBezTo>
                    <a:pt x="3598" y="956"/>
                    <a:pt x="3739" y="874"/>
                    <a:pt x="3889" y="847"/>
                  </a:cubicBezTo>
                  <a:lnTo>
                    <a:pt x="3907" y="838"/>
                  </a:lnTo>
                  <a:cubicBezTo>
                    <a:pt x="3921" y="824"/>
                    <a:pt x="3925" y="801"/>
                    <a:pt x="3921" y="778"/>
                  </a:cubicBezTo>
                  <a:cubicBezTo>
                    <a:pt x="3889" y="569"/>
                    <a:pt x="3862" y="360"/>
                    <a:pt x="3830" y="155"/>
                  </a:cubicBezTo>
                  <a:cubicBezTo>
                    <a:pt x="3825" y="119"/>
                    <a:pt x="3784" y="101"/>
                    <a:pt x="3757" y="96"/>
                  </a:cubicBezTo>
                  <a:cubicBezTo>
                    <a:pt x="3542" y="78"/>
                    <a:pt x="3329" y="69"/>
                    <a:pt x="3117" y="69"/>
                  </a:cubicBezTo>
                  <a:cubicBezTo>
                    <a:pt x="2857" y="69"/>
                    <a:pt x="2598" y="82"/>
                    <a:pt x="2338" y="110"/>
                  </a:cubicBezTo>
                  <a:cubicBezTo>
                    <a:pt x="2302" y="115"/>
                    <a:pt x="2275" y="133"/>
                    <a:pt x="2266" y="165"/>
                  </a:cubicBezTo>
                  <a:cubicBezTo>
                    <a:pt x="2179" y="447"/>
                    <a:pt x="2220" y="660"/>
                    <a:pt x="2334" y="897"/>
                  </a:cubicBezTo>
                  <a:cubicBezTo>
                    <a:pt x="2475" y="997"/>
                    <a:pt x="2602" y="1183"/>
                    <a:pt x="2616" y="1338"/>
                  </a:cubicBezTo>
                  <a:cubicBezTo>
                    <a:pt x="2629" y="1511"/>
                    <a:pt x="2529" y="1620"/>
                    <a:pt x="2402" y="1665"/>
                  </a:cubicBezTo>
                  <a:cubicBezTo>
                    <a:pt x="2356" y="1697"/>
                    <a:pt x="2297" y="1724"/>
                    <a:pt x="2220" y="1733"/>
                  </a:cubicBezTo>
                  <a:lnTo>
                    <a:pt x="2061" y="1756"/>
                  </a:lnTo>
                  <a:cubicBezTo>
                    <a:pt x="1765" y="1756"/>
                    <a:pt x="1570" y="1588"/>
                    <a:pt x="1683" y="1192"/>
                  </a:cubicBezTo>
                  <a:cubicBezTo>
                    <a:pt x="1711" y="1106"/>
                    <a:pt x="1788" y="1024"/>
                    <a:pt x="1829" y="938"/>
                  </a:cubicBezTo>
                  <a:cubicBezTo>
                    <a:pt x="2202" y="146"/>
                    <a:pt x="1188" y="192"/>
                    <a:pt x="688" y="128"/>
                  </a:cubicBezTo>
                  <a:lnTo>
                    <a:pt x="665" y="128"/>
                  </a:lnTo>
                  <a:cubicBezTo>
                    <a:pt x="654" y="125"/>
                    <a:pt x="643" y="123"/>
                    <a:pt x="631" y="123"/>
                  </a:cubicBezTo>
                  <a:cubicBezTo>
                    <a:pt x="581" y="123"/>
                    <a:pt x="533" y="156"/>
                    <a:pt x="533" y="219"/>
                  </a:cubicBezTo>
                  <a:cubicBezTo>
                    <a:pt x="601" y="4094"/>
                    <a:pt x="510" y="7973"/>
                    <a:pt x="255" y="11838"/>
                  </a:cubicBezTo>
                  <a:cubicBezTo>
                    <a:pt x="187" y="12934"/>
                    <a:pt x="101" y="14030"/>
                    <a:pt x="5" y="15126"/>
                  </a:cubicBezTo>
                  <a:cubicBezTo>
                    <a:pt x="1" y="15176"/>
                    <a:pt x="55" y="15222"/>
                    <a:pt x="101" y="15222"/>
                  </a:cubicBezTo>
                  <a:cubicBezTo>
                    <a:pt x="4244" y="15194"/>
                    <a:pt x="8387" y="15026"/>
                    <a:pt x="12520" y="14712"/>
                  </a:cubicBezTo>
                  <a:cubicBezTo>
                    <a:pt x="13685" y="14626"/>
                    <a:pt x="14981" y="14690"/>
                    <a:pt x="16145" y="14580"/>
                  </a:cubicBezTo>
                  <a:cubicBezTo>
                    <a:pt x="16147" y="14580"/>
                    <a:pt x="16149" y="14580"/>
                    <a:pt x="16151" y="14580"/>
                  </a:cubicBezTo>
                  <a:cubicBezTo>
                    <a:pt x="16180" y="14580"/>
                    <a:pt x="16191" y="14600"/>
                    <a:pt x="16195" y="14600"/>
                  </a:cubicBezTo>
                  <a:cubicBezTo>
                    <a:pt x="16197" y="14600"/>
                    <a:pt x="16196" y="14594"/>
                    <a:pt x="16195" y="14576"/>
                  </a:cubicBezTo>
                  <a:cubicBezTo>
                    <a:pt x="15972" y="10892"/>
                    <a:pt x="16277" y="6954"/>
                    <a:pt x="16109" y="3275"/>
                  </a:cubicBezTo>
                  <a:cubicBezTo>
                    <a:pt x="16036" y="1688"/>
                    <a:pt x="15781" y="155"/>
                    <a:pt x="15781" y="155"/>
                  </a:cubicBezTo>
                  <a:lnTo>
                    <a:pt x="15740" y="155"/>
                  </a:lnTo>
                  <a:cubicBezTo>
                    <a:pt x="15567" y="165"/>
                    <a:pt x="15390" y="174"/>
                    <a:pt x="15217" y="183"/>
                  </a:cubicBezTo>
                  <a:cubicBezTo>
                    <a:pt x="15053" y="174"/>
                    <a:pt x="14890" y="160"/>
                    <a:pt x="14726" y="151"/>
                  </a:cubicBezTo>
                  <a:cubicBezTo>
                    <a:pt x="14666" y="148"/>
                    <a:pt x="14580" y="129"/>
                    <a:pt x="14503" y="129"/>
                  </a:cubicBezTo>
                  <a:cubicBezTo>
                    <a:pt x="14458" y="129"/>
                    <a:pt x="14417" y="135"/>
                    <a:pt x="14385" y="155"/>
                  </a:cubicBezTo>
                  <a:cubicBezTo>
                    <a:pt x="14194" y="278"/>
                    <a:pt x="14289" y="556"/>
                    <a:pt x="14376" y="706"/>
                  </a:cubicBezTo>
                  <a:cubicBezTo>
                    <a:pt x="14426" y="783"/>
                    <a:pt x="14530" y="851"/>
                    <a:pt x="14558" y="933"/>
                  </a:cubicBezTo>
                  <a:cubicBezTo>
                    <a:pt x="14635" y="1160"/>
                    <a:pt x="14549" y="1383"/>
                    <a:pt x="14335" y="1461"/>
                  </a:cubicBezTo>
                  <a:cubicBezTo>
                    <a:pt x="14267" y="1486"/>
                    <a:pt x="14158" y="1513"/>
                    <a:pt x="14058" y="1513"/>
                  </a:cubicBezTo>
                  <a:cubicBezTo>
                    <a:pt x="13978" y="1513"/>
                    <a:pt x="13904" y="1495"/>
                    <a:pt x="13862" y="1447"/>
                  </a:cubicBezTo>
                  <a:cubicBezTo>
                    <a:pt x="13730" y="1297"/>
                    <a:pt x="13776" y="1010"/>
                    <a:pt x="13871" y="865"/>
                  </a:cubicBezTo>
                  <a:cubicBezTo>
                    <a:pt x="14007" y="642"/>
                    <a:pt x="14121" y="433"/>
                    <a:pt x="13980" y="187"/>
                  </a:cubicBezTo>
                  <a:cubicBezTo>
                    <a:pt x="13967" y="160"/>
                    <a:pt x="13939" y="146"/>
                    <a:pt x="13912" y="146"/>
                  </a:cubicBezTo>
                  <a:cubicBezTo>
                    <a:pt x="13348" y="151"/>
                    <a:pt x="12793" y="192"/>
                    <a:pt x="12234" y="269"/>
                  </a:cubicBezTo>
                  <a:cubicBezTo>
                    <a:pt x="12211" y="274"/>
                    <a:pt x="12184" y="301"/>
                    <a:pt x="12179" y="324"/>
                  </a:cubicBezTo>
                  <a:cubicBezTo>
                    <a:pt x="12152" y="501"/>
                    <a:pt x="12120" y="678"/>
                    <a:pt x="12093" y="856"/>
                  </a:cubicBezTo>
                  <a:cubicBezTo>
                    <a:pt x="12084" y="901"/>
                    <a:pt x="12111" y="951"/>
                    <a:pt x="12166" y="951"/>
                  </a:cubicBezTo>
                  <a:cubicBezTo>
                    <a:pt x="12525" y="1165"/>
                    <a:pt x="12502" y="1365"/>
                    <a:pt x="12102" y="1552"/>
                  </a:cubicBezTo>
                  <a:cubicBezTo>
                    <a:pt x="12054" y="1562"/>
                    <a:pt x="12005" y="1567"/>
                    <a:pt x="11957" y="1567"/>
                  </a:cubicBezTo>
                  <a:cubicBezTo>
                    <a:pt x="11851" y="1567"/>
                    <a:pt x="11746" y="1542"/>
                    <a:pt x="11643" y="1492"/>
                  </a:cubicBezTo>
                  <a:cubicBezTo>
                    <a:pt x="11002" y="1015"/>
                    <a:pt x="11715" y="983"/>
                    <a:pt x="11816" y="806"/>
                  </a:cubicBezTo>
                  <a:cubicBezTo>
                    <a:pt x="11906" y="642"/>
                    <a:pt x="11843" y="392"/>
                    <a:pt x="11806" y="219"/>
                  </a:cubicBezTo>
                  <a:cubicBezTo>
                    <a:pt x="11802" y="187"/>
                    <a:pt x="11766" y="160"/>
                    <a:pt x="11734" y="160"/>
                  </a:cubicBezTo>
                  <a:cubicBezTo>
                    <a:pt x="11220" y="178"/>
                    <a:pt x="10706" y="192"/>
                    <a:pt x="10192" y="210"/>
                  </a:cubicBezTo>
                  <a:cubicBezTo>
                    <a:pt x="10142" y="269"/>
                    <a:pt x="10115" y="333"/>
                    <a:pt x="10092" y="401"/>
                  </a:cubicBezTo>
                  <a:cubicBezTo>
                    <a:pt x="10083" y="451"/>
                    <a:pt x="10078" y="497"/>
                    <a:pt x="10074" y="547"/>
                  </a:cubicBezTo>
                  <a:cubicBezTo>
                    <a:pt x="10133" y="760"/>
                    <a:pt x="10328" y="997"/>
                    <a:pt x="10315" y="1197"/>
                  </a:cubicBezTo>
                  <a:cubicBezTo>
                    <a:pt x="10302" y="1387"/>
                    <a:pt x="10187" y="1466"/>
                    <a:pt x="10055" y="1466"/>
                  </a:cubicBezTo>
                  <a:cubicBezTo>
                    <a:pt x="10048" y="1466"/>
                    <a:pt x="10040" y="1466"/>
                    <a:pt x="10033" y="1465"/>
                  </a:cubicBezTo>
                  <a:cubicBezTo>
                    <a:pt x="10007" y="1471"/>
                    <a:pt x="9977" y="1474"/>
                    <a:pt x="9944" y="1474"/>
                  </a:cubicBezTo>
                  <a:cubicBezTo>
                    <a:pt x="9901" y="1474"/>
                    <a:pt x="9852" y="1469"/>
                    <a:pt x="9801" y="1456"/>
                  </a:cubicBezTo>
                  <a:cubicBezTo>
                    <a:pt x="9564" y="1411"/>
                    <a:pt x="9469" y="1261"/>
                    <a:pt x="9519" y="1001"/>
                  </a:cubicBezTo>
                  <a:cubicBezTo>
                    <a:pt x="9542" y="883"/>
                    <a:pt x="9619" y="774"/>
                    <a:pt x="9660" y="660"/>
                  </a:cubicBezTo>
                  <a:cubicBezTo>
                    <a:pt x="9719" y="492"/>
                    <a:pt x="9733" y="369"/>
                    <a:pt x="9655" y="205"/>
                  </a:cubicBezTo>
                  <a:cubicBezTo>
                    <a:pt x="9646" y="183"/>
                    <a:pt x="9614" y="169"/>
                    <a:pt x="9587" y="169"/>
                  </a:cubicBezTo>
                  <a:cubicBezTo>
                    <a:pt x="9151" y="183"/>
                    <a:pt x="8710" y="196"/>
                    <a:pt x="8268" y="210"/>
                  </a:cubicBezTo>
                  <a:cubicBezTo>
                    <a:pt x="8227" y="210"/>
                    <a:pt x="8187" y="246"/>
                    <a:pt x="8191" y="287"/>
                  </a:cubicBezTo>
                  <a:cubicBezTo>
                    <a:pt x="8214" y="601"/>
                    <a:pt x="8036" y="778"/>
                    <a:pt x="8305" y="1006"/>
                  </a:cubicBezTo>
                  <a:cubicBezTo>
                    <a:pt x="8387" y="1074"/>
                    <a:pt x="8573" y="1142"/>
                    <a:pt x="8591" y="1279"/>
                  </a:cubicBezTo>
                  <a:cubicBezTo>
                    <a:pt x="8635" y="1568"/>
                    <a:pt x="8299" y="1684"/>
                    <a:pt x="8067" y="1684"/>
                  </a:cubicBezTo>
                  <a:cubicBezTo>
                    <a:pt x="8058" y="1684"/>
                    <a:pt x="8050" y="1684"/>
                    <a:pt x="8041" y="1683"/>
                  </a:cubicBezTo>
                  <a:cubicBezTo>
                    <a:pt x="7923" y="1679"/>
                    <a:pt x="7673" y="1629"/>
                    <a:pt x="7568" y="1547"/>
                  </a:cubicBezTo>
                  <a:cubicBezTo>
                    <a:pt x="7282" y="1315"/>
                    <a:pt x="7523" y="1047"/>
                    <a:pt x="7636" y="847"/>
                  </a:cubicBezTo>
                  <a:cubicBezTo>
                    <a:pt x="7727" y="692"/>
                    <a:pt x="7909" y="292"/>
                    <a:pt x="7677" y="151"/>
                  </a:cubicBezTo>
                  <a:cubicBezTo>
                    <a:pt x="7634" y="126"/>
                    <a:pt x="7572" y="117"/>
                    <a:pt x="7503" y="117"/>
                  </a:cubicBezTo>
                  <a:cubicBezTo>
                    <a:pt x="7373" y="117"/>
                    <a:pt x="7219" y="146"/>
                    <a:pt x="7127" y="146"/>
                  </a:cubicBezTo>
                  <a:cubicBezTo>
                    <a:pt x="6818" y="146"/>
                    <a:pt x="6504" y="142"/>
                    <a:pt x="6190" y="128"/>
                  </a:cubicBezTo>
                  <a:cubicBezTo>
                    <a:pt x="6149" y="128"/>
                    <a:pt x="6117" y="165"/>
                    <a:pt x="6113" y="205"/>
                  </a:cubicBezTo>
                  <a:cubicBezTo>
                    <a:pt x="6104" y="406"/>
                    <a:pt x="6090" y="610"/>
                    <a:pt x="6081" y="810"/>
                  </a:cubicBezTo>
                  <a:cubicBezTo>
                    <a:pt x="6304" y="915"/>
                    <a:pt x="6527" y="1138"/>
                    <a:pt x="6336" y="1392"/>
                  </a:cubicBezTo>
                  <a:cubicBezTo>
                    <a:pt x="6242" y="1518"/>
                    <a:pt x="6090" y="1569"/>
                    <a:pt x="5936" y="1569"/>
                  </a:cubicBezTo>
                  <a:cubicBezTo>
                    <a:pt x="5912" y="1569"/>
                    <a:pt x="5887" y="1568"/>
                    <a:pt x="5863" y="1565"/>
                  </a:cubicBezTo>
                  <a:cubicBezTo>
                    <a:pt x="5848" y="1567"/>
                    <a:pt x="5834" y="1567"/>
                    <a:pt x="5820" y="1567"/>
                  </a:cubicBezTo>
                  <a:cubicBezTo>
                    <a:pt x="5701" y="1567"/>
                    <a:pt x="5579" y="1518"/>
                    <a:pt x="5490" y="1424"/>
                  </a:cubicBezTo>
                  <a:cubicBezTo>
                    <a:pt x="5431" y="1361"/>
                    <a:pt x="5381" y="1279"/>
                    <a:pt x="5376" y="1192"/>
                  </a:cubicBezTo>
                  <a:cubicBezTo>
                    <a:pt x="5372" y="1188"/>
                    <a:pt x="5367" y="1183"/>
                    <a:pt x="5362" y="1179"/>
                  </a:cubicBezTo>
                  <a:lnTo>
                    <a:pt x="5376" y="1160"/>
                  </a:lnTo>
                  <a:lnTo>
                    <a:pt x="5376" y="1156"/>
                  </a:lnTo>
                  <a:cubicBezTo>
                    <a:pt x="5381" y="1083"/>
                    <a:pt x="5412" y="1024"/>
                    <a:pt x="5463" y="979"/>
                  </a:cubicBezTo>
                  <a:cubicBezTo>
                    <a:pt x="5494" y="942"/>
                    <a:pt x="5535" y="910"/>
                    <a:pt x="5572" y="879"/>
                  </a:cubicBezTo>
                  <a:cubicBezTo>
                    <a:pt x="5576" y="874"/>
                    <a:pt x="5576" y="874"/>
                    <a:pt x="5581" y="869"/>
                  </a:cubicBezTo>
                  <a:cubicBezTo>
                    <a:pt x="5590" y="860"/>
                    <a:pt x="5599" y="856"/>
                    <a:pt x="5608" y="847"/>
                  </a:cubicBezTo>
                  <a:cubicBezTo>
                    <a:pt x="5644" y="815"/>
                    <a:pt x="5681" y="774"/>
                    <a:pt x="5704" y="724"/>
                  </a:cubicBezTo>
                  <a:cubicBezTo>
                    <a:pt x="5744" y="628"/>
                    <a:pt x="5754" y="519"/>
                    <a:pt x="5749" y="415"/>
                  </a:cubicBezTo>
                  <a:cubicBezTo>
                    <a:pt x="5735" y="351"/>
                    <a:pt x="5726" y="287"/>
                    <a:pt x="5722" y="219"/>
                  </a:cubicBezTo>
                  <a:cubicBezTo>
                    <a:pt x="5717" y="210"/>
                    <a:pt x="5717" y="205"/>
                    <a:pt x="5713" y="196"/>
                  </a:cubicBezTo>
                  <a:cubicBezTo>
                    <a:pt x="5704" y="133"/>
                    <a:pt x="5694" y="74"/>
                    <a:pt x="5690" y="14"/>
                  </a:cubicBezTo>
                  <a:cubicBezTo>
                    <a:pt x="5681" y="5"/>
                    <a:pt x="5667" y="1"/>
                    <a:pt x="5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601831" y="1281462"/>
              <a:ext cx="1992337" cy="420143"/>
            </a:xfrm>
            <a:custGeom>
              <a:avLst/>
              <a:gdLst/>
              <a:ahLst/>
              <a:cxnLst/>
              <a:rect l="l" t="t" r="r" b="b"/>
              <a:pathLst>
                <a:path w="15577" h="3285" extrusionOk="0">
                  <a:moveTo>
                    <a:pt x="5117" y="1"/>
                  </a:moveTo>
                  <a:cubicBezTo>
                    <a:pt x="4658" y="19"/>
                    <a:pt x="4198" y="37"/>
                    <a:pt x="3739" y="60"/>
                  </a:cubicBezTo>
                  <a:cubicBezTo>
                    <a:pt x="3703" y="60"/>
                    <a:pt x="3675" y="83"/>
                    <a:pt x="3662" y="115"/>
                  </a:cubicBezTo>
                  <a:cubicBezTo>
                    <a:pt x="3607" y="310"/>
                    <a:pt x="3630" y="478"/>
                    <a:pt x="3675" y="674"/>
                  </a:cubicBezTo>
                  <a:cubicBezTo>
                    <a:pt x="3712" y="824"/>
                    <a:pt x="3753" y="960"/>
                    <a:pt x="3734" y="1110"/>
                  </a:cubicBezTo>
                  <a:cubicBezTo>
                    <a:pt x="3760" y="1336"/>
                    <a:pt x="3567" y="1574"/>
                    <a:pt x="3346" y="1574"/>
                  </a:cubicBezTo>
                  <a:cubicBezTo>
                    <a:pt x="3296" y="1574"/>
                    <a:pt x="3244" y="1561"/>
                    <a:pt x="3193" y="1533"/>
                  </a:cubicBezTo>
                  <a:cubicBezTo>
                    <a:pt x="3152" y="1515"/>
                    <a:pt x="3121" y="1483"/>
                    <a:pt x="3089" y="1447"/>
                  </a:cubicBezTo>
                  <a:cubicBezTo>
                    <a:pt x="3052" y="1415"/>
                    <a:pt x="3030" y="1379"/>
                    <a:pt x="3030" y="1333"/>
                  </a:cubicBezTo>
                  <a:cubicBezTo>
                    <a:pt x="3002" y="1261"/>
                    <a:pt x="2998" y="1183"/>
                    <a:pt x="3021" y="1110"/>
                  </a:cubicBezTo>
                  <a:cubicBezTo>
                    <a:pt x="3066" y="956"/>
                    <a:pt x="3207" y="874"/>
                    <a:pt x="3357" y="847"/>
                  </a:cubicBezTo>
                  <a:lnTo>
                    <a:pt x="3375" y="838"/>
                  </a:lnTo>
                  <a:cubicBezTo>
                    <a:pt x="3389" y="824"/>
                    <a:pt x="3393" y="801"/>
                    <a:pt x="3389" y="778"/>
                  </a:cubicBezTo>
                  <a:cubicBezTo>
                    <a:pt x="3357" y="569"/>
                    <a:pt x="3330" y="360"/>
                    <a:pt x="3298" y="155"/>
                  </a:cubicBezTo>
                  <a:cubicBezTo>
                    <a:pt x="3293" y="119"/>
                    <a:pt x="3252" y="101"/>
                    <a:pt x="3225" y="96"/>
                  </a:cubicBezTo>
                  <a:cubicBezTo>
                    <a:pt x="3010" y="78"/>
                    <a:pt x="2797" y="69"/>
                    <a:pt x="2585" y="69"/>
                  </a:cubicBezTo>
                  <a:cubicBezTo>
                    <a:pt x="2325" y="69"/>
                    <a:pt x="2066" y="82"/>
                    <a:pt x="1806" y="110"/>
                  </a:cubicBezTo>
                  <a:cubicBezTo>
                    <a:pt x="1770" y="115"/>
                    <a:pt x="1743" y="133"/>
                    <a:pt x="1734" y="165"/>
                  </a:cubicBezTo>
                  <a:cubicBezTo>
                    <a:pt x="1647" y="447"/>
                    <a:pt x="1688" y="660"/>
                    <a:pt x="1802" y="897"/>
                  </a:cubicBezTo>
                  <a:cubicBezTo>
                    <a:pt x="1943" y="997"/>
                    <a:pt x="2070" y="1183"/>
                    <a:pt x="2084" y="1338"/>
                  </a:cubicBezTo>
                  <a:cubicBezTo>
                    <a:pt x="2097" y="1511"/>
                    <a:pt x="1997" y="1620"/>
                    <a:pt x="1870" y="1665"/>
                  </a:cubicBezTo>
                  <a:cubicBezTo>
                    <a:pt x="1824" y="1697"/>
                    <a:pt x="1765" y="1724"/>
                    <a:pt x="1688" y="1733"/>
                  </a:cubicBezTo>
                  <a:lnTo>
                    <a:pt x="1529" y="1756"/>
                  </a:lnTo>
                  <a:cubicBezTo>
                    <a:pt x="1233" y="1756"/>
                    <a:pt x="1038" y="1588"/>
                    <a:pt x="1151" y="1192"/>
                  </a:cubicBezTo>
                  <a:cubicBezTo>
                    <a:pt x="1179" y="1106"/>
                    <a:pt x="1256" y="1024"/>
                    <a:pt x="1297" y="938"/>
                  </a:cubicBezTo>
                  <a:cubicBezTo>
                    <a:pt x="1670" y="146"/>
                    <a:pt x="656" y="192"/>
                    <a:pt x="156" y="128"/>
                  </a:cubicBezTo>
                  <a:lnTo>
                    <a:pt x="133" y="128"/>
                  </a:lnTo>
                  <a:cubicBezTo>
                    <a:pt x="122" y="125"/>
                    <a:pt x="111" y="123"/>
                    <a:pt x="99" y="123"/>
                  </a:cubicBezTo>
                  <a:cubicBezTo>
                    <a:pt x="49" y="123"/>
                    <a:pt x="1" y="156"/>
                    <a:pt x="1" y="219"/>
                  </a:cubicBezTo>
                  <a:cubicBezTo>
                    <a:pt x="19" y="1238"/>
                    <a:pt x="24" y="2261"/>
                    <a:pt x="19" y="3284"/>
                  </a:cubicBezTo>
                  <a:lnTo>
                    <a:pt x="15577" y="3284"/>
                  </a:lnTo>
                  <a:cubicBezTo>
                    <a:pt x="15577" y="3280"/>
                    <a:pt x="15577" y="3280"/>
                    <a:pt x="15577" y="3275"/>
                  </a:cubicBezTo>
                  <a:cubicBezTo>
                    <a:pt x="15504" y="1688"/>
                    <a:pt x="15249" y="155"/>
                    <a:pt x="15249" y="155"/>
                  </a:cubicBezTo>
                  <a:lnTo>
                    <a:pt x="15208" y="155"/>
                  </a:lnTo>
                  <a:cubicBezTo>
                    <a:pt x="15035" y="165"/>
                    <a:pt x="14858" y="174"/>
                    <a:pt x="14685" y="183"/>
                  </a:cubicBezTo>
                  <a:cubicBezTo>
                    <a:pt x="14521" y="174"/>
                    <a:pt x="14358" y="160"/>
                    <a:pt x="14194" y="151"/>
                  </a:cubicBezTo>
                  <a:cubicBezTo>
                    <a:pt x="14134" y="148"/>
                    <a:pt x="14048" y="129"/>
                    <a:pt x="13971" y="129"/>
                  </a:cubicBezTo>
                  <a:cubicBezTo>
                    <a:pt x="13926" y="129"/>
                    <a:pt x="13885" y="135"/>
                    <a:pt x="13853" y="155"/>
                  </a:cubicBezTo>
                  <a:cubicBezTo>
                    <a:pt x="13662" y="278"/>
                    <a:pt x="13757" y="556"/>
                    <a:pt x="13844" y="706"/>
                  </a:cubicBezTo>
                  <a:cubicBezTo>
                    <a:pt x="13894" y="783"/>
                    <a:pt x="13998" y="851"/>
                    <a:pt x="14026" y="933"/>
                  </a:cubicBezTo>
                  <a:cubicBezTo>
                    <a:pt x="14103" y="1160"/>
                    <a:pt x="14017" y="1383"/>
                    <a:pt x="13803" y="1461"/>
                  </a:cubicBezTo>
                  <a:cubicBezTo>
                    <a:pt x="13735" y="1486"/>
                    <a:pt x="13626" y="1513"/>
                    <a:pt x="13526" y="1513"/>
                  </a:cubicBezTo>
                  <a:cubicBezTo>
                    <a:pt x="13446" y="1513"/>
                    <a:pt x="13372" y="1495"/>
                    <a:pt x="13330" y="1447"/>
                  </a:cubicBezTo>
                  <a:cubicBezTo>
                    <a:pt x="13198" y="1297"/>
                    <a:pt x="13244" y="1010"/>
                    <a:pt x="13339" y="865"/>
                  </a:cubicBezTo>
                  <a:cubicBezTo>
                    <a:pt x="13475" y="642"/>
                    <a:pt x="13589" y="433"/>
                    <a:pt x="13448" y="187"/>
                  </a:cubicBezTo>
                  <a:cubicBezTo>
                    <a:pt x="13435" y="160"/>
                    <a:pt x="13407" y="146"/>
                    <a:pt x="13380" y="146"/>
                  </a:cubicBezTo>
                  <a:cubicBezTo>
                    <a:pt x="12816" y="151"/>
                    <a:pt x="12261" y="192"/>
                    <a:pt x="11702" y="269"/>
                  </a:cubicBezTo>
                  <a:cubicBezTo>
                    <a:pt x="11679" y="274"/>
                    <a:pt x="11652" y="301"/>
                    <a:pt x="11647" y="324"/>
                  </a:cubicBezTo>
                  <a:cubicBezTo>
                    <a:pt x="11620" y="501"/>
                    <a:pt x="11588" y="678"/>
                    <a:pt x="11561" y="856"/>
                  </a:cubicBezTo>
                  <a:cubicBezTo>
                    <a:pt x="11552" y="901"/>
                    <a:pt x="11579" y="951"/>
                    <a:pt x="11634" y="951"/>
                  </a:cubicBezTo>
                  <a:cubicBezTo>
                    <a:pt x="11993" y="1165"/>
                    <a:pt x="11970" y="1365"/>
                    <a:pt x="11570" y="1552"/>
                  </a:cubicBezTo>
                  <a:cubicBezTo>
                    <a:pt x="11522" y="1562"/>
                    <a:pt x="11473" y="1567"/>
                    <a:pt x="11425" y="1567"/>
                  </a:cubicBezTo>
                  <a:cubicBezTo>
                    <a:pt x="11319" y="1567"/>
                    <a:pt x="11214" y="1542"/>
                    <a:pt x="11111" y="1492"/>
                  </a:cubicBezTo>
                  <a:cubicBezTo>
                    <a:pt x="10470" y="1015"/>
                    <a:pt x="11183" y="983"/>
                    <a:pt x="11284" y="806"/>
                  </a:cubicBezTo>
                  <a:cubicBezTo>
                    <a:pt x="11374" y="642"/>
                    <a:pt x="11311" y="392"/>
                    <a:pt x="11274" y="219"/>
                  </a:cubicBezTo>
                  <a:cubicBezTo>
                    <a:pt x="11270" y="187"/>
                    <a:pt x="11234" y="160"/>
                    <a:pt x="11202" y="160"/>
                  </a:cubicBezTo>
                  <a:cubicBezTo>
                    <a:pt x="10688" y="178"/>
                    <a:pt x="10174" y="192"/>
                    <a:pt x="9660" y="210"/>
                  </a:cubicBezTo>
                  <a:cubicBezTo>
                    <a:pt x="9610" y="269"/>
                    <a:pt x="9583" y="333"/>
                    <a:pt x="9560" y="401"/>
                  </a:cubicBezTo>
                  <a:cubicBezTo>
                    <a:pt x="9551" y="451"/>
                    <a:pt x="9546" y="497"/>
                    <a:pt x="9542" y="547"/>
                  </a:cubicBezTo>
                  <a:cubicBezTo>
                    <a:pt x="9601" y="760"/>
                    <a:pt x="9796" y="997"/>
                    <a:pt x="9783" y="1197"/>
                  </a:cubicBezTo>
                  <a:cubicBezTo>
                    <a:pt x="9770" y="1387"/>
                    <a:pt x="9655" y="1466"/>
                    <a:pt x="9523" y="1466"/>
                  </a:cubicBezTo>
                  <a:cubicBezTo>
                    <a:pt x="9516" y="1466"/>
                    <a:pt x="9508" y="1466"/>
                    <a:pt x="9501" y="1465"/>
                  </a:cubicBezTo>
                  <a:cubicBezTo>
                    <a:pt x="9475" y="1471"/>
                    <a:pt x="9445" y="1474"/>
                    <a:pt x="9412" y="1474"/>
                  </a:cubicBezTo>
                  <a:cubicBezTo>
                    <a:pt x="9369" y="1474"/>
                    <a:pt x="9320" y="1469"/>
                    <a:pt x="9269" y="1456"/>
                  </a:cubicBezTo>
                  <a:cubicBezTo>
                    <a:pt x="9032" y="1411"/>
                    <a:pt x="8937" y="1261"/>
                    <a:pt x="8987" y="1001"/>
                  </a:cubicBezTo>
                  <a:cubicBezTo>
                    <a:pt x="9010" y="883"/>
                    <a:pt x="9087" y="774"/>
                    <a:pt x="9128" y="660"/>
                  </a:cubicBezTo>
                  <a:cubicBezTo>
                    <a:pt x="9187" y="492"/>
                    <a:pt x="9201" y="369"/>
                    <a:pt x="9123" y="205"/>
                  </a:cubicBezTo>
                  <a:cubicBezTo>
                    <a:pt x="9114" y="183"/>
                    <a:pt x="9082" y="169"/>
                    <a:pt x="9055" y="169"/>
                  </a:cubicBezTo>
                  <a:cubicBezTo>
                    <a:pt x="8619" y="183"/>
                    <a:pt x="8178" y="196"/>
                    <a:pt x="7736" y="210"/>
                  </a:cubicBezTo>
                  <a:cubicBezTo>
                    <a:pt x="7695" y="210"/>
                    <a:pt x="7655" y="246"/>
                    <a:pt x="7659" y="287"/>
                  </a:cubicBezTo>
                  <a:cubicBezTo>
                    <a:pt x="7682" y="601"/>
                    <a:pt x="7504" y="778"/>
                    <a:pt x="7773" y="1006"/>
                  </a:cubicBezTo>
                  <a:cubicBezTo>
                    <a:pt x="7855" y="1074"/>
                    <a:pt x="8041" y="1142"/>
                    <a:pt x="8059" y="1279"/>
                  </a:cubicBezTo>
                  <a:cubicBezTo>
                    <a:pt x="8103" y="1568"/>
                    <a:pt x="7767" y="1684"/>
                    <a:pt x="7535" y="1684"/>
                  </a:cubicBezTo>
                  <a:cubicBezTo>
                    <a:pt x="7526" y="1684"/>
                    <a:pt x="7518" y="1684"/>
                    <a:pt x="7509" y="1683"/>
                  </a:cubicBezTo>
                  <a:cubicBezTo>
                    <a:pt x="7391" y="1679"/>
                    <a:pt x="7141" y="1629"/>
                    <a:pt x="7036" y="1547"/>
                  </a:cubicBezTo>
                  <a:cubicBezTo>
                    <a:pt x="6750" y="1315"/>
                    <a:pt x="6991" y="1047"/>
                    <a:pt x="7104" y="847"/>
                  </a:cubicBezTo>
                  <a:cubicBezTo>
                    <a:pt x="7195" y="692"/>
                    <a:pt x="7377" y="292"/>
                    <a:pt x="7145" y="151"/>
                  </a:cubicBezTo>
                  <a:cubicBezTo>
                    <a:pt x="7102" y="126"/>
                    <a:pt x="7040" y="117"/>
                    <a:pt x="6971" y="117"/>
                  </a:cubicBezTo>
                  <a:cubicBezTo>
                    <a:pt x="6841" y="117"/>
                    <a:pt x="6687" y="146"/>
                    <a:pt x="6595" y="146"/>
                  </a:cubicBezTo>
                  <a:cubicBezTo>
                    <a:pt x="6286" y="146"/>
                    <a:pt x="5972" y="142"/>
                    <a:pt x="5658" y="128"/>
                  </a:cubicBezTo>
                  <a:cubicBezTo>
                    <a:pt x="5617" y="128"/>
                    <a:pt x="5585" y="165"/>
                    <a:pt x="5581" y="205"/>
                  </a:cubicBezTo>
                  <a:cubicBezTo>
                    <a:pt x="5572" y="406"/>
                    <a:pt x="5558" y="610"/>
                    <a:pt x="5549" y="810"/>
                  </a:cubicBezTo>
                  <a:cubicBezTo>
                    <a:pt x="5772" y="915"/>
                    <a:pt x="5995" y="1138"/>
                    <a:pt x="5804" y="1392"/>
                  </a:cubicBezTo>
                  <a:cubicBezTo>
                    <a:pt x="5710" y="1518"/>
                    <a:pt x="5558" y="1569"/>
                    <a:pt x="5404" y="1569"/>
                  </a:cubicBezTo>
                  <a:cubicBezTo>
                    <a:pt x="5380" y="1569"/>
                    <a:pt x="5355" y="1568"/>
                    <a:pt x="5331" y="1565"/>
                  </a:cubicBezTo>
                  <a:cubicBezTo>
                    <a:pt x="5316" y="1567"/>
                    <a:pt x="5302" y="1567"/>
                    <a:pt x="5288" y="1567"/>
                  </a:cubicBezTo>
                  <a:cubicBezTo>
                    <a:pt x="5169" y="1567"/>
                    <a:pt x="5047" y="1518"/>
                    <a:pt x="4958" y="1424"/>
                  </a:cubicBezTo>
                  <a:cubicBezTo>
                    <a:pt x="4899" y="1361"/>
                    <a:pt x="4849" y="1279"/>
                    <a:pt x="4844" y="1192"/>
                  </a:cubicBezTo>
                  <a:cubicBezTo>
                    <a:pt x="4840" y="1188"/>
                    <a:pt x="4835" y="1183"/>
                    <a:pt x="4830" y="1179"/>
                  </a:cubicBezTo>
                  <a:lnTo>
                    <a:pt x="4844" y="1160"/>
                  </a:lnTo>
                  <a:lnTo>
                    <a:pt x="4844" y="1156"/>
                  </a:lnTo>
                  <a:cubicBezTo>
                    <a:pt x="4849" y="1083"/>
                    <a:pt x="4880" y="1024"/>
                    <a:pt x="4931" y="979"/>
                  </a:cubicBezTo>
                  <a:cubicBezTo>
                    <a:pt x="4962" y="942"/>
                    <a:pt x="5003" y="910"/>
                    <a:pt x="5040" y="879"/>
                  </a:cubicBezTo>
                  <a:cubicBezTo>
                    <a:pt x="5044" y="874"/>
                    <a:pt x="5044" y="874"/>
                    <a:pt x="5049" y="869"/>
                  </a:cubicBezTo>
                  <a:cubicBezTo>
                    <a:pt x="5058" y="860"/>
                    <a:pt x="5067" y="856"/>
                    <a:pt x="5076" y="847"/>
                  </a:cubicBezTo>
                  <a:cubicBezTo>
                    <a:pt x="5112" y="815"/>
                    <a:pt x="5149" y="774"/>
                    <a:pt x="5172" y="724"/>
                  </a:cubicBezTo>
                  <a:cubicBezTo>
                    <a:pt x="5212" y="628"/>
                    <a:pt x="5222" y="519"/>
                    <a:pt x="5217" y="415"/>
                  </a:cubicBezTo>
                  <a:cubicBezTo>
                    <a:pt x="5203" y="351"/>
                    <a:pt x="5194" y="287"/>
                    <a:pt x="5190" y="219"/>
                  </a:cubicBezTo>
                  <a:cubicBezTo>
                    <a:pt x="5185" y="210"/>
                    <a:pt x="5185" y="205"/>
                    <a:pt x="5181" y="196"/>
                  </a:cubicBezTo>
                  <a:cubicBezTo>
                    <a:pt x="5172" y="133"/>
                    <a:pt x="5162" y="74"/>
                    <a:pt x="5158" y="14"/>
                  </a:cubicBezTo>
                  <a:cubicBezTo>
                    <a:pt x="5149" y="5"/>
                    <a:pt x="5135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523300" y="1270463"/>
              <a:ext cx="2092997" cy="1968982"/>
            </a:xfrm>
            <a:custGeom>
              <a:avLst/>
              <a:gdLst/>
              <a:ahLst/>
              <a:cxnLst/>
              <a:rect l="l" t="t" r="r" b="b"/>
              <a:pathLst>
                <a:path w="16364" h="15395" extrusionOk="0">
                  <a:moveTo>
                    <a:pt x="5695" y="173"/>
                  </a:moveTo>
                  <a:cubicBezTo>
                    <a:pt x="5699" y="210"/>
                    <a:pt x="5708" y="251"/>
                    <a:pt x="5713" y="291"/>
                  </a:cubicBezTo>
                  <a:cubicBezTo>
                    <a:pt x="5717" y="301"/>
                    <a:pt x="5717" y="310"/>
                    <a:pt x="5722" y="319"/>
                  </a:cubicBezTo>
                  <a:cubicBezTo>
                    <a:pt x="5726" y="378"/>
                    <a:pt x="5736" y="432"/>
                    <a:pt x="5745" y="482"/>
                  </a:cubicBezTo>
                  <a:lnTo>
                    <a:pt x="5749" y="510"/>
                  </a:lnTo>
                  <a:cubicBezTo>
                    <a:pt x="5754" y="614"/>
                    <a:pt x="5740" y="701"/>
                    <a:pt x="5708" y="774"/>
                  </a:cubicBezTo>
                  <a:cubicBezTo>
                    <a:pt x="5695" y="805"/>
                    <a:pt x="5676" y="833"/>
                    <a:pt x="5640" y="864"/>
                  </a:cubicBezTo>
                  <a:cubicBezTo>
                    <a:pt x="5626" y="874"/>
                    <a:pt x="5613" y="883"/>
                    <a:pt x="5604" y="892"/>
                  </a:cubicBezTo>
                  <a:lnTo>
                    <a:pt x="5585" y="915"/>
                  </a:lnTo>
                  <a:cubicBezTo>
                    <a:pt x="5554" y="942"/>
                    <a:pt x="5517" y="969"/>
                    <a:pt x="5490" y="1005"/>
                  </a:cubicBezTo>
                  <a:cubicBezTo>
                    <a:pt x="5426" y="1060"/>
                    <a:pt x="5385" y="1133"/>
                    <a:pt x="5376" y="1215"/>
                  </a:cubicBezTo>
                  <a:lnTo>
                    <a:pt x="5340" y="1265"/>
                  </a:lnTo>
                  <a:lnTo>
                    <a:pt x="5376" y="1310"/>
                  </a:lnTo>
                  <a:cubicBezTo>
                    <a:pt x="5390" y="1401"/>
                    <a:pt x="5440" y="1492"/>
                    <a:pt x="5517" y="1569"/>
                  </a:cubicBezTo>
                  <a:cubicBezTo>
                    <a:pt x="5621" y="1677"/>
                    <a:pt x="5762" y="1739"/>
                    <a:pt x="5907" y="1739"/>
                  </a:cubicBezTo>
                  <a:cubicBezTo>
                    <a:pt x="5921" y="1739"/>
                    <a:pt x="5935" y="1739"/>
                    <a:pt x="5949" y="1738"/>
                  </a:cubicBezTo>
                  <a:cubicBezTo>
                    <a:pt x="5972" y="1739"/>
                    <a:pt x="5994" y="1740"/>
                    <a:pt x="6015" y="1740"/>
                  </a:cubicBezTo>
                  <a:cubicBezTo>
                    <a:pt x="6218" y="1740"/>
                    <a:pt x="6388" y="1664"/>
                    <a:pt x="6490" y="1528"/>
                  </a:cubicBezTo>
                  <a:cubicBezTo>
                    <a:pt x="6568" y="1424"/>
                    <a:pt x="6595" y="1306"/>
                    <a:pt x="6568" y="1192"/>
                  </a:cubicBezTo>
                  <a:cubicBezTo>
                    <a:pt x="6536" y="1060"/>
                    <a:pt x="6418" y="933"/>
                    <a:pt x="6254" y="842"/>
                  </a:cubicBezTo>
                  <a:lnTo>
                    <a:pt x="6286" y="301"/>
                  </a:lnTo>
                  <a:cubicBezTo>
                    <a:pt x="6622" y="310"/>
                    <a:pt x="6927" y="314"/>
                    <a:pt x="7213" y="314"/>
                  </a:cubicBezTo>
                  <a:cubicBezTo>
                    <a:pt x="7259" y="314"/>
                    <a:pt x="7314" y="310"/>
                    <a:pt x="7373" y="301"/>
                  </a:cubicBezTo>
                  <a:cubicBezTo>
                    <a:pt x="7435" y="296"/>
                    <a:pt x="7513" y="288"/>
                    <a:pt x="7582" y="288"/>
                  </a:cubicBezTo>
                  <a:cubicBezTo>
                    <a:pt x="7639" y="288"/>
                    <a:pt x="7689" y="293"/>
                    <a:pt x="7718" y="310"/>
                  </a:cubicBezTo>
                  <a:cubicBezTo>
                    <a:pt x="7873" y="405"/>
                    <a:pt x="7741" y="728"/>
                    <a:pt x="7646" y="887"/>
                  </a:cubicBezTo>
                  <a:cubicBezTo>
                    <a:pt x="7632" y="915"/>
                    <a:pt x="7614" y="946"/>
                    <a:pt x="7595" y="974"/>
                  </a:cubicBezTo>
                  <a:cubicBezTo>
                    <a:pt x="7473" y="1165"/>
                    <a:pt x="7291" y="1451"/>
                    <a:pt x="7600" y="1697"/>
                  </a:cubicBezTo>
                  <a:cubicBezTo>
                    <a:pt x="7732" y="1801"/>
                    <a:pt x="8014" y="1847"/>
                    <a:pt x="8123" y="1851"/>
                  </a:cubicBezTo>
                  <a:cubicBezTo>
                    <a:pt x="8135" y="1852"/>
                    <a:pt x="8147" y="1852"/>
                    <a:pt x="8160" y="1852"/>
                  </a:cubicBezTo>
                  <a:cubicBezTo>
                    <a:pt x="8336" y="1852"/>
                    <a:pt x="8550" y="1792"/>
                    <a:pt x="8673" y="1660"/>
                  </a:cubicBezTo>
                  <a:cubicBezTo>
                    <a:pt x="8751" y="1574"/>
                    <a:pt x="8778" y="1469"/>
                    <a:pt x="8764" y="1356"/>
                  </a:cubicBezTo>
                  <a:cubicBezTo>
                    <a:pt x="8741" y="1215"/>
                    <a:pt x="8614" y="1133"/>
                    <a:pt x="8519" y="1074"/>
                  </a:cubicBezTo>
                  <a:cubicBezTo>
                    <a:pt x="8491" y="1055"/>
                    <a:pt x="8464" y="1037"/>
                    <a:pt x="8446" y="1024"/>
                  </a:cubicBezTo>
                  <a:cubicBezTo>
                    <a:pt x="8300" y="905"/>
                    <a:pt x="8319" y="814"/>
                    <a:pt x="8341" y="655"/>
                  </a:cubicBezTo>
                  <a:cubicBezTo>
                    <a:pt x="8355" y="578"/>
                    <a:pt x="8369" y="487"/>
                    <a:pt x="8364" y="382"/>
                  </a:cubicBezTo>
                  <a:lnTo>
                    <a:pt x="9669" y="342"/>
                  </a:lnTo>
                  <a:lnTo>
                    <a:pt x="9669" y="342"/>
                  </a:lnTo>
                  <a:cubicBezTo>
                    <a:pt x="9728" y="473"/>
                    <a:pt x="9715" y="573"/>
                    <a:pt x="9665" y="714"/>
                  </a:cubicBezTo>
                  <a:cubicBezTo>
                    <a:pt x="9651" y="755"/>
                    <a:pt x="9628" y="796"/>
                    <a:pt x="9606" y="842"/>
                  </a:cubicBezTo>
                  <a:cubicBezTo>
                    <a:pt x="9569" y="915"/>
                    <a:pt x="9533" y="987"/>
                    <a:pt x="9519" y="1069"/>
                  </a:cubicBezTo>
                  <a:cubicBezTo>
                    <a:pt x="9460" y="1374"/>
                    <a:pt x="9583" y="1574"/>
                    <a:pt x="9865" y="1628"/>
                  </a:cubicBezTo>
                  <a:cubicBezTo>
                    <a:pt x="9918" y="1640"/>
                    <a:pt x="9967" y="1646"/>
                    <a:pt x="10012" y="1646"/>
                  </a:cubicBezTo>
                  <a:cubicBezTo>
                    <a:pt x="10052" y="1646"/>
                    <a:pt x="10090" y="1642"/>
                    <a:pt x="10124" y="1633"/>
                  </a:cubicBezTo>
                  <a:cubicBezTo>
                    <a:pt x="10131" y="1633"/>
                    <a:pt x="10138" y="1634"/>
                    <a:pt x="10144" y="1634"/>
                  </a:cubicBezTo>
                  <a:cubicBezTo>
                    <a:pt x="10231" y="1634"/>
                    <a:pt x="10306" y="1606"/>
                    <a:pt x="10365" y="1556"/>
                  </a:cubicBezTo>
                  <a:cubicBezTo>
                    <a:pt x="10415" y="1515"/>
                    <a:pt x="10474" y="1433"/>
                    <a:pt x="10483" y="1287"/>
                  </a:cubicBezTo>
                  <a:cubicBezTo>
                    <a:pt x="10492" y="1142"/>
                    <a:pt x="10420" y="996"/>
                    <a:pt x="10347" y="855"/>
                  </a:cubicBezTo>
                  <a:cubicBezTo>
                    <a:pt x="10306" y="774"/>
                    <a:pt x="10269" y="696"/>
                    <a:pt x="10247" y="623"/>
                  </a:cubicBezTo>
                  <a:cubicBezTo>
                    <a:pt x="10251" y="587"/>
                    <a:pt x="10256" y="546"/>
                    <a:pt x="10260" y="505"/>
                  </a:cubicBezTo>
                  <a:cubicBezTo>
                    <a:pt x="10279" y="455"/>
                    <a:pt x="10297" y="414"/>
                    <a:pt x="10320" y="382"/>
                  </a:cubicBezTo>
                  <a:lnTo>
                    <a:pt x="11811" y="332"/>
                  </a:lnTo>
                  <a:lnTo>
                    <a:pt x="11816" y="369"/>
                  </a:lnTo>
                  <a:cubicBezTo>
                    <a:pt x="11848" y="523"/>
                    <a:pt x="11888" y="728"/>
                    <a:pt x="11825" y="846"/>
                  </a:cubicBezTo>
                  <a:cubicBezTo>
                    <a:pt x="11811" y="878"/>
                    <a:pt x="11729" y="915"/>
                    <a:pt x="11670" y="946"/>
                  </a:cubicBezTo>
                  <a:cubicBezTo>
                    <a:pt x="11538" y="1010"/>
                    <a:pt x="11393" y="1083"/>
                    <a:pt x="11379" y="1233"/>
                  </a:cubicBezTo>
                  <a:cubicBezTo>
                    <a:pt x="11365" y="1356"/>
                    <a:pt x="11461" y="1488"/>
                    <a:pt x="11675" y="1647"/>
                  </a:cubicBezTo>
                  <a:lnTo>
                    <a:pt x="11688" y="1656"/>
                  </a:lnTo>
                  <a:cubicBezTo>
                    <a:pt x="11799" y="1711"/>
                    <a:pt x="11916" y="1737"/>
                    <a:pt x="12035" y="1737"/>
                  </a:cubicBezTo>
                  <a:cubicBezTo>
                    <a:pt x="12092" y="1737"/>
                    <a:pt x="12149" y="1731"/>
                    <a:pt x="12207" y="1719"/>
                  </a:cubicBezTo>
                  <a:lnTo>
                    <a:pt x="12220" y="1710"/>
                  </a:lnTo>
                  <a:cubicBezTo>
                    <a:pt x="12461" y="1601"/>
                    <a:pt x="12580" y="1478"/>
                    <a:pt x="12589" y="1342"/>
                  </a:cubicBezTo>
                  <a:cubicBezTo>
                    <a:pt x="12593" y="1210"/>
                    <a:pt x="12498" y="1087"/>
                    <a:pt x="12293" y="965"/>
                  </a:cubicBezTo>
                  <a:lnTo>
                    <a:pt x="12275" y="951"/>
                  </a:lnTo>
                  <a:lnTo>
                    <a:pt x="12261" y="951"/>
                  </a:lnTo>
                  <a:lnTo>
                    <a:pt x="12343" y="437"/>
                  </a:lnTo>
                  <a:cubicBezTo>
                    <a:pt x="12893" y="360"/>
                    <a:pt x="13448" y="323"/>
                    <a:pt x="13989" y="319"/>
                  </a:cubicBezTo>
                  <a:lnTo>
                    <a:pt x="13989" y="319"/>
                  </a:lnTo>
                  <a:cubicBezTo>
                    <a:pt x="14103" y="519"/>
                    <a:pt x="14012" y="696"/>
                    <a:pt x="13880" y="905"/>
                  </a:cubicBezTo>
                  <a:cubicBezTo>
                    <a:pt x="13776" y="1074"/>
                    <a:pt x="13712" y="1401"/>
                    <a:pt x="13880" y="1588"/>
                  </a:cubicBezTo>
                  <a:cubicBezTo>
                    <a:pt x="13945" y="1660"/>
                    <a:pt x="14046" y="1682"/>
                    <a:pt x="14144" y="1682"/>
                  </a:cubicBezTo>
                  <a:cubicBezTo>
                    <a:pt x="14292" y="1682"/>
                    <a:pt x="14436" y="1631"/>
                    <a:pt x="14444" y="1628"/>
                  </a:cubicBezTo>
                  <a:cubicBezTo>
                    <a:pt x="14703" y="1538"/>
                    <a:pt x="14817" y="1269"/>
                    <a:pt x="14722" y="992"/>
                  </a:cubicBezTo>
                  <a:cubicBezTo>
                    <a:pt x="14699" y="928"/>
                    <a:pt x="14649" y="878"/>
                    <a:pt x="14608" y="833"/>
                  </a:cubicBezTo>
                  <a:cubicBezTo>
                    <a:pt x="14576" y="801"/>
                    <a:pt x="14549" y="774"/>
                    <a:pt x="14535" y="746"/>
                  </a:cubicBezTo>
                  <a:cubicBezTo>
                    <a:pt x="14517" y="714"/>
                    <a:pt x="14353" y="419"/>
                    <a:pt x="14517" y="314"/>
                  </a:cubicBezTo>
                  <a:cubicBezTo>
                    <a:pt x="14532" y="305"/>
                    <a:pt x="14557" y="302"/>
                    <a:pt x="14586" y="302"/>
                  </a:cubicBezTo>
                  <a:cubicBezTo>
                    <a:pt x="14628" y="302"/>
                    <a:pt x="14679" y="309"/>
                    <a:pt x="14717" y="314"/>
                  </a:cubicBezTo>
                  <a:cubicBezTo>
                    <a:pt x="14749" y="319"/>
                    <a:pt x="14776" y="323"/>
                    <a:pt x="14803" y="323"/>
                  </a:cubicBezTo>
                  <a:lnTo>
                    <a:pt x="15299" y="355"/>
                  </a:lnTo>
                  <a:lnTo>
                    <a:pt x="15790" y="328"/>
                  </a:lnTo>
                  <a:cubicBezTo>
                    <a:pt x="15840" y="655"/>
                    <a:pt x="16045" y="2001"/>
                    <a:pt x="16109" y="3366"/>
                  </a:cubicBezTo>
                  <a:cubicBezTo>
                    <a:pt x="16186" y="5103"/>
                    <a:pt x="16159" y="6926"/>
                    <a:pt x="16136" y="8695"/>
                  </a:cubicBezTo>
                  <a:cubicBezTo>
                    <a:pt x="16104" y="10646"/>
                    <a:pt x="16077" y="12661"/>
                    <a:pt x="16191" y="14580"/>
                  </a:cubicBezTo>
                  <a:cubicBezTo>
                    <a:pt x="15581" y="14635"/>
                    <a:pt x="14926" y="14648"/>
                    <a:pt x="14290" y="14657"/>
                  </a:cubicBezTo>
                  <a:cubicBezTo>
                    <a:pt x="13726" y="14662"/>
                    <a:pt x="13144" y="14671"/>
                    <a:pt x="12598" y="14712"/>
                  </a:cubicBezTo>
                  <a:cubicBezTo>
                    <a:pt x="8500" y="15021"/>
                    <a:pt x="4326" y="15194"/>
                    <a:pt x="187" y="15221"/>
                  </a:cubicBezTo>
                  <a:cubicBezTo>
                    <a:pt x="183" y="15221"/>
                    <a:pt x="178" y="15217"/>
                    <a:pt x="174" y="15217"/>
                  </a:cubicBezTo>
                  <a:cubicBezTo>
                    <a:pt x="274" y="14112"/>
                    <a:pt x="356" y="13007"/>
                    <a:pt x="428" y="11929"/>
                  </a:cubicBezTo>
                  <a:cubicBezTo>
                    <a:pt x="679" y="8091"/>
                    <a:pt x="774" y="4175"/>
                    <a:pt x="706" y="301"/>
                  </a:cubicBezTo>
                  <a:lnTo>
                    <a:pt x="706" y="296"/>
                  </a:lnTo>
                  <a:cubicBezTo>
                    <a:pt x="709" y="296"/>
                    <a:pt x="712" y="294"/>
                    <a:pt x="716" y="294"/>
                  </a:cubicBezTo>
                  <a:cubicBezTo>
                    <a:pt x="718" y="294"/>
                    <a:pt x="721" y="295"/>
                    <a:pt x="724" y="296"/>
                  </a:cubicBezTo>
                  <a:lnTo>
                    <a:pt x="742" y="301"/>
                  </a:lnTo>
                  <a:lnTo>
                    <a:pt x="765" y="296"/>
                  </a:lnTo>
                  <a:cubicBezTo>
                    <a:pt x="833" y="305"/>
                    <a:pt x="910" y="310"/>
                    <a:pt x="992" y="319"/>
                  </a:cubicBezTo>
                  <a:cubicBezTo>
                    <a:pt x="1315" y="346"/>
                    <a:pt x="1761" y="382"/>
                    <a:pt x="1879" y="587"/>
                  </a:cubicBezTo>
                  <a:cubicBezTo>
                    <a:pt x="1934" y="683"/>
                    <a:pt x="1920" y="814"/>
                    <a:pt x="1838" y="987"/>
                  </a:cubicBezTo>
                  <a:cubicBezTo>
                    <a:pt x="1825" y="1015"/>
                    <a:pt x="1802" y="1046"/>
                    <a:pt x="1784" y="1078"/>
                  </a:cubicBezTo>
                  <a:cubicBezTo>
                    <a:pt x="1747" y="1133"/>
                    <a:pt x="1711" y="1187"/>
                    <a:pt x="1688" y="1251"/>
                  </a:cubicBezTo>
                  <a:cubicBezTo>
                    <a:pt x="1629" y="1465"/>
                    <a:pt x="1643" y="1633"/>
                    <a:pt x="1734" y="1756"/>
                  </a:cubicBezTo>
                  <a:cubicBezTo>
                    <a:pt x="1820" y="1865"/>
                    <a:pt x="1961" y="1924"/>
                    <a:pt x="2152" y="1924"/>
                  </a:cubicBezTo>
                  <a:lnTo>
                    <a:pt x="2320" y="1901"/>
                  </a:lnTo>
                  <a:cubicBezTo>
                    <a:pt x="2402" y="1888"/>
                    <a:pt x="2475" y="1865"/>
                    <a:pt x="2529" y="1824"/>
                  </a:cubicBezTo>
                  <a:cubicBezTo>
                    <a:pt x="2702" y="1760"/>
                    <a:pt x="2802" y="1606"/>
                    <a:pt x="2789" y="1415"/>
                  </a:cubicBezTo>
                  <a:cubicBezTo>
                    <a:pt x="2775" y="1246"/>
                    <a:pt x="2652" y="1051"/>
                    <a:pt x="2489" y="924"/>
                  </a:cubicBezTo>
                  <a:cubicBezTo>
                    <a:pt x="2398" y="724"/>
                    <a:pt x="2352" y="537"/>
                    <a:pt x="2434" y="278"/>
                  </a:cubicBezTo>
                  <a:cubicBezTo>
                    <a:pt x="2694" y="250"/>
                    <a:pt x="2949" y="237"/>
                    <a:pt x="3204" y="237"/>
                  </a:cubicBezTo>
                  <a:cubicBezTo>
                    <a:pt x="3413" y="237"/>
                    <a:pt x="3622" y="246"/>
                    <a:pt x="3835" y="264"/>
                  </a:cubicBezTo>
                  <a:lnTo>
                    <a:pt x="3921" y="855"/>
                  </a:lnTo>
                  <a:cubicBezTo>
                    <a:pt x="3735" y="896"/>
                    <a:pt x="3603" y="1010"/>
                    <a:pt x="3557" y="1174"/>
                  </a:cubicBezTo>
                  <a:cubicBezTo>
                    <a:pt x="3530" y="1256"/>
                    <a:pt x="3534" y="1347"/>
                    <a:pt x="3562" y="1433"/>
                  </a:cubicBezTo>
                  <a:cubicBezTo>
                    <a:pt x="3571" y="1497"/>
                    <a:pt x="3598" y="1551"/>
                    <a:pt x="3648" y="1592"/>
                  </a:cubicBezTo>
                  <a:cubicBezTo>
                    <a:pt x="3685" y="1633"/>
                    <a:pt x="3721" y="1669"/>
                    <a:pt x="3766" y="1692"/>
                  </a:cubicBezTo>
                  <a:cubicBezTo>
                    <a:pt x="3829" y="1727"/>
                    <a:pt x="3896" y="1744"/>
                    <a:pt x="3963" y="1744"/>
                  </a:cubicBezTo>
                  <a:cubicBezTo>
                    <a:pt x="4046" y="1744"/>
                    <a:pt x="4130" y="1718"/>
                    <a:pt x="4208" y="1665"/>
                  </a:cubicBezTo>
                  <a:cubicBezTo>
                    <a:pt x="4362" y="1560"/>
                    <a:pt x="4458" y="1369"/>
                    <a:pt x="4439" y="1192"/>
                  </a:cubicBezTo>
                  <a:cubicBezTo>
                    <a:pt x="4453" y="1055"/>
                    <a:pt x="4421" y="928"/>
                    <a:pt x="4394" y="805"/>
                  </a:cubicBezTo>
                  <a:cubicBezTo>
                    <a:pt x="4389" y="783"/>
                    <a:pt x="4380" y="760"/>
                    <a:pt x="4376" y="737"/>
                  </a:cubicBezTo>
                  <a:cubicBezTo>
                    <a:pt x="4330" y="546"/>
                    <a:pt x="4317" y="401"/>
                    <a:pt x="4362" y="228"/>
                  </a:cubicBezTo>
                  <a:lnTo>
                    <a:pt x="5695" y="173"/>
                  </a:lnTo>
                  <a:close/>
                  <a:moveTo>
                    <a:pt x="5726" y="0"/>
                  </a:moveTo>
                  <a:lnTo>
                    <a:pt x="4348" y="55"/>
                  </a:lnTo>
                  <a:cubicBezTo>
                    <a:pt x="4276" y="60"/>
                    <a:pt x="4217" y="110"/>
                    <a:pt x="4194" y="178"/>
                  </a:cubicBezTo>
                  <a:cubicBezTo>
                    <a:pt x="4139" y="382"/>
                    <a:pt x="4157" y="560"/>
                    <a:pt x="4208" y="778"/>
                  </a:cubicBezTo>
                  <a:cubicBezTo>
                    <a:pt x="4212" y="801"/>
                    <a:pt x="4217" y="824"/>
                    <a:pt x="4221" y="846"/>
                  </a:cubicBezTo>
                  <a:cubicBezTo>
                    <a:pt x="4253" y="969"/>
                    <a:pt x="4280" y="1074"/>
                    <a:pt x="4262" y="1183"/>
                  </a:cubicBezTo>
                  <a:lnTo>
                    <a:pt x="4262" y="1192"/>
                  </a:lnTo>
                  <a:lnTo>
                    <a:pt x="4262" y="1206"/>
                  </a:lnTo>
                  <a:cubicBezTo>
                    <a:pt x="4280" y="1319"/>
                    <a:pt x="4212" y="1451"/>
                    <a:pt x="4107" y="1524"/>
                  </a:cubicBezTo>
                  <a:cubicBezTo>
                    <a:pt x="4076" y="1547"/>
                    <a:pt x="4023" y="1574"/>
                    <a:pt x="3962" y="1574"/>
                  </a:cubicBezTo>
                  <a:cubicBezTo>
                    <a:pt x="3926" y="1574"/>
                    <a:pt x="3888" y="1565"/>
                    <a:pt x="3848" y="1542"/>
                  </a:cubicBezTo>
                  <a:cubicBezTo>
                    <a:pt x="3821" y="1528"/>
                    <a:pt x="3794" y="1506"/>
                    <a:pt x="3771" y="1478"/>
                  </a:cubicBezTo>
                  <a:lnTo>
                    <a:pt x="3766" y="1469"/>
                  </a:lnTo>
                  <a:lnTo>
                    <a:pt x="3757" y="1465"/>
                  </a:lnTo>
                  <a:cubicBezTo>
                    <a:pt x="3739" y="1451"/>
                    <a:pt x="3730" y="1437"/>
                    <a:pt x="3730" y="1415"/>
                  </a:cubicBezTo>
                  <a:lnTo>
                    <a:pt x="3730" y="1401"/>
                  </a:lnTo>
                  <a:lnTo>
                    <a:pt x="3725" y="1392"/>
                  </a:lnTo>
                  <a:cubicBezTo>
                    <a:pt x="3707" y="1333"/>
                    <a:pt x="3703" y="1274"/>
                    <a:pt x="3716" y="1219"/>
                  </a:cubicBezTo>
                  <a:cubicBezTo>
                    <a:pt x="3762" y="1078"/>
                    <a:pt x="3907" y="1028"/>
                    <a:pt x="3989" y="1015"/>
                  </a:cubicBezTo>
                  <a:lnTo>
                    <a:pt x="4048" y="996"/>
                  </a:lnTo>
                  <a:lnTo>
                    <a:pt x="4067" y="969"/>
                  </a:lnTo>
                  <a:cubicBezTo>
                    <a:pt x="4089" y="933"/>
                    <a:pt x="4094" y="892"/>
                    <a:pt x="4089" y="851"/>
                  </a:cubicBezTo>
                  <a:lnTo>
                    <a:pt x="3998" y="228"/>
                  </a:lnTo>
                  <a:cubicBezTo>
                    <a:pt x="3989" y="146"/>
                    <a:pt x="3912" y="100"/>
                    <a:pt x="3848" y="96"/>
                  </a:cubicBezTo>
                  <a:cubicBezTo>
                    <a:pt x="3629" y="75"/>
                    <a:pt x="3413" y="65"/>
                    <a:pt x="3197" y="65"/>
                  </a:cubicBezTo>
                  <a:cubicBezTo>
                    <a:pt x="2938" y="65"/>
                    <a:pt x="2679" y="80"/>
                    <a:pt x="2416" y="110"/>
                  </a:cubicBezTo>
                  <a:cubicBezTo>
                    <a:pt x="2343" y="114"/>
                    <a:pt x="2288" y="160"/>
                    <a:pt x="2266" y="223"/>
                  </a:cubicBezTo>
                  <a:cubicBezTo>
                    <a:pt x="2179" y="501"/>
                    <a:pt x="2202" y="728"/>
                    <a:pt x="2338" y="1015"/>
                  </a:cubicBezTo>
                  <a:lnTo>
                    <a:pt x="2348" y="1037"/>
                  </a:lnTo>
                  <a:lnTo>
                    <a:pt x="2366" y="1051"/>
                  </a:lnTo>
                  <a:cubicBezTo>
                    <a:pt x="2498" y="1146"/>
                    <a:pt x="2607" y="1306"/>
                    <a:pt x="2616" y="1428"/>
                  </a:cubicBezTo>
                  <a:cubicBezTo>
                    <a:pt x="2625" y="1588"/>
                    <a:pt x="2520" y="1647"/>
                    <a:pt x="2457" y="1669"/>
                  </a:cubicBezTo>
                  <a:lnTo>
                    <a:pt x="2443" y="1674"/>
                  </a:lnTo>
                  <a:lnTo>
                    <a:pt x="2434" y="1683"/>
                  </a:lnTo>
                  <a:cubicBezTo>
                    <a:pt x="2402" y="1706"/>
                    <a:pt x="2352" y="1724"/>
                    <a:pt x="2293" y="1733"/>
                  </a:cubicBezTo>
                  <a:lnTo>
                    <a:pt x="2143" y="1756"/>
                  </a:lnTo>
                  <a:cubicBezTo>
                    <a:pt x="2052" y="1756"/>
                    <a:pt x="1929" y="1738"/>
                    <a:pt x="1870" y="1651"/>
                  </a:cubicBezTo>
                  <a:cubicBezTo>
                    <a:pt x="1811" y="1578"/>
                    <a:pt x="1806" y="1456"/>
                    <a:pt x="1852" y="1301"/>
                  </a:cubicBezTo>
                  <a:cubicBezTo>
                    <a:pt x="1865" y="1260"/>
                    <a:pt x="1893" y="1219"/>
                    <a:pt x="1925" y="1174"/>
                  </a:cubicBezTo>
                  <a:cubicBezTo>
                    <a:pt x="1947" y="1137"/>
                    <a:pt x="1970" y="1101"/>
                    <a:pt x="1988" y="1060"/>
                  </a:cubicBezTo>
                  <a:cubicBezTo>
                    <a:pt x="2097" y="837"/>
                    <a:pt x="2107" y="651"/>
                    <a:pt x="2025" y="505"/>
                  </a:cubicBezTo>
                  <a:cubicBezTo>
                    <a:pt x="1861" y="219"/>
                    <a:pt x="1383" y="182"/>
                    <a:pt x="1006" y="151"/>
                  </a:cubicBezTo>
                  <a:cubicBezTo>
                    <a:pt x="924" y="141"/>
                    <a:pt x="851" y="137"/>
                    <a:pt x="783" y="128"/>
                  </a:cubicBezTo>
                  <a:lnTo>
                    <a:pt x="751" y="128"/>
                  </a:lnTo>
                  <a:cubicBezTo>
                    <a:pt x="739" y="126"/>
                    <a:pt x="727" y="124"/>
                    <a:pt x="714" y="124"/>
                  </a:cubicBezTo>
                  <a:cubicBezTo>
                    <a:pt x="675" y="124"/>
                    <a:pt x="636" y="136"/>
                    <a:pt x="601" y="160"/>
                  </a:cubicBezTo>
                  <a:cubicBezTo>
                    <a:pt x="556" y="191"/>
                    <a:pt x="533" y="246"/>
                    <a:pt x="533" y="305"/>
                  </a:cubicBezTo>
                  <a:cubicBezTo>
                    <a:pt x="597" y="4180"/>
                    <a:pt x="506" y="8086"/>
                    <a:pt x="256" y="11920"/>
                  </a:cubicBezTo>
                  <a:cubicBezTo>
                    <a:pt x="187" y="12993"/>
                    <a:pt x="101" y="14098"/>
                    <a:pt x="6" y="15203"/>
                  </a:cubicBezTo>
                  <a:cubicBezTo>
                    <a:pt x="1" y="15249"/>
                    <a:pt x="15" y="15294"/>
                    <a:pt x="51" y="15330"/>
                  </a:cubicBezTo>
                  <a:cubicBezTo>
                    <a:pt x="87" y="15371"/>
                    <a:pt x="137" y="15394"/>
                    <a:pt x="187" y="15394"/>
                  </a:cubicBezTo>
                  <a:cubicBezTo>
                    <a:pt x="187" y="15394"/>
                    <a:pt x="187" y="15394"/>
                    <a:pt x="183" y="15389"/>
                  </a:cubicBezTo>
                  <a:cubicBezTo>
                    <a:pt x="4326" y="15362"/>
                    <a:pt x="8505" y="15189"/>
                    <a:pt x="12607" y="14880"/>
                  </a:cubicBezTo>
                  <a:cubicBezTo>
                    <a:pt x="13144" y="14839"/>
                    <a:pt x="13726" y="14830"/>
                    <a:pt x="14290" y="14821"/>
                  </a:cubicBezTo>
                  <a:cubicBezTo>
                    <a:pt x="14935" y="14812"/>
                    <a:pt x="15599" y="14803"/>
                    <a:pt x="16218" y="14748"/>
                  </a:cubicBezTo>
                  <a:cubicBezTo>
                    <a:pt x="16236" y="14762"/>
                    <a:pt x="16254" y="14767"/>
                    <a:pt x="16269" y="14767"/>
                  </a:cubicBezTo>
                  <a:cubicBezTo>
                    <a:pt x="16289" y="14767"/>
                    <a:pt x="16304" y="14760"/>
                    <a:pt x="16309" y="14757"/>
                  </a:cubicBezTo>
                  <a:cubicBezTo>
                    <a:pt x="16363" y="14735"/>
                    <a:pt x="16363" y="14680"/>
                    <a:pt x="16359" y="14648"/>
                  </a:cubicBezTo>
                  <a:cubicBezTo>
                    <a:pt x="16241" y="12716"/>
                    <a:pt x="16272" y="10669"/>
                    <a:pt x="16300" y="8695"/>
                  </a:cubicBezTo>
                  <a:cubicBezTo>
                    <a:pt x="16327" y="6926"/>
                    <a:pt x="16354" y="5094"/>
                    <a:pt x="16272" y="3357"/>
                  </a:cubicBezTo>
                  <a:cubicBezTo>
                    <a:pt x="16200" y="1779"/>
                    <a:pt x="15945" y="237"/>
                    <a:pt x="15940" y="223"/>
                  </a:cubicBezTo>
                  <a:lnTo>
                    <a:pt x="15927" y="146"/>
                  </a:lnTo>
                  <a:lnTo>
                    <a:pt x="15295" y="178"/>
                  </a:lnTo>
                  <a:lnTo>
                    <a:pt x="14808" y="151"/>
                  </a:lnTo>
                  <a:cubicBezTo>
                    <a:pt x="14785" y="146"/>
                    <a:pt x="14763" y="146"/>
                    <a:pt x="14735" y="141"/>
                  </a:cubicBezTo>
                  <a:cubicBezTo>
                    <a:pt x="14688" y="135"/>
                    <a:pt x="14637" y="128"/>
                    <a:pt x="14585" y="128"/>
                  </a:cubicBezTo>
                  <a:cubicBezTo>
                    <a:pt x="14526" y="128"/>
                    <a:pt x="14468" y="137"/>
                    <a:pt x="14417" y="169"/>
                  </a:cubicBezTo>
                  <a:cubicBezTo>
                    <a:pt x="14194" y="314"/>
                    <a:pt x="14258" y="614"/>
                    <a:pt x="14381" y="833"/>
                  </a:cubicBezTo>
                  <a:cubicBezTo>
                    <a:pt x="14408" y="874"/>
                    <a:pt x="14444" y="910"/>
                    <a:pt x="14476" y="946"/>
                  </a:cubicBezTo>
                  <a:cubicBezTo>
                    <a:pt x="14512" y="983"/>
                    <a:pt x="14544" y="1015"/>
                    <a:pt x="14553" y="1046"/>
                  </a:cubicBezTo>
                  <a:cubicBezTo>
                    <a:pt x="14622" y="1233"/>
                    <a:pt x="14549" y="1406"/>
                    <a:pt x="14381" y="1465"/>
                  </a:cubicBezTo>
                  <a:cubicBezTo>
                    <a:pt x="14307" y="1492"/>
                    <a:pt x="14217" y="1508"/>
                    <a:pt x="14142" y="1508"/>
                  </a:cubicBezTo>
                  <a:cubicBezTo>
                    <a:pt x="14079" y="1508"/>
                    <a:pt x="14026" y="1496"/>
                    <a:pt x="14003" y="1469"/>
                  </a:cubicBezTo>
                  <a:cubicBezTo>
                    <a:pt x="13898" y="1356"/>
                    <a:pt x="13944" y="1110"/>
                    <a:pt x="14021" y="992"/>
                  </a:cubicBezTo>
                  <a:cubicBezTo>
                    <a:pt x="14135" y="810"/>
                    <a:pt x="14308" y="533"/>
                    <a:pt x="14130" y="228"/>
                  </a:cubicBezTo>
                  <a:cubicBezTo>
                    <a:pt x="14103" y="173"/>
                    <a:pt x="14049" y="146"/>
                    <a:pt x="13989" y="146"/>
                  </a:cubicBezTo>
                  <a:cubicBezTo>
                    <a:pt x="13435" y="146"/>
                    <a:pt x="12866" y="187"/>
                    <a:pt x="12302" y="269"/>
                  </a:cubicBezTo>
                  <a:cubicBezTo>
                    <a:pt x="12239" y="278"/>
                    <a:pt x="12184" y="332"/>
                    <a:pt x="12175" y="392"/>
                  </a:cubicBezTo>
                  <a:lnTo>
                    <a:pt x="12084" y="924"/>
                  </a:lnTo>
                  <a:cubicBezTo>
                    <a:pt x="12075" y="974"/>
                    <a:pt x="12089" y="1028"/>
                    <a:pt x="12120" y="1065"/>
                  </a:cubicBezTo>
                  <a:cubicBezTo>
                    <a:pt x="12148" y="1096"/>
                    <a:pt x="12179" y="1115"/>
                    <a:pt x="12216" y="1119"/>
                  </a:cubicBezTo>
                  <a:cubicBezTo>
                    <a:pt x="12348" y="1196"/>
                    <a:pt x="12416" y="1274"/>
                    <a:pt x="12411" y="1333"/>
                  </a:cubicBezTo>
                  <a:cubicBezTo>
                    <a:pt x="12407" y="1397"/>
                    <a:pt x="12316" y="1474"/>
                    <a:pt x="12152" y="1551"/>
                  </a:cubicBezTo>
                  <a:cubicBezTo>
                    <a:pt x="12109" y="1560"/>
                    <a:pt x="12066" y="1565"/>
                    <a:pt x="12024" y="1565"/>
                  </a:cubicBezTo>
                  <a:cubicBezTo>
                    <a:pt x="11937" y="1565"/>
                    <a:pt x="11851" y="1545"/>
                    <a:pt x="11766" y="1506"/>
                  </a:cubicBezTo>
                  <a:cubicBezTo>
                    <a:pt x="11552" y="1342"/>
                    <a:pt x="11543" y="1265"/>
                    <a:pt x="11543" y="1246"/>
                  </a:cubicBezTo>
                  <a:cubicBezTo>
                    <a:pt x="11547" y="1192"/>
                    <a:pt x="11657" y="1137"/>
                    <a:pt x="11743" y="1096"/>
                  </a:cubicBezTo>
                  <a:cubicBezTo>
                    <a:pt x="11838" y="1051"/>
                    <a:pt x="11929" y="1005"/>
                    <a:pt x="11970" y="928"/>
                  </a:cubicBezTo>
                  <a:cubicBezTo>
                    <a:pt x="12066" y="755"/>
                    <a:pt x="12016" y="510"/>
                    <a:pt x="11979" y="332"/>
                  </a:cubicBezTo>
                  <a:lnTo>
                    <a:pt x="11970" y="287"/>
                  </a:lnTo>
                  <a:cubicBezTo>
                    <a:pt x="11957" y="217"/>
                    <a:pt x="11889" y="159"/>
                    <a:pt x="11819" y="159"/>
                  </a:cubicBezTo>
                  <a:cubicBezTo>
                    <a:pt x="11816" y="159"/>
                    <a:pt x="11814" y="159"/>
                    <a:pt x="11811" y="160"/>
                  </a:cubicBezTo>
                  <a:lnTo>
                    <a:pt x="10229" y="210"/>
                  </a:lnTo>
                  <a:lnTo>
                    <a:pt x="10206" y="237"/>
                  </a:lnTo>
                  <a:cubicBezTo>
                    <a:pt x="10156" y="296"/>
                    <a:pt x="10119" y="369"/>
                    <a:pt x="10092" y="460"/>
                  </a:cubicBezTo>
                  <a:lnTo>
                    <a:pt x="10088" y="473"/>
                  </a:lnTo>
                  <a:cubicBezTo>
                    <a:pt x="10078" y="514"/>
                    <a:pt x="10074" y="560"/>
                    <a:pt x="10069" y="605"/>
                  </a:cubicBezTo>
                  <a:lnTo>
                    <a:pt x="10065" y="637"/>
                  </a:lnTo>
                  <a:lnTo>
                    <a:pt x="10069" y="655"/>
                  </a:lnTo>
                  <a:cubicBezTo>
                    <a:pt x="10097" y="746"/>
                    <a:pt x="10142" y="842"/>
                    <a:pt x="10192" y="933"/>
                  </a:cubicBezTo>
                  <a:cubicBezTo>
                    <a:pt x="10251" y="1051"/>
                    <a:pt x="10315" y="1178"/>
                    <a:pt x="10310" y="1274"/>
                  </a:cubicBezTo>
                  <a:cubicBezTo>
                    <a:pt x="10306" y="1342"/>
                    <a:pt x="10283" y="1397"/>
                    <a:pt x="10251" y="1424"/>
                  </a:cubicBezTo>
                  <a:cubicBezTo>
                    <a:pt x="10219" y="1453"/>
                    <a:pt x="10177" y="1462"/>
                    <a:pt x="10143" y="1462"/>
                  </a:cubicBezTo>
                  <a:cubicBezTo>
                    <a:pt x="10135" y="1462"/>
                    <a:pt x="10127" y="1461"/>
                    <a:pt x="10119" y="1460"/>
                  </a:cubicBezTo>
                  <a:lnTo>
                    <a:pt x="10101" y="1460"/>
                  </a:lnTo>
                  <a:lnTo>
                    <a:pt x="10088" y="1465"/>
                  </a:lnTo>
                  <a:cubicBezTo>
                    <a:pt x="10070" y="1470"/>
                    <a:pt x="10049" y="1473"/>
                    <a:pt x="10025" y="1473"/>
                  </a:cubicBezTo>
                  <a:cubicBezTo>
                    <a:pt x="9989" y="1473"/>
                    <a:pt x="9946" y="1467"/>
                    <a:pt x="9897" y="1456"/>
                  </a:cubicBezTo>
                  <a:cubicBezTo>
                    <a:pt x="9706" y="1419"/>
                    <a:pt x="9642" y="1315"/>
                    <a:pt x="9683" y="1101"/>
                  </a:cubicBezTo>
                  <a:cubicBezTo>
                    <a:pt x="9692" y="1042"/>
                    <a:pt x="9724" y="983"/>
                    <a:pt x="9756" y="915"/>
                  </a:cubicBezTo>
                  <a:cubicBezTo>
                    <a:pt x="9778" y="869"/>
                    <a:pt x="9801" y="824"/>
                    <a:pt x="9819" y="774"/>
                  </a:cubicBezTo>
                  <a:cubicBezTo>
                    <a:pt x="9883" y="596"/>
                    <a:pt x="9906" y="442"/>
                    <a:pt x="9815" y="255"/>
                  </a:cubicBezTo>
                  <a:cubicBezTo>
                    <a:pt x="9789" y="204"/>
                    <a:pt x="9731" y="168"/>
                    <a:pt x="9675" y="168"/>
                  </a:cubicBezTo>
                  <a:cubicBezTo>
                    <a:pt x="9671" y="168"/>
                    <a:pt x="9668" y="168"/>
                    <a:pt x="9665" y="169"/>
                  </a:cubicBezTo>
                  <a:lnTo>
                    <a:pt x="8346" y="210"/>
                  </a:lnTo>
                  <a:cubicBezTo>
                    <a:pt x="8300" y="210"/>
                    <a:pt x="8259" y="232"/>
                    <a:pt x="8228" y="264"/>
                  </a:cubicBezTo>
                  <a:cubicBezTo>
                    <a:pt x="8200" y="296"/>
                    <a:pt x="8182" y="337"/>
                    <a:pt x="8187" y="378"/>
                  </a:cubicBezTo>
                  <a:cubicBezTo>
                    <a:pt x="8191" y="469"/>
                    <a:pt x="8182" y="551"/>
                    <a:pt x="8168" y="628"/>
                  </a:cubicBezTo>
                  <a:cubicBezTo>
                    <a:pt x="8141" y="796"/>
                    <a:pt x="8114" y="974"/>
                    <a:pt x="8332" y="1156"/>
                  </a:cubicBezTo>
                  <a:cubicBezTo>
                    <a:pt x="8359" y="1178"/>
                    <a:pt x="8391" y="1196"/>
                    <a:pt x="8428" y="1219"/>
                  </a:cubicBezTo>
                  <a:cubicBezTo>
                    <a:pt x="8500" y="1265"/>
                    <a:pt x="8582" y="1315"/>
                    <a:pt x="8591" y="1378"/>
                  </a:cubicBezTo>
                  <a:cubicBezTo>
                    <a:pt x="8601" y="1442"/>
                    <a:pt x="8582" y="1497"/>
                    <a:pt x="8541" y="1542"/>
                  </a:cubicBezTo>
                  <a:cubicBezTo>
                    <a:pt x="8462" y="1634"/>
                    <a:pt x="8295" y="1680"/>
                    <a:pt x="8163" y="1680"/>
                  </a:cubicBezTo>
                  <a:cubicBezTo>
                    <a:pt x="8151" y="1680"/>
                    <a:pt x="8139" y="1679"/>
                    <a:pt x="8128" y="1679"/>
                  </a:cubicBezTo>
                  <a:cubicBezTo>
                    <a:pt x="8005" y="1674"/>
                    <a:pt x="7782" y="1628"/>
                    <a:pt x="7700" y="1560"/>
                  </a:cubicBezTo>
                  <a:cubicBezTo>
                    <a:pt x="7527" y="1424"/>
                    <a:pt x="7600" y="1283"/>
                    <a:pt x="7736" y="1065"/>
                  </a:cubicBezTo>
                  <a:cubicBezTo>
                    <a:pt x="7755" y="1033"/>
                    <a:pt x="7773" y="1001"/>
                    <a:pt x="7791" y="974"/>
                  </a:cubicBezTo>
                  <a:cubicBezTo>
                    <a:pt x="7959" y="683"/>
                    <a:pt x="8050" y="314"/>
                    <a:pt x="7805" y="164"/>
                  </a:cubicBezTo>
                  <a:cubicBezTo>
                    <a:pt x="7745" y="126"/>
                    <a:pt x="7666" y="114"/>
                    <a:pt x="7582" y="114"/>
                  </a:cubicBezTo>
                  <a:cubicBezTo>
                    <a:pt x="7506" y="114"/>
                    <a:pt x="7425" y="124"/>
                    <a:pt x="7350" y="132"/>
                  </a:cubicBezTo>
                  <a:cubicBezTo>
                    <a:pt x="7295" y="137"/>
                    <a:pt x="7245" y="141"/>
                    <a:pt x="7209" y="141"/>
                  </a:cubicBezTo>
                  <a:cubicBezTo>
                    <a:pt x="7156" y="142"/>
                    <a:pt x="7102" y="143"/>
                    <a:pt x="7047" y="143"/>
                  </a:cubicBezTo>
                  <a:cubicBezTo>
                    <a:pt x="6805" y="143"/>
                    <a:pt x="6551" y="135"/>
                    <a:pt x="6277" y="128"/>
                  </a:cubicBezTo>
                  <a:cubicBezTo>
                    <a:pt x="6274" y="128"/>
                    <a:pt x="6271" y="128"/>
                    <a:pt x="6269" y="128"/>
                  </a:cubicBezTo>
                  <a:cubicBezTo>
                    <a:pt x="6185" y="128"/>
                    <a:pt x="6113" y="194"/>
                    <a:pt x="6108" y="282"/>
                  </a:cubicBezTo>
                  <a:lnTo>
                    <a:pt x="6072" y="946"/>
                  </a:lnTo>
                  <a:lnTo>
                    <a:pt x="6127" y="969"/>
                  </a:lnTo>
                  <a:cubicBezTo>
                    <a:pt x="6268" y="1037"/>
                    <a:pt x="6372" y="1137"/>
                    <a:pt x="6395" y="1233"/>
                  </a:cubicBezTo>
                  <a:cubicBezTo>
                    <a:pt x="6413" y="1297"/>
                    <a:pt x="6395" y="1360"/>
                    <a:pt x="6349" y="1424"/>
                  </a:cubicBezTo>
                  <a:cubicBezTo>
                    <a:pt x="6280" y="1517"/>
                    <a:pt x="6154" y="1567"/>
                    <a:pt x="6004" y="1567"/>
                  </a:cubicBezTo>
                  <a:cubicBezTo>
                    <a:pt x="5986" y="1567"/>
                    <a:pt x="5968" y="1566"/>
                    <a:pt x="5949" y="1565"/>
                  </a:cubicBezTo>
                  <a:lnTo>
                    <a:pt x="5936" y="1565"/>
                  </a:lnTo>
                  <a:cubicBezTo>
                    <a:pt x="5926" y="1566"/>
                    <a:pt x="5917" y="1566"/>
                    <a:pt x="5908" y="1566"/>
                  </a:cubicBezTo>
                  <a:cubicBezTo>
                    <a:pt x="5808" y="1566"/>
                    <a:pt x="5710" y="1522"/>
                    <a:pt x="5631" y="1447"/>
                  </a:cubicBezTo>
                  <a:cubicBezTo>
                    <a:pt x="5581" y="1392"/>
                    <a:pt x="5545" y="1328"/>
                    <a:pt x="5540" y="1269"/>
                  </a:cubicBezTo>
                  <a:lnTo>
                    <a:pt x="5540" y="1242"/>
                  </a:lnTo>
                  <a:cubicBezTo>
                    <a:pt x="5545" y="1196"/>
                    <a:pt x="5563" y="1160"/>
                    <a:pt x="5599" y="1128"/>
                  </a:cubicBezTo>
                  <a:lnTo>
                    <a:pt x="5608" y="1119"/>
                  </a:lnTo>
                  <a:cubicBezTo>
                    <a:pt x="5635" y="1092"/>
                    <a:pt x="5663" y="1069"/>
                    <a:pt x="5695" y="1042"/>
                  </a:cubicBezTo>
                  <a:lnTo>
                    <a:pt x="5722" y="1019"/>
                  </a:lnTo>
                  <a:lnTo>
                    <a:pt x="5726" y="1010"/>
                  </a:lnTo>
                  <a:cubicBezTo>
                    <a:pt x="5726" y="1005"/>
                    <a:pt x="5731" y="1005"/>
                    <a:pt x="5736" y="1001"/>
                  </a:cubicBezTo>
                  <a:lnTo>
                    <a:pt x="5749" y="992"/>
                  </a:lnTo>
                  <a:cubicBezTo>
                    <a:pt x="5786" y="960"/>
                    <a:pt x="5831" y="910"/>
                    <a:pt x="5863" y="842"/>
                  </a:cubicBezTo>
                  <a:cubicBezTo>
                    <a:pt x="5904" y="742"/>
                    <a:pt x="5922" y="633"/>
                    <a:pt x="5913" y="492"/>
                  </a:cubicBezTo>
                  <a:lnTo>
                    <a:pt x="5908" y="455"/>
                  </a:lnTo>
                  <a:cubicBezTo>
                    <a:pt x="5899" y="405"/>
                    <a:pt x="5890" y="351"/>
                    <a:pt x="5886" y="296"/>
                  </a:cubicBezTo>
                  <a:lnTo>
                    <a:pt x="5886" y="282"/>
                  </a:lnTo>
                  <a:lnTo>
                    <a:pt x="5881" y="269"/>
                  </a:lnTo>
                  <a:cubicBezTo>
                    <a:pt x="5881" y="264"/>
                    <a:pt x="5881" y="264"/>
                    <a:pt x="5881" y="264"/>
                  </a:cubicBezTo>
                  <a:cubicBezTo>
                    <a:pt x="5867" y="205"/>
                    <a:pt x="5863" y="146"/>
                    <a:pt x="5858" y="91"/>
                  </a:cubicBezTo>
                  <a:lnTo>
                    <a:pt x="5854" y="46"/>
                  </a:lnTo>
                  <a:lnTo>
                    <a:pt x="5817" y="23"/>
                  </a:lnTo>
                  <a:cubicBezTo>
                    <a:pt x="5790" y="5"/>
                    <a:pt x="5758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3"/>
          <p:cNvSpPr/>
          <p:nvPr/>
        </p:nvSpPr>
        <p:spPr>
          <a:xfrm>
            <a:off x="617942" y="1859017"/>
            <a:ext cx="1224160" cy="796158"/>
          </a:xfrm>
          <a:custGeom>
            <a:avLst/>
            <a:gdLst/>
            <a:ahLst/>
            <a:cxnLst/>
            <a:rect l="l" t="t" r="r" b="b"/>
            <a:pathLst>
              <a:path w="7491" h="4872" extrusionOk="0">
                <a:moveTo>
                  <a:pt x="6645" y="1"/>
                </a:moveTo>
                <a:lnTo>
                  <a:pt x="6576" y="28"/>
                </a:lnTo>
                <a:cubicBezTo>
                  <a:pt x="6576" y="28"/>
                  <a:pt x="5494" y="519"/>
                  <a:pt x="5426" y="537"/>
                </a:cubicBezTo>
                <a:cubicBezTo>
                  <a:pt x="5358" y="555"/>
                  <a:pt x="3352" y="1479"/>
                  <a:pt x="3352" y="1479"/>
                </a:cubicBezTo>
                <a:cubicBezTo>
                  <a:pt x="3352" y="1479"/>
                  <a:pt x="1765" y="2188"/>
                  <a:pt x="1137" y="2456"/>
                </a:cubicBezTo>
                <a:cubicBezTo>
                  <a:pt x="514" y="2725"/>
                  <a:pt x="14" y="2943"/>
                  <a:pt x="1" y="2957"/>
                </a:cubicBezTo>
                <a:lnTo>
                  <a:pt x="401" y="3125"/>
                </a:lnTo>
                <a:lnTo>
                  <a:pt x="337" y="3216"/>
                </a:lnTo>
                <a:lnTo>
                  <a:pt x="151" y="3475"/>
                </a:lnTo>
                <a:cubicBezTo>
                  <a:pt x="151" y="3475"/>
                  <a:pt x="273" y="3516"/>
                  <a:pt x="351" y="3521"/>
                </a:cubicBezTo>
                <a:cubicBezTo>
                  <a:pt x="433" y="3530"/>
                  <a:pt x="433" y="3630"/>
                  <a:pt x="437" y="3680"/>
                </a:cubicBezTo>
                <a:cubicBezTo>
                  <a:pt x="446" y="3734"/>
                  <a:pt x="364" y="3962"/>
                  <a:pt x="364" y="3962"/>
                </a:cubicBezTo>
                <a:cubicBezTo>
                  <a:pt x="364" y="3962"/>
                  <a:pt x="383" y="4034"/>
                  <a:pt x="410" y="4057"/>
                </a:cubicBezTo>
                <a:cubicBezTo>
                  <a:pt x="437" y="4075"/>
                  <a:pt x="669" y="4107"/>
                  <a:pt x="669" y="4107"/>
                </a:cubicBezTo>
                <a:lnTo>
                  <a:pt x="405" y="4471"/>
                </a:lnTo>
                <a:lnTo>
                  <a:pt x="537" y="4485"/>
                </a:lnTo>
                <a:lnTo>
                  <a:pt x="828" y="4535"/>
                </a:lnTo>
                <a:lnTo>
                  <a:pt x="633" y="4871"/>
                </a:lnTo>
                <a:cubicBezTo>
                  <a:pt x="633" y="4871"/>
                  <a:pt x="710" y="4871"/>
                  <a:pt x="783" y="4867"/>
                </a:cubicBezTo>
                <a:cubicBezTo>
                  <a:pt x="856" y="4857"/>
                  <a:pt x="1447" y="4630"/>
                  <a:pt x="1588" y="4566"/>
                </a:cubicBezTo>
                <a:cubicBezTo>
                  <a:pt x="1729" y="4507"/>
                  <a:pt x="2334" y="4307"/>
                  <a:pt x="2456" y="4244"/>
                </a:cubicBezTo>
                <a:cubicBezTo>
                  <a:pt x="2584" y="4184"/>
                  <a:pt x="3880" y="3593"/>
                  <a:pt x="4043" y="3502"/>
                </a:cubicBezTo>
                <a:cubicBezTo>
                  <a:pt x="4207" y="3407"/>
                  <a:pt x="5831" y="2606"/>
                  <a:pt x="6335" y="2356"/>
                </a:cubicBezTo>
                <a:cubicBezTo>
                  <a:pt x="6840" y="2111"/>
                  <a:pt x="7491" y="1706"/>
                  <a:pt x="7491" y="1706"/>
                </a:cubicBezTo>
                <a:cubicBezTo>
                  <a:pt x="7491" y="1706"/>
                  <a:pt x="7336" y="1665"/>
                  <a:pt x="7281" y="1642"/>
                </a:cubicBezTo>
                <a:cubicBezTo>
                  <a:pt x="7222" y="1620"/>
                  <a:pt x="7031" y="1474"/>
                  <a:pt x="7031" y="1474"/>
                </a:cubicBezTo>
                <a:lnTo>
                  <a:pt x="7199" y="1206"/>
                </a:lnTo>
                <a:lnTo>
                  <a:pt x="6777" y="1015"/>
                </a:lnTo>
                <a:lnTo>
                  <a:pt x="6899" y="656"/>
                </a:lnTo>
                <a:lnTo>
                  <a:pt x="6536" y="460"/>
                </a:lnTo>
                <a:lnTo>
                  <a:pt x="6645" y="1"/>
                </a:lnTo>
                <a:close/>
              </a:path>
            </a:pathLst>
          </a:custGeom>
          <a:solidFill>
            <a:srgbClr val="A3D0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3"/>
          <p:cNvSpPr/>
          <p:nvPr/>
        </p:nvSpPr>
        <p:spPr>
          <a:xfrm>
            <a:off x="609771" y="1848232"/>
            <a:ext cx="1247202" cy="818709"/>
          </a:xfrm>
          <a:custGeom>
            <a:avLst/>
            <a:gdLst/>
            <a:ahLst/>
            <a:cxnLst/>
            <a:rect l="l" t="t" r="r" b="b"/>
            <a:pathLst>
              <a:path w="7632" h="5010" extrusionOk="0">
                <a:moveTo>
                  <a:pt x="6636" y="135"/>
                </a:moveTo>
                <a:lnTo>
                  <a:pt x="6636" y="135"/>
                </a:lnTo>
                <a:cubicBezTo>
                  <a:pt x="6599" y="276"/>
                  <a:pt x="6563" y="421"/>
                  <a:pt x="6526" y="567"/>
                </a:cubicBezTo>
                <a:cubicBezTo>
                  <a:pt x="6517" y="590"/>
                  <a:pt x="6526" y="617"/>
                  <a:pt x="6554" y="626"/>
                </a:cubicBezTo>
                <a:cubicBezTo>
                  <a:pt x="6667" y="667"/>
                  <a:pt x="6786" y="708"/>
                  <a:pt x="6899" y="749"/>
                </a:cubicBezTo>
                <a:cubicBezTo>
                  <a:pt x="6858" y="853"/>
                  <a:pt x="6817" y="958"/>
                  <a:pt x="6781" y="1063"/>
                </a:cubicBezTo>
                <a:cubicBezTo>
                  <a:pt x="6772" y="1085"/>
                  <a:pt x="6786" y="1117"/>
                  <a:pt x="6808" y="1126"/>
                </a:cubicBezTo>
                <a:lnTo>
                  <a:pt x="7218" y="1299"/>
                </a:lnTo>
                <a:cubicBezTo>
                  <a:pt x="7172" y="1381"/>
                  <a:pt x="7127" y="1458"/>
                  <a:pt x="7081" y="1540"/>
                </a:cubicBezTo>
                <a:cubicBezTo>
                  <a:pt x="7068" y="1563"/>
                  <a:pt x="7072" y="1590"/>
                  <a:pt x="7090" y="1608"/>
                </a:cubicBezTo>
                <a:cubicBezTo>
                  <a:pt x="7209" y="1690"/>
                  <a:pt x="7331" y="1754"/>
                  <a:pt x="7463" y="1795"/>
                </a:cubicBezTo>
                <a:cubicBezTo>
                  <a:pt x="7277" y="1931"/>
                  <a:pt x="7063" y="2031"/>
                  <a:pt x="6854" y="2136"/>
                </a:cubicBezTo>
                <a:cubicBezTo>
                  <a:pt x="6622" y="2254"/>
                  <a:pt x="6385" y="2377"/>
                  <a:pt x="6153" y="2495"/>
                </a:cubicBezTo>
                <a:cubicBezTo>
                  <a:pt x="5676" y="2732"/>
                  <a:pt x="5203" y="2973"/>
                  <a:pt x="4726" y="3205"/>
                </a:cubicBezTo>
                <a:cubicBezTo>
                  <a:pt x="3798" y="3659"/>
                  <a:pt x="2866" y="4100"/>
                  <a:pt x="1915" y="4501"/>
                </a:cubicBezTo>
                <a:cubicBezTo>
                  <a:pt x="1774" y="4555"/>
                  <a:pt x="1638" y="4610"/>
                  <a:pt x="1497" y="4660"/>
                </a:cubicBezTo>
                <a:cubicBezTo>
                  <a:pt x="1492" y="4660"/>
                  <a:pt x="1488" y="4660"/>
                  <a:pt x="1488" y="4664"/>
                </a:cubicBezTo>
                <a:cubicBezTo>
                  <a:pt x="1465" y="4673"/>
                  <a:pt x="1442" y="4682"/>
                  <a:pt x="1419" y="4687"/>
                </a:cubicBezTo>
                <a:cubicBezTo>
                  <a:pt x="1238" y="4755"/>
                  <a:pt x="1056" y="4819"/>
                  <a:pt x="878" y="4892"/>
                </a:cubicBezTo>
                <a:cubicBezTo>
                  <a:pt x="833" y="4901"/>
                  <a:pt x="787" y="4905"/>
                  <a:pt x="742" y="4910"/>
                </a:cubicBezTo>
                <a:cubicBezTo>
                  <a:pt x="792" y="4814"/>
                  <a:pt x="837" y="4710"/>
                  <a:pt x="878" y="4601"/>
                </a:cubicBezTo>
                <a:cubicBezTo>
                  <a:pt x="887" y="4573"/>
                  <a:pt x="869" y="4542"/>
                  <a:pt x="837" y="4537"/>
                </a:cubicBezTo>
                <a:cubicBezTo>
                  <a:pt x="742" y="4523"/>
                  <a:pt x="642" y="4510"/>
                  <a:pt x="542" y="4496"/>
                </a:cubicBezTo>
                <a:cubicBezTo>
                  <a:pt x="610" y="4396"/>
                  <a:pt x="678" y="4296"/>
                  <a:pt x="746" y="4191"/>
                </a:cubicBezTo>
                <a:cubicBezTo>
                  <a:pt x="765" y="4164"/>
                  <a:pt x="746" y="4123"/>
                  <a:pt x="715" y="4119"/>
                </a:cubicBezTo>
                <a:cubicBezTo>
                  <a:pt x="660" y="4109"/>
                  <a:pt x="610" y="4105"/>
                  <a:pt x="555" y="4096"/>
                </a:cubicBezTo>
                <a:cubicBezTo>
                  <a:pt x="537" y="4091"/>
                  <a:pt x="514" y="4091"/>
                  <a:pt x="492" y="4087"/>
                </a:cubicBezTo>
                <a:cubicBezTo>
                  <a:pt x="464" y="4078"/>
                  <a:pt x="455" y="4087"/>
                  <a:pt x="451" y="4055"/>
                </a:cubicBezTo>
                <a:cubicBezTo>
                  <a:pt x="446" y="4019"/>
                  <a:pt x="478" y="3955"/>
                  <a:pt x="492" y="3918"/>
                </a:cubicBezTo>
                <a:cubicBezTo>
                  <a:pt x="501" y="3873"/>
                  <a:pt x="519" y="3832"/>
                  <a:pt x="528" y="3787"/>
                </a:cubicBezTo>
                <a:cubicBezTo>
                  <a:pt x="560" y="3605"/>
                  <a:pt x="396" y="3564"/>
                  <a:pt x="260" y="3518"/>
                </a:cubicBezTo>
                <a:cubicBezTo>
                  <a:pt x="333" y="3414"/>
                  <a:pt x="405" y="3309"/>
                  <a:pt x="483" y="3209"/>
                </a:cubicBezTo>
                <a:cubicBezTo>
                  <a:pt x="501" y="3186"/>
                  <a:pt x="483" y="3154"/>
                  <a:pt x="460" y="3141"/>
                </a:cubicBezTo>
                <a:cubicBezTo>
                  <a:pt x="369" y="3091"/>
                  <a:pt x="269" y="3041"/>
                  <a:pt x="173" y="3004"/>
                </a:cubicBezTo>
                <a:cubicBezTo>
                  <a:pt x="292" y="2959"/>
                  <a:pt x="414" y="2909"/>
                  <a:pt x="533" y="2850"/>
                </a:cubicBezTo>
                <a:cubicBezTo>
                  <a:pt x="533" y="2854"/>
                  <a:pt x="533" y="2854"/>
                  <a:pt x="537" y="2859"/>
                </a:cubicBezTo>
                <a:cubicBezTo>
                  <a:pt x="2092" y="2181"/>
                  <a:pt x="3639" y="1481"/>
                  <a:pt x="5185" y="785"/>
                </a:cubicBezTo>
                <a:cubicBezTo>
                  <a:pt x="5667" y="567"/>
                  <a:pt x="6149" y="349"/>
                  <a:pt x="6636" y="135"/>
                </a:cubicBezTo>
                <a:close/>
                <a:moveTo>
                  <a:pt x="6697" y="0"/>
                </a:moveTo>
                <a:cubicBezTo>
                  <a:pt x="6692" y="0"/>
                  <a:pt x="6687" y="1"/>
                  <a:pt x="6681" y="3"/>
                </a:cubicBezTo>
                <a:cubicBezTo>
                  <a:pt x="4876" y="817"/>
                  <a:pt x="3070" y="1636"/>
                  <a:pt x="1265" y="2454"/>
                </a:cubicBezTo>
                <a:cubicBezTo>
                  <a:pt x="1051" y="2554"/>
                  <a:pt x="833" y="2654"/>
                  <a:pt x="614" y="2754"/>
                </a:cubicBezTo>
                <a:cubicBezTo>
                  <a:pt x="610" y="2754"/>
                  <a:pt x="610" y="2754"/>
                  <a:pt x="605" y="2759"/>
                </a:cubicBezTo>
                <a:cubicBezTo>
                  <a:pt x="414" y="2818"/>
                  <a:pt x="223" y="2895"/>
                  <a:pt x="32" y="2963"/>
                </a:cubicBezTo>
                <a:cubicBezTo>
                  <a:pt x="1" y="2973"/>
                  <a:pt x="5" y="3032"/>
                  <a:pt x="37" y="3041"/>
                </a:cubicBezTo>
                <a:cubicBezTo>
                  <a:pt x="155" y="3086"/>
                  <a:pt x="269" y="3136"/>
                  <a:pt x="383" y="3195"/>
                </a:cubicBezTo>
                <a:cubicBezTo>
                  <a:pt x="305" y="3300"/>
                  <a:pt x="228" y="3405"/>
                  <a:pt x="160" y="3514"/>
                </a:cubicBezTo>
                <a:cubicBezTo>
                  <a:pt x="142" y="3536"/>
                  <a:pt x="151" y="3573"/>
                  <a:pt x="178" y="3582"/>
                </a:cubicBezTo>
                <a:cubicBezTo>
                  <a:pt x="228" y="3600"/>
                  <a:pt x="278" y="3623"/>
                  <a:pt x="328" y="3641"/>
                </a:cubicBezTo>
                <a:cubicBezTo>
                  <a:pt x="387" y="3664"/>
                  <a:pt x="451" y="3673"/>
                  <a:pt x="442" y="3764"/>
                </a:cubicBezTo>
                <a:cubicBezTo>
                  <a:pt x="428" y="3864"/>
                  <a:pt x="373" y="3955"/>
                  <a:pt x="360" y="4055"/>
                </a:cubicBezTo>
                <a:cubicBezTo>
                  <a:pt x="351" y="4109"/>
                  <a:pt x="373" y="4146"/>
                  <a:pt x="419" y="4164"/>
                </a:cubicBezTo>
                <a:cubicBezTo>
                  <a:pt x="483" y="4191"/>
                  <a:pt x="555" y="4196"/>
                  <a:pt x="628" y="4205"/>
                </a:cubicBezTo>
                <a:cubicBezTo>
                  <a:pt x="560" y="4305"/>
                  <a:pt x="492" y="4405"/>
                  <a:pt x="423" y="4505"/>
                </a:cubicBezTo>
                <a:cubicBezTo>
                  <a:pt x="405" y="4532"/>
                  <a:pt x="423" y="4578"/>
                  <a:pt x="460" y="4582"/>
                </a:cubicBezTo>
                <a:cubicBezTo>
                  <a:pt x="560" y="4596"/>
                  <a:pt x="669" y="4610"/>
                  <a:pt x="774" y="4623"/>
                </a:cubicBezTo>
                <a:cubicBezTo>
                  <a:pt x="728" y="4732"/>
                  <a:pt x="678" y="4833"/>
                  <a:pt x="619" y="4933"/>
                </a:cubicBezTo>
                <a:cubicBezTo>
                  <a:pt x="601" y="4969"/>
                  <a:pt x="624" y="5010"/>
                  <a:pt x="665" y="5010"/>
                </a:cubicBezTo>
                <a:cubicBezTo>
                  <a:pt x="710" y="5010"/>
                  <a:pt x="751" y="5005"/>
                  <a:pt x="792" y="5001"/>
                </a:cubicBezTo>
                <a:cubicBezTo>
                  <a:pt x="842" y="4978"/>
                  <a:pt x="892" y="4964"/>
                  <a:pt x="942" y="4951"/>
                </a:cubicBezTo>
                <a:cubicBezTo>
                  <a:pt x="946" y="4946"/>
                  <a:pt x="956" y="4942"/>
                  <a:pt x="965" y="4937"/>
                </a:cubicBezTo>
                <a:cubicBezTo>
                  <a:pt x="969" y="4937"/>
                  <a:pt x="974" y="4933"/>
                  <a:pt x="983" y="4928"/>
                </a:cubicBezTo>
                <a:cubicBezTo>
                  <a:pt x="1092" y="4883"/>
                  <a:pt x="1201" y="4846"/>
                  <a:pt x="1315" y="4814"/>
                </a:cubicBezTo>
                <a:lnTo>
                  <a:pt x="1383" y="4796"/>
                </a:lnTo>
                <a:cubicBezTo>
                  <a:pt x="1406" y="4787"/>
                  <a:pt x="1429" y="4783"/>
                  <a:pt x="1451" y="4778"/>
                </a:cubicBezTo>
                <a:lnTo>
                  <a:pt x="1524" y="4751"/>
                </a:lnTo>
                <a:cubicBezTo>
                  <a:pt x="1588" y="4728"/>
                  <a:pt x="1656" y="4705"/>
                  <a:pt x="1720" y="4687"/>
                </a:cubicBezTo>
                <a:cubicBezTo>
                  <a:pt x="3188" y="4073"/>
                  <a:pt x="4625" y="3368"/>
                  <a:pt x="6049" y="2650"/>
                </a:cubicBezTo>
                <a:cubicBezTo>
                  <a:pt x="6317" y="2518"/>
                  <a:pt x="6581" y="2381"/>
                  <a:pt x="6845" y="2250"/>
                </a:cubicBezTo>
                <a:cubicBezTo>
                  <a:pt x="7104" y="2118"/>
                  <a:pt x="7368" y="1995"/>
                  <a:pt x="7600" y="1808"/>
                </a:cubicBezTo>
                <a:cubicBezTo>
                  <a:pt x="7631" y="1786"/>
                  <a:pt x="7609" y="1736"/>
                  <a:pt x="7572" y="1727"/>
                </a:cubicBezTo>
                <a:cubicBezTo>
                  <a:pt x="7431" y="1695"/>
                  <a:pt x="7299" y="1640"/>
                  <a:pt x="7177" y="1558"/>
                </a:cubicBezTo>
                <a:cubicBezTo>
                  <a:pt x="7227" y="1472"/>
                  <a:pt x="7272" y="1390"/>
                  <a:pt x="7318" y="1304"/>
                </a:cubicBezTo>
                <a:cubicBezTo>
                  <a:pt x="7331" y="1281"/>
                  <a:pt x="7327" y="1244"/>
                  <a:pt x="7295" y="1231"/>
                </a:cubicBezTo>
                <a:lnTo>
                  <a:pt x="6881" y="1058"/>
                </a:lnTo>
                <a:cubicBezTo>
                  <a:pt x="6922" y="949"/>
                  <a:pt x="6963" y="844"/>
                  <a:pt x="7004" y="740"/>
                </a:cubicBezTo>
                <a:cubicBezTo>
                  <a:pt x="7013" y="717"/>
                  <a:pt x="6999" y="685"/>
                  <a:pt x="6977" y="676"/>
                </a:cubicBezTo>
                <a:cubicBezTo>
                  <a:pt x="6858" y="635"/>
                  <a:pt x="6740" y="594"/>
                  <a:pt x="6622" y="553"/>
                </a:cubicBezTo>
                <a:cubicBezTo>
                  <a:pt x="6663" y="390"/>
                  <a:pt x="6704" y="230"/>
                  <a:pt x="6745" y="67"/>
                </a:cubicBezTo>
                <a:cubicBezTo>
                  <a:pt x="6753" y="35"/>
                  <a:pt x="6730" y="0"/>
                  <a:pt x="6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3"/>
          <p:cNvSpPr/>
          <p:nvPr/>
        </p:nvSpPr>
        <p:spPr>
          <a:xfrm>
            <a:off x="608300" y="1844963"/>
            <a:ext cx="1250144" cy="825736"/>
          </a:xfrm>
          <a:custGeom>
            <a:avLst/>
            <a:gdLst/>
            <a:ahLst/>
            <a:cxnLst/>
            <a:rect l="l" t="t" r="r" b="b"/>
            <a:pathLst>
              <a:path w="7650" h="5053" extrusionOk="0">
                <a:moveTo>
                  <a:pt x="6613" y="191"/>
                </a:moveTo>
                <a:lnTo>
                  <a:pt x="6513" y="582"/>
                </a:lnTo>
                <a:cubicBezTo>
                  <a:pt x="6504" y="614"/>
                  <a:pt x="6517" y="655"/>
                  <a:pt x="6554" y="669"/>
                </a:cubicBezTo>
                <a:lnTo>
                  <a:pt x="6881" y="787"/>
                </a:lnTo>
                <a:lnTo>
                  <a:pt x="6767" y="1078"/>
                </a:lnTo>
                <a:cubicBezTo>
                  <a:pt x="6754" y="1110"/>
                  <a:pt x="6772" y="1151"/>
                  <a:pt x="6808" y="1164"/>
                </a:cubicBezTo>
                <a:lnTo>
                  <a:pt x="7195" y="1333"/>
                </a:lnTo>
                <a:lnTo>
                  <a:pt x="7072" y="1551"/>
                </a:lnTo>
                <a:cubicBezTo>
                  <a:pt x="7054" y="1578"/>
                  <a:pt x="7058" y="1624"/>
                  <a:pt x="7090" y="1646"/>
                </a:cubicBezTo>
                <a:cubicBezTo>
                  <a:pt x="7195" y="1724"/>
                  <a:pt x="7308" y="1783"/>
                  <a:pt x="7427" y="1824"/>
                </a:cubicBezTo>
                <a:cubicBezTo>
                  <a:pt x="7268" y="1933"/>
                  <a:pt x="7090" y="2019"/>
                  <a:pt x="6922" y="2106"/>
                </a:cubicBezTo>
                <a:lnTo>
                  <a:pt x="6854" y="2138"/>
                </a:lnTo>
                <a:cubicBezTo>
                  <a:pt x="6622" y="2260"/>
                  <a:pt x="6385" y="2379"/>
                  <a:pt x="6153" y="2497"/>
                </a:cubicBezTo>
                <a:cubicBezTo>
                  <a:pt x="5580" y="2783"/>
                  <a:pt x="5139" y="3002"/>
                  <a:pt x="4725" y="3206"/>
                </a:cubicBezTo>
                <a:cubicBezTo>
                  <a:pt x="3657" y="3729"/>
                  <a:pt x="2765" y="4143"/>
                  <a:pt x="1920" y="4502"/>
                </a:cubicBezTo>
                <a:cubicBezTo>
                  <a:pt x="1829" y="4534"/>
                  <a:pt x="1742" y="4571"/>
                  <a:pt x="1656" y="4602"/>
                </a:cubicBezTo>
                <a:cubicBezTo>
                  <a:pt x="1601" y="4621"/>
                  <a:pt x="1551" y="4643"/>
                  <a:pt x="1501" y="4662"/>
                </a:cubicBezTo>
                <a:cubicBezTo>
                  <a:pt x="1497" y="4662"/>
                  <a:pt x="1492" y="4662"/>
                  <a:pt x="1488" y="4666"/>
                </a:cubicBezTo>
                <a:cubicBezTo>
                  <a:pt x="1465" y="4675"/>
                  <a:pt x="1442" y="4680"/>
                  <a:pt x="1419" y="4689"/>
                </a:cubicBezTo>
                <a:cubicBezTo>
                  <a:pt x="1247" y="4752"/>
                  <a:pt x="1060" y="4821"/>
                  <a:pt x="883" y="4893"/>
                </a:cubicBezTo>
                <a:cubicBezTo>
                  <a:pt x="851" y="4898"/>
                  <a:pt x="819" y="4903"/>
                  <a:pt x="787" y="4907"/>
                </a:cubicBezTo>
                <a:cubicBezTo>
                  <a:pt x="833" y="4816"/>
                  <a:pt x="874" y="4725"/>
                  <a:pt x="905" y="4630"/>
                </a:cubicBezTo>
                <a:cubicBezTo>
                  <a:pt x="915" y="4612"/>
                  <a:pt x="910" y="4589"/>
                  <a:pt x="901" y="4571"/>
                </a:cubicBezTo>
                <a:cubicBezTo>
                  <a:pt x="887" y="4552"/>
                  <a:pt x="869" y="4539"/>
                  <a:pt x="851" y="4539"/>
                </a:cubicBezTo>
                <a:lnTo>
                  <a:pt x="587" y="4502"/>
                </a:lnTo>
                <a:lnTo>
                  <a:pt x="774" y="4230"/>
                </a:lnTo>
                <a:cubicBezTo>
                  <a:pt x="787" y="4207"/>
                  <a:pt x="787" y="4184"/>
                  <a:pt x="778" y="4161"/>
                </a:cubicBezTo>
                <a:cubicBezTo>
                  <a:pt x="769" y="4139"/>
                  <a:pt x="746" y="4125"/>
                  <a:pt x="724" y="4120"/>
                </a:cubicBezTo>
                <a:lnTo>
                  <a:pt x="546" y="4093"/>
                </a:lnTo>
                <a:cubicBezTo>
                  <a:pt x="533" y="4093"/>
                  <a:pt x="519" y="4089"/>
                  <a:pt x="505" y="4089"/>
                </a:cubicBezTo>
                <a:cubicBezTo>
                  <a:pt x="501" y="4084"/>
                  <a:pt x="492" y="4084"/>
                  <a:pt x="487" y="4084"/>
                </a:cubicBezTo>
                <a:lnTo>
                  <a:pt x="483" y="4084"/>
                </a:lnTo>
                <a:cubicBezTo>
                  <a:pt x="483" y="4084"/>
                  <a:pt x="483" y="4079"/>
                  <a:pt x="483" y="4075"/>
                </a:cubicBezTo>
                <a:cubicBezTo>
                  <a:pt x="478" y="4057"/>
                  <a:pt x="492" y="4016"/>
                  <a:pt x="505" y="3989"/>
                </a:cubicBezTo>
                <a:cubicBezTo>
                  <a:pt x="510" y="3970"/>
                  <a:pt x="514" y="3957"/>
                  <a:pt x="519" y="3948"/>
                </a:cubicBezTo>
                <a:cubicBezTo>
                  <a:pt x="523" y="3934"/>
                  <a:pt x="528" y="3920"/>
                  <a:pt x="533" y="3911"/>
                </a:cubicBezTo>
                <a:cubicBezTo>
                  <a:pt x="542" y="3875"/>
                  <a:pt x="551" y="3843"/>
                  <a:pt x="555" y="3811"/>
                </a:cubicBezTo>
                <a:cubicBezTo>
                  <a:pt x="592" y="3625"/>
                  <a:pt x="432" y="3570"/>
                  <a:pt x="301" y="3529"/>
                </a:cubicBezTo>
                <a:cubicBezTo>
                  <a:pt x="369" y="3429"/>
                  <a:pt x="437" y="3334"/>
                  <a:pt x="505" y="3243"/>
                </a:cubicBezTo>
                <a:cubicBezTo>
                  <a:pt x="519" y="3229"/>
                  <a:pt x="523" y="3211"/>
                  <a:pt x="519" y="3197"/>
                </a:cubicBezTo>
                <a:cubicBezTo>
                  <a:pt x="514" y="3174"/>
                  <a:pt x="501" y="3156"/>
                  <a:pt x="483" y="3147"/>
                </a:cubicBezTo>
                <a:cubicBezTo>
                  <a:pt x="401" y="3102"/>
                  <a:pt x="319" y="3061"/>
                  <a:pt x="241" y="3024"/>
                </a:cubicBezTo>
                <a:cubicBezTo>
                  <a:pt x="355" y="2983"/>
                  <a:pt x="446" y="2943"/>
                  <a:pt x="528" y="2902"/>
                </a:cubicBezTo>
                <a:lnTo>
                  <a:pt x="533" y="2911"/>
                </a:lnTo>
                <a:lnTo>
                  <a:pt x="551" y="2902"/>
                </a:lnTo>
                <a:cubicBezTo>
                  <a:pt x="1765" y="2374"/>
                  <a:pt x="2993" y="1819"/>
                  <a:pt x="4180" y="1287"/>
                </a:cubicBezTo>
                <a:cubicBezTo>
                  <a:pt x="4521" y="1133"/>
                  <a:pt x="4862" y="978"/>
                  <a:pt x="5203" y="823"/>
                </a:cubicBezTo>
                <a:cubicBezTo>
                  <a:pt x="5671" y="614"/>
                  <a:pt x="6144" y="405"/>
                  <a:pt x="6613" y="191"/>
                </a:cubicBezTo>
                <a:close/>
                <a:moveTo>
                  <a:pt x="6676" y="119"/>
                </a:moveTo>
                <a:lnTo>
                  <a:pt x="6635" y="137"/>
                </a:lnTo>
                <a:cubicBezTo>
                  <a:pt x="6153" y="350"/>
                  <a:pt x="5671" y="569"/>
                  <a:pt x="5189" y="787"/>
                </a:cubicBezTo>
                <a:cubicBezTo>
                  <a:pt x="4844" y="942"/>
                  <a:pt x="4503" y="1092"/>
                  <a:pt x="4162" y="1246"/>
                </a:cubicBezTo>
                <a:cubicBezTo>
                  <a:pt x="2984" y="1778"/>
                  <a:pt x="1765" y="2329"/>
                  <a:pt x="555" y="2852"/>
                </a:cubicBezTo>
                <a:lnTo>
                  <a:pt x="551" y="2843"/>
                </a:lnTo>
                <a:lnTo>
                  <a:pt x="533" y="2852"/>
                </a:lnTo>
                <a:cubicBezTo>
                  <a:pt x="432" y="2902"/>
                  <a:pt x="323" y="2952"/>
                  <a:pt x="173" y="3006"/>
                </a:cubicBezTo>
                <a:lnTo>
                  <a:pt x="123" y="3024"/>
                </a:lnTo>
                <a:lnTo>
                  <a:pt x="173" y="3047"/>
                </a:lnTo>
                <a:cubicBezTo>
                  <a:pt x="269" y="3084"/>
                  <a:pt x="369" y="3129"/>
                  <a:pt x="460" y="3184"/>
                </a:cubicBezTo>
                <a:cubicBezTo>
                  <a:pt x="469" y="3188"/>
                  <a:pt x="473" y="3197"/>
                  <a:pt x="478" y="3202"/>
                </a:cubicBezTo>
                <a:cubicBezTo>
                  <a:pt x="478" y="3211"/>
                  <a:pt x="478" y="3211"/>
                  <a:pt x="473" y="3215"/>
                </a:cubicBezTo>
                <a:cubicBezTo>
                  <a:pt x="401" y="3315"/>
                  <a:pt x="323" y="3420"/>
                  <a:pt x="251" y="3529"/>
                </a:cubicBezTo>
                <a:lnTo>
                  <a:pt x="237" y="3552"/>
                </a:lnTo>
                <a:lnTo>
                  <a:pt x="282" y="3566"/>
                </a:lnTo>
                <a:cubicBezTo>
                  <a:pt x="410" y="3607"/>
                  <a:pt x="542" y="3652"/>
                  <a:pt x="514" y="3802"/>
                </a:cubicBezTo>
                <a:cubicBezTo>
                  <a:pt x="510" y="3834"/>
                  <a:pt x="501" y="3866"/>
                  <a:pt x="492" y="3898"/>
                </a:cubicBezTo>
                <a:cubicBezTo>
                  <a:pt x="487" y="3907"/>
                  <a:pt x="483" y="3920"/>
                  <a:pt x="478" y="3934"/>
                </a:cubicBezTo>
                <a:cubicBezTo>
                  <a:pt x="473" y="3943"/>
                  <a:pt x="469" y="3957"/>
                  <a:pt x="464" y="3970"/>
                </a:cubicBezTo>
                <a:cubicBezTo>
                  <a:pt x="451" y="4007"/>
                  <a:pt x="432" y="4052"/>
                  <a:pt x="437" y="4079"/>
                </a:cubicBezTo>
                <a:cubicBezTo>
                  <a:pt x="442" y="4116"/>
                  <a:pt x="455" y="4120"/>
                  <a:pt x="483" y="4125"/>
                </a:cubicBezTo>
                <a:cubicBezTo>
                  <a:pt x="487" y="4125"/>
                  <a:pt x="492" y="4129"/>
                  <a:pt x="501" y="4129"/>
                </a:cubicBezTo>
                <a:cubicBezTo>
                  <a:pt x="514" y="4134"/>
                  <a:pt x="528" y="4134"/>
                  <a:pt x="542" y="4134"/>
                </a:cubicBezTo>
                <a:lnTo>
                  <a:pt x="719" y="4161"/>
                </a:lnTo>
                <a:cubicBezTo>
                  <a:pt x="728" y="4161"/>
                  <a:pt x="733" y="4170"/>
                  <a:pt x="737" y="4175"/>
                </a:cubicBezTo>
                <a:cubicBezTo>
                  <a:pt x="742" y="4184"/>
                  <a:pt x="742" y="4193"/>
                  <a:pt x="737" y="4202"/>
                </a:cubicBezTo>
                <a:lnTo>
                  <a:pt x="514" y="4534"/>
                </a:lnTo>
                <a:lnTo>
                  <a:pt x="846" y="4580"/>
                </a:lnTo>
                <a:cubicBezTo>
                  <a:pt x="851" y="4580"/>
                  <a:pt x="860" y="4584"/>
                  <a:pt x="865" y="4593"/>
                </a:cubicBezTo>
                <a:cubicBezTo>
                  <a:pt x="869" y="4598"/>
                  <a:pt x="869" y="4607"/>
                  <a:pt x="869" y="4616"/>
                </a:cubicBezTo>
                <a:cubicBezTo>
                  <a:pt x="828" y="4721"/>
                  <a:pt x="783" y="4821"/>
                  <a:pt x="733" y="4921"/>
                </a:cubicBezTo>
                <a:lnTo>
                  <a:pt x="710" y="4957"/>
                </a:lnTo>
                <a:lnTo>
                  <a:pt x="710" y="4957"/>
                </a:lnTo>
                <a:lnTo>
                  <a:pt x="751" y="4953"/>
                </a:lnTo>
                <a:cubicBezTo>
                  <a:pt x="796" y="4948"/>
                  <a:pt x="842" y="4943"/>
                  <a:pt x="896" y="4934"/>
                </a:cubicBezTo>
                <a:cubicBezTo>
                  <a:pt x="1078" y="4862"/>
                  <a:pt x="1265" y="4793"/>
                  <a:pt x="1438" y="4730"/>
                </a:cubicBezTo>
                <a:cubicBezTo>
                  <a:pt x="1460" y="4721"/>
                  <a:pt x="1483" y="4712"/>
                  <a:pt x="1506" y="4707"/>
                </a:cubicBezTo>
                <a:lnTo>
                  <a:pt x="1515" y="4702"/>
                </a:lnTo>
                <a:cubicBezTo>
                  <a:pt x="1569" y="4680"/>
                  <a:pt x="1619" y="4662"/>
                  <a:pt x="1674" y="4643"/>
                </a:cubicBezTo>
                <a:cubicBezTo>
                  <a:pt x="1760" y="4607"/>
                  <a:pt x="1847" y="4575"/>
                  <a:pt x="1933" y="4543"/>
                </a:cubicBezTo>
                <a:cubicBezTo>
                  <a:pt x="2784" y="4184"/>
                  <a:pt x="3679" y="3770"/>
                  <a:pt x="4744" y="3247"/>
                </a:cubicBezTo>
                <a:cubicBezTo>
                  <a:pt x="5162" y="3043"/>
                  <a:pt x="5603" y="2820"/>
                  <a:pt x="6172" y="2533"/>
                </a:cubicBezTo>
                <a:cubicBezTo>
                  <a:pt x="6408" y="2415"/>
                  <a:pt x="6640" y="2297"/>
                  <a:pt x="6876" y="2179"/>
                </a:cubicBezTo>
                <a:lnTo>
                  <a:pt x="6940" y="2142"/>
                </a:lnTo>
                <a:cubicBezTo>
                  <a:pt x="7127" y="2051"/>
                  <a:pt x="7318" y="1956"/>
                  <a:pt x="7490" y="1833"/>
                </a:cubicBezTo>
                <a:lnTo>
                  <a:pt x="7522" y="1806"/>
                </a:lnTo>
                <a:lnTo>
                  <a:pt x="7481" y="1792"/>
                </a:lnTo>
                <a:cubicBezTo>
                  <a:pt x="7354" y="1756"/>
                  <a:pt x="7231" y="1692"/>
                  <a:pt x="7117" y="1610"/>
                </a:cubicBezTo>
                <a:cubicBezTo>
                  <a:pt x="7104" y="1601"/>
                  <a:pt x="7104" y="1583"/>
                  <a:pt x="7113" y="1574"/>
                </a:cubicBezTo>
                <a:lnTo>
                  <a:pt x="7258" y="1310"/>
                </a:lnTo>
                <a:lnTo>
                  <a:pt x="6826" y="1128"/>
                </a:lnTo>
                <a:cubicBezTo>
                  <a:pt x="6813" y="1124"/>
                  <a:pt x="6808" y="1105"/>
                  <a:pt x="6813" y="1092"/>
                </a:cubicBezTo>
                <a:lnTo>
                  <a:pt x="6940" y="760"/>
                </a:lnTo>
                <a:lnTo>
                  <a:pt x="6572" y="628"/>
                </a:lnTo>
                <a:cubicBezTo>
                  <a:pt x="6558" y="623"/>
                  <a:pt x="6554" y="605"/>
                  <a:pt x="6558" y="591"/>
                </a:cubicBezTo>
                <a:lnTo>
                  <a:pt x="6676" y="119"/>
                </a:lnTo>
                <a:close/>
                <a:moveTo>
                  <a:pt x="6706" y="44"/>
                </a:moveTo>
                <a:cubicBezTo>
                  <a:pt x="6711" y="44"/>
                  <a:pt x="6715" y="47"/>
                  <a:pt x="6722" y="50"/>
                </a:cubicBezTo>
                <a:cubicBezTo>
                  <a:pt x="6731" y="55"/>
                  <a:pt x="6735" y="68"/>
                  <a:pt x="6731" y="82"/>
                </a:cubicBezTo>
                <a:lnTo>
                  <a:pt x="6604" y="587"/>
                </a:lnTo>
                <a:lnTo>
                  <a:pt x="6977" y="719"/>
                </a:lnTo>
                <a:cubicBezTo>
                  <a:pt x="6981" y="719"/>
                  <a:pt x="6986" y="728"/>
                  <a:pt x="6990" y="732"/>
                </a:cubicBezTo>
                <a:cubicBezTo>
                  <a:pt x="6990" y="742"/>
                  <a:pt x="6995" y="746"/>
                  <a:pt x="6990" y="755"/>
                </a:cubicBezTo>
                <a:lnTo>
                  <a:pt x="6863" y="1087"/>
                </a:lnTo>
                <a:lnTo>
                  <a:pt x="7295" y="1274"/>
                </a:lnTo>
                <a:cubicBezTo>
                  <a:pt x="7304" y="1278"/>
                  <a:pt x="7308" y="1283"/>
                  <a:pt x="7308" y="1287"/>
                </a:cubicBezTo>
                <a:cubicBezTo>
                  <a:pt x="7313" y="1296"/>
                  <a:pt x="7313" y="1305"/>
                  <a:pt x="7308" y="1315"/>
                </a:cubicBezTo>
                <a:lnTo>
                  <a:pt x="7158" y="1583"/>
                </a:lnTo>
                <a:lnTo>
                  <a:pt x="7172" y="1592"/>
                </a:lnTo>
                <a:cubicBezTo>
                  <a:pt x="7299" y="1678"/>
                  <a:pt x="7436" y="1737"/>
                  <a:pt x="7577" y="1765"/>
                </a:cubicBezTo>
                <a:cubicBezTo>
                  <a:pt x="7586" y="1769"/>
                  <a:pt x="7595" y="1778"/>
                  <a:pt x="7600" y="1792"/>
                </a:cubicBezTo>
                <a:cubicBezTo>
                  <a:pt x="7600" y="1797"/>
                  <a:pt x="7604" y="1806"/>
                  <a:pt x="7595" y="1815"/>
                </a:cubicBezTo>
                <a:cubicBezTo>
                  <a:pt x="7395" y="1974"/>
                  <a:pt x="7163" y="2092"/>
                  <a:pt x="6936" y="2201"/>
                </a:cubicBezTo>
                <a:lnTo>
                  <a:pt x="6845" y="2247"/>
                </a:lnTo>
                <a:cubicBezTo>
                  <a:pt x="6581" y="2383"/>
                  <a:pt x="6317" y="2520"/>
                  <a:pt x="6049" y="2652"/>
                </a:cubicBezTo>
                <a:cubicBezTo>
                  <a:pt x="4689" y="3338"/>
                  <a:pt x="3220" y="4061"/>
                  <a:pt x="1719" y="4689"/>
                </a:cubicBezTo>
                <a:cubicBezTo>
                  <a:pt x="1656" y="4707"/>
                  <a:pt x="1592" y="4730"/>
                  <a:pt x="1528" y="4748"/>
                </a:cubicBezTo>
                <a:cubicBezTo>
                  <a:pt x="1501" y="4757"/>
                  <a:pt x="1478" y="4766"/>
                  <a:pt x="1451" y="4775"/>
                </a:cubicBezTo>
                <a:cubicBezTo>
                  <a:pt x="1428" y="4784"/>
                  <a:pt x="1406" y="4789"/>
                  <a:pt x="1383" y="4793"/>
                </a:cubicBezTo>
                <a:lnTo>
                  <a:pt x="1319" y="4812"/>
                </a:lnTo>
                <a:cubicBezTo>
                  <a:pt x="1192" y="4848"/>
                  <a:pt x="1087" y="4889"/>
                  <a:pt x="983" y="4930"/>
                </a:cubicBezTo>
                <a:cubicBezTo>
                  <a:pt x="974" y="4934"/>
                  <a:pt x="969" y="4939"/>
                  <a:pt x="960" y="4939"/>
                </a:cubicBezTo>
                <a:cubicBezTo>
                  <a:pt x="955" y="4943"/>
                  <a:pt x="946" y="4948"/>
                  <a:pt x="942" y="4953"/>
                </a:cubicBezTo>
                <a:cubicBezTo>
                  <a:pt x="883" y="4966"/>
                  <a:pt x="837" y="4980"/>
                  <a:pt x="796" y="5003"/>
                </a:cubicBezTo>
                <a:cubicBezTo>
                  <a:pt x="751" y="5007"/>
                  <a:pt x="714" y="5007"/>
                  <a:pt x="674" y="5012"/>
                </a:cubicBezTo>
                <a:cubicBezTo>
                  <a:pt x="660" y="5007"/>
                  <a:pt x="651" y="5003"/>
                  <a:pt x="646" y="4994"/>
                </a:cubicBezTo>
                <a:cubicBezTo>
                  <a:pt x="642" y="4984"/>
                  <a:pt x="642" y="4975"/>
                  <a:pt x="646" y="4966"/>
                </a:cubicBezTo>
                <a:cubicBezTo>
                  <a:pt x="705" y="4866"/>
                  <a:pt x="755" y="4766"/>
                  <a:pt x="801" y="4652"/>
                </a:cubicBezTo>
                <a:lnTo>
                  <a:pt x="810" y="4625"/>
                </a:lnTo>
                <a:lnTo>
                  <a:pt x="469" y="4580"/>
                </a:lnTo>
                <a:cubicBezTo>
                  <a:pt x="460" y="4580"/>
                  <a:pt x="455" y="4575"/>
                  <a:pt x="451" y="4566"/>
                </a:cubicBezTo>
                <a:cubicBezTo>
                  <a:pt x="446" y="4557"/>
                  <a:pt x="446" y="4548"/>
                  <a:pt x="451" y="4539"/>
                </a:cubicBezTo>
                <a:lnTo>
                  <a:pt x="674" y="4207"/>
                </a:lnTo>
                <a:lnTo>
                  <a:pt x="628" y="4202"/>
                </a:lnTo>
                <a:cubicBezTo>
                  <a:pt x="564" y="4198"/>
                  <a:pt x="492" y="4193"/>
                  <a:pt x="437" y="4166"/>
                </a:cubicBezTo>
                <a:cubicBezTo>
                  <a:pt x="401" y="4152"/>
                  <a:pt x="382" y="4125"/>
                  <a:pt x="392" y="4084"/>
                </a:cubicBezTo>
                <a:cubicBezTo>
                  <a:pt x="396" y="4034"/>
                  <a:pt x="410" y="3989"/>
                  <a:pt x="428" y="3943"/>
                </a:cubicBezTo>
                <a:cubicBezTo>
                  <a:pt x="446" y="3893"/>
                  <a:pt x="464" y="3843"/>
                  <a:pt x="469" y="3788"/>
                </a:cubicBezTo>
                <a:cubicBezTo>
                  <a:pt x="483" y="3693"/>
                  <a:pt x="419" y="3670"/>
                  <a:pt x="364" y="3647"/>
                </a:cubicBezTo>
                <a:lnTo>
                  <a:pt x="196" y="3584"/>
                </a:lnTo>
                <a:cubicBezTo>
                  <a:pt x="187" y="3584"/>
                  <a:pt x="182" y="3575"/>
                  <a:pt x="182" y="3570"/>
                </a:cubicBezTo>
                <a:cubicBezTo>
                  <a:pt x="182" y="3561"/>
                  <a:pt x="182" y="3556"/>
                  <a:pt x="182" y="3547"/>
                </a:cubicBezTo>
                <a:cubicBezTo>
                  <a:pt x="255" y="3443"/>
                  <a:pt x="328" y="3338"/>
                  <a:pt x="410" y="3229"/>
                </a:cubicBezTo>
                <a:lnTo>
                  <a:pt x="423" y="3211"/>
                </a:lnTo>
                <a:lnTo>
                  <a:pt x="401" y="3197"/>
                </a:lnTo>
                <a:cubicBezTo>
                  <a:pt x="292" y="3138"/>
                  <a:pt x="173" y="3088"/>
                  <a:pt x="55" y="3043"/>
                </a:cubicBezTo>
                <a:cubicBezTo>
                  <a:pt x="46" y="3043"/>
                  <a:pt x="41" y="3029"/>
                  <a:pt x="41" y="3020"/>
                </a:cubicBezTo>
                <a:cubicBezTo>
                  <a:pt x="41" y="3015"/>
                  <a:pt x="41" y="3006"/>
                  <a:pt x="50" y="3006"/>
                </a:cubicBezTo>
                <a:cubicBezTo>
                  <a:pt x="132" y="2974"/>
                  <a:pt x="219" y="2943"/>
                  <a:pt x="301" y="2911"/>
                </a:cubicBezTo>
                <a:cubicBezTo>
                  <a:pt x="405" y="2874"/>
                  <a:pt x="514" y="2833"/>
                  <a:pt x="623" y="2797"/>
                </a:cubicBezTo>
                <a:lnTo>
                  <a:pt x="633" y="2797"/>
                </a:lnTo>
                <a:cubicBezTo>
                  <a:pt x="846" y="2697"/>
                  <a:pt x="1065" y="2597"/>
                  <a:pt x="1283" y="2497"/>
                </a:cubicBezTo>
                <a:cubicBezTo>
                  <a:pt x="3143" y="1646"/>
                  <a:pt x="4985" y="819"/>
                  <a:pt x="6699" y="46"/>
                </a:cubicBezTo>
                <a:cubicBezTo>
                  <a:pt x="6702" y="44"/>
                  <a:pt x="6704" y="44"/>
                  <a:pt x="6706" y="44"/>
                </a:cubicBezTo>
                <a:close/>
                <a:moveTo>
                  <a:pt x="6707" y="0"/>
                </a:moveTo>
                <a:cubicBezTo>
                  <a:pt x="6699" y="0"/>
                  <a:pt x="6692" y="2"/>
                  <a:pt x="6685" y="5"/>
                </a:cubicBezTo>
                <a:cubicBezTo>
                  <a:pt x="4971" y="778"/>
                  <a:pt x="3125" y="1610"/>
                  <a:pt x="1269" y="2456"/>
                </a:cubicBezTo>
                <a:cubicBezTo>
                  <a:pt x="1051" y="2556"/>
                  <a:pt x="837" y="2656"/>
                  <a:pt x="619" y="2756"/>
                </a:cubicBezTo>
                <a:lnTo>
                  <a:pt x="605" y="2756"/>
                </a:lnTo>
                <a:cubicBezTo>
                  <a:pt x="501" y="2792"/>
                  <a:pt x="392" y="2833"/>
                  <a:pt x="287" y="2870"/>
                </a:cubicBezTo>
                <a:cubicBezTo>
                  <a:pt x="205" y="2902"/>
                  <a:pt x="119" y="2933"/>
                  <a:pt x="37" y="2965"/>
                </a:cubicBezTo>
                <a:cubicBezTo>
                  <a:pt x="14" y="2970"/>
                  <a:pt x="0" y="2993"/>
                  <a:pt x="0" y="3020"/>
                </a:cubicBezTo>
                <a:cubicBezTo>
                  <a:pt x="0" y="3047"/>
                  <a:pt x="14" y="3074"/>
                  <a:pt x="37" y="3084"/>
                </a:cubicBezTo>
                <a:cubicBezTo>
                  <a:pt x="151" y="3124"/>
                  <a:pt x="255" y="3170"/>
                  <a:pt x="360" y="3225"/>
                </a:cubicBezTo>
                <a:cubicBezTo>
                  <a:pt x="287" y="3325"/>
                  <a:pt x="214" y="3425"/>
                  <a:pt x="151" y="3525"/>
                </a:cubicBezTo>
                <a:cubicBezTo>
                  <a:pt x="137" y="3538"/>
                  <a:pt x="137" y="3561"/>
                  <a:pt x="141" y="3584"/>
                </a:cubicBezTo>
                <a:cubicBezTo>
                  <a:pt x="151" y="3602"/>
                  <a:pt x="164" y="3616"/>
                  <a:pt x="178" y="3625"/>
                </a:cubicBezTo>
                <a:lnTo>
                  <a:pt x="351" y="3688"/>
                </a:lnTo>
                <a:cubicBezTo>
                  <a:pt x="410" y="3711"/>
                  <a:pt x="437" y="3720"/>
                  <a:pt x="428" y="3784"/>
                </a:cubicBezTo>
                <a:cubicBezTo>
                  <a:pt x="423" y="3834"/>
                  <a:pt x="405" y="3879"/>
                  <a:pt x="387" y="3929"/>
                </a:cubicBezTo>
                <a:cubicBezTo>
                  <a:pt x="373" y="3975"/>
                  <a:pt x="355" y="4025"/>
                  <a:pt x="346" y="4075"/>
                </a:cubicBezTo>
                <a:cubicBezTo>
                  <a:pt x="337" y="4134"/>
                  <a:pt x="364" y="4184"/>
                  <a:pt x="423" y="4207"/>
                </a:cubicBezTo>
                <a:cubicBezTo>
                  <a:pt x="478" y="4230"/>
                  <a:pt x="537" y="4234"/>
                  <a:pt x="601" y="4243"/>
                </a:cubicBezTo>
                <a:lnTo>
                  <a:pt x="414" y="4516"/>
                </a:lnTo>
                <a:cubicBezTo>
                  <a:pt x="405" y="4534"/>
                  <a:pt x="401" y="4562"/>
                  <a:pt x="410" y="4584"/>
                </a:cubicBezTo>
                <a:cubicBezTo>
                  <a:pt x="423" y="4607"/>
                  <a:pt x="442" y="4621"/>
                  <a:pt x="464" y="4625"/>
                </a:cubicBezTo>
                <a:lnTo>
                  <a:pt x="751" y="4662"/>
                </a:lnTo>
                <a:cubicBezTo>
                  <a:pt x="710" y="4762"/>
                  <a:pt x="664" y="4857"/>
                  <a:pt x="610" y="4943"/>
                </a:cubicBezTo>
                <a:cubicBezTo>
                  <a:pt x="596" y="4966"/>
                  <a:pt x="596" y="4994"/>
                  <a:pt x="610" y="5016"/>
                </a:cubicBezTo>
                <a:cubicBezTo>
                  <a:pt x="623" y="5039"/>
                  <a:pt x="646" y="5053"/>
                  <a:pt x="674" y="5053"/>
                </a:cubicBezTo>
                <a:cubicBezTo>
                  <a:pt x="714" y="5048"/>
                  <a:pt x="760" y="5048"/>
                  <a:pt x="805" y="5044"/>
                </a:cubicBezTo>
                <a:lnTo>
                  <a:pt x="814" y="5039"/>
                </a:lnTo>
                <a:cubicBezTo>
                  <a:pt x="851" y="5021"/>
                  <a:pt x="896" y="5007"/>
                  <a:pt x="955" y="4994"/>
                </a:cubicBezTo>
                <a:lnTo>
                  <a:pt x="965" y="4989"/>
                </a:lnTo>
                <a:cubicBezTo>
                  <a:pt x="969" y="4984"/>
                  <a:pt x="974" y="4980"/>
                  <a:pt x="983" y="4975"/>
                </a:cubicBezTo>
                <a:cubicBezTo>
                  <a:pt x="987" y="4975"/>
                  <a:pt x="992" y="4971"/>
                  <a:pt x="1001" y="4966"/>
                </a:cubicBezTo>
                <a:cubicBezTo>
                  <a:pt x="1101" y="4925"/>
                  <a:pt x="1210" y="4889"/>
                  <a:pt x="1328" y="4853"/>
                </a:cubicBezTo>
                <a:cubicBezTo>
                  <a:pt x="1351" y="4848"/>
                  <a:pt x="1374" y="4839"/>
                  <a:pt x="1397" y="4834"/>
                </a:cubicBezTo>
                <a:cubicBezTo>
                  <a:pt x="1419" y="4830"/>
                  <a:pt x="1442" y="4821"/>
                  <a:pt x="1465" y="4816"/>
                </a:cubicBezTo>
                <a:cubicBezTo>
                  <a:pt x="1492" y="4807"/>
                  <a:pt x="1515" y="4798"/>
                  <a:pt x="1542" y="4789"/>
                </a:cubicBezTo>
                <a:cubicBezTo>
                  <a:pt x="1606" y="4766"/>
                  <a:pt x="1669" y="4748"/>
                  <a:pt x="1738" y="4725"/>
                </a:cubicBezTo>
                <a:cubicBezTo>
                  <a:pt x="3238" y="4098"/>
                  <a:pt x="4707" y="3375"/>
                  <a:pt x="6072" y="2688"/>
                </a:cubicBezTo>
                <a:cubicBezTo>
                  <a:pt x="6335" y="2556"/>
                  <a:pt x="6599" y="2420"/>
                  <a:pt x="6867" y="2288"/>
                </a:cubicBezTo>
                <a:lnTo>
                  <a:pt x="6958" y="2242"/>
                </a:lnTo>
                <a:cubicBezTo>
                  <a:pt x="7186" y="2129"/>
                  <a:pt x="7418" y="2010"/>
                  <a:pt x="7622" y="1847"/>
                </a:cubicBezTo>
                <a:cubicBezTo>
                  <a:pt x="7640" y="1828"/>
                  <a:pt x="7650" y="1806"/>
                  <a:pt x="7645" y="1778"/>
                </a:cubicBezTo>
                <a:cubicBezTo>
                  <a:pt x="7636" y="1751"/>
                  <a:pt x="7613" y="1728"/>
                  <a:pt x="7586" y="1724"/>
                </a:cubicBezTo>
                <a:cubicBezTo>
                  <a:pt x="7454" y="1697"/>
                  <a:pt x="7331" y="1642"/>
                  <a:pt x="7218" y="1569"/>
                </a:cubicBezTo>
                <a:lnTo>
                  <a:pt x="7345" y="1337"/>
                </a:lnTo>
                <a:cubicBezTo>
                  <a:pt x="7359" y="1315"/>
                  <a:pt x="7359" y="1292"/>
                  <a:pt x="7354" y="1274"/>
                </a:cubicBezTo>
                <a:cubicBezTo>
                  <a:pt x="7345" y="1255"/>
                  <a:pt x="7331" y="1242"/>
                  <a:pt x="7313" y="1233"/>
                </a:cubicBezTo>
                <a:lnTo>
                  <a:pt x="6917" y="1064"/>
                </a:lnTo>
                <a:lnTo>
                  <a:pt x="7031" y="769"/>
                </a:lnTo>
                <a:cubicBezTo>
                  <a:pt x="7040" y="751"/>
                  <a:pt x="7036" y="732"/>
                  <a:pt x="7027" y="714"/>
                </a:cubicBezTo>
                <a:cubicBezTo>
                  <a:pt x="7022" y="696"/>
                  <a:pt x="7008" y="682"/>
                  <a:pt x="6990" y="678"/>
                </a:cubicBezTo>
                <a:lnTo>
                  <a:pt x="6658" y="560"/>
                </a:lnTo>
                <a:lnTo>
                  <a:pt x="6776" y="96"/>
                </a:lnTo>
                <a:cubicBezTo>
                  <a:pt x="6781" y="64"/>
                  <a:pt x="6772" y="32"/>
                  <a:pt x="6749" y="14"/>
                </a:cubicBezTo>
                <a:cubicBezTo>
                  <a:pt x="6737" y="5"/>
                  <a:pt x="6722" y="0"/>
                  <a:pt x="67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3"/>
          <p:cNvGrpSpPr/>
          <p:nvPr/>
        </p:nvGrpSpPr>
        <p:grpSpPr>
          <a:xfrm rot="-1654998">
            <a:off x="3934244" y="1836341"/>
            <a:ext cx="1396348" cy="432776"/>
            <a:chOff x="3804263" y="2577563"/>
            <a:chExt cx="1235784" cy="349743"/>
          </a:xfrm>
        </p:grpSpPr>
        <p:sp>
          <p:nvSpPr>
            <p:cNvPr id="487" name="Google Shape;487;p13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3"/>
          <p:cNvGrpSpPr/>
          <p:nvPr/>
        </p:nvGrpSpPr>
        <p:grpSpPr>
          <a:xfrm rot="1567644">
            <a:off x="7050279" y="2017366"/>
            <a:ext cx="1396389" cy="432776"/>
            <a:chOff x="3804263" y="2577563"/>
            <a:chExt cx="1235784" cy="349743"/>
          </a:xfrm>
        </p:grpSpPr>
        <p:sp>
          <p:nvSpPr>
            <p:cNvPr id="490" name="Google Shape;490;p13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3"/>
          <p:cNvSpPr txBox="1">
            <a:spLocks noGrp="1"/>
          </p:cNvSpPr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2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3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5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6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499" name="Google Shape;499;p13"/>
          <p:cNvGrpSpPr/>
          <p:nvPr/>
        </p:nvGrpSpPr>
        <p:grpSpPr>
          <a:xfrm>
            <a:off x="7778589" y="-158850"/>
            <a:ext cx="1465151" cy="1619049"/>
            <a:chOff x="8296825" y="0"/>
            <a:chExt cx="1044522" cy="1255953"/>
          </a:xfrm>
        </p:grpSpPr>
        <p:sp>
          <p:nvSpPr>
            <p:cNvPr id="500" name="Google Shape;500;p13"/>
            <p:cNvSpPr/>
            <p:nvPr/>
          </p:nvSpPr>
          <p:spPr>
            <a:xfrm>
              <a:off x="8296825" y="0"/>
              <a:ext cx="1044522" cy="1255953"/>
            </a:xfrm>
            <a:custGeom>
              <a:avLst/>
              <a:gdLst/>
              <a:ahLst/>
              <a:cxnLst/>
              <a:rect l="l" t="t" r="r" b="b"/>
              <a:pathLst>
                <a:path w="6946" h="8352" extrusionOk="0"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rgbClr val="F7E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320885" y="16842"/>
              <a:ext cx="1020462" cy="307672"/>
            </a:xfrm>
            <a:custGeom>
              <a:avLst/>
              <a:gdLst/>
              <a:ahLst/>
              <a:cxnLst/>
              <a:rect l="l" t="t" r="r" b="b"/>
              <a:pathLst>
                <a:path w="6786" h="2046" extrusionOk="0">
                  <a:moveTo>
                    <a:pt x="3523" y="1"/>
                  </a:moveTo>
                  <a:cubicBezTo>
                    <a:pt x="2404" y="1"/>
                    <a:pt x="1285" y="53"/>
                    <a:pt x="168" y="158"/>
                  </a:cubicBezTo>
                  <a:cubicBezTo>
                    <a:pt x="136" y="162"/>
                    <a:pt x="118" y="181"/>
                    <a:pt x="114" y="212"/>
                  </a:cubicBezTo>
                  <a:cubicBezTo>
                    <a:pt x="68" y="822"/>
                    <a:pt x="32" y="1436"/>
                    <a:pt x="0" y="2045"/>
                  </a:cubicBezTo>
                  <a:lnTo>
                    <a:pt x="6662" y="2045"/>
                  </a:lnTo>
                  <a:cubicBezTo>
                    <a:pt x="6694" y="1431"/>
                    <a:pt x="6735" y="813"/>
                    <a:pt x="6785" y="199"/>
                  </a:cubicBezTo>
                  <a:cubicBezTo>
                    <a:pt x="6785" y="167"/>
                    <a:pt x="6753" y="144"/>
                    <a:pt x="6726" y="144"/>
                  </a:cubicBezTo>
                  <a:cubicBezTo>
                    <a:pt x="5662" y="49"/>
                    <a:pt x="4593" y="1"/>
                    <a:pt x="3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424797" y="73986"/>
              <a:ext cx="43158" cy="33685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474722" y="165716"/>
              <a:ext cx="43158" cy="33534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377578" y="249025"/>
              <a:ext cx="43158" cy="33685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369307" y="154588"/>
              <a:ext cx="39850" cy="36391"/>
            </a:xfrm>
            <a:custGeom>
              <a:avLst/>
              <a:gdLst/>
              <a:ahLst/>
              <a:cxnLst/>
              <a:rect l="l" t="t" r="r" b="b"/>
              <a:pathLst>
                <a:path w="265" h="242" extrusionOk="0">
                  <a:moveTo>
                    <a:pt x="138" y="1"/>
                  </a:moveTo>
                  <a:cubicBezTo>
                    <a:pt x="111" y="1"/>
                    <a:pt x="85" y="11"/>
                    <a:pt x="65" y="33"/>
                  </a:cubicBezTo>
                  <a:lnTo>
                    <a:pt x="46" y="51"/>
                  </a:lnTo>
                  <a:cubicBezTo>
                    <a:pt x="5" y="92"/>
                    <a:pt x="1" y="170"/>
                    <a:pt x="46" y="210"/>
                  </a:cubicBezTo>
                  <a:cubicBezTo>
                    <a:pt x="67" y="231"/>
                    <a:pt x="94" y="241"/>
                    <a:pt x="122" y="241"/>
                  </a:cubicBezTo>
                  <a:cubicBezTo>
                    <a:pt x="150" y="241"/>
                    <a:pt x="178" y="231"/>
                    <a:pt x="201" y="210"/>
                  </a:cubicBezTo>
                  <a:lnTo>
                    <a:pt x="219" y="192"/>
                  </a:lnTo>
                  <a:cubicBezTo>
                    <a:pt x="260" y="151"/>
                    <a:pt x="265" y="74"/>
                    <a:pt x="219" y="33"/>
                  </a:cubicBezTo>
                  <a:cubicBezTo>
                    <a:pt x="196" y="12"/>
                    <a:pt x="16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599836" y="52181"/>
              <a:ext cx="43158" cy="32933"/>
            </a:xfrm>
            <a:custGeom>
              <a:avLst/>
              <a:gdLst/>
              <a:ahLst/>
              <a:cxnLst/>
              <a:rect l="l" t="t" r="r" b="b"/>
              <a:pathLst>
                <a:path w="287" h="219" extrusionOk="0">
                  <a:moveTo>
                    <a:pt x="141" y="0"/>
                  </a:moveTo>
                  <a:cubicBezTo>
                    <a:pt x="0" y="0"/>
                    <a:pt x="0" y="218"/>
                    <a:pt x="141" y="218"/>
                  </a:cubicBezTo>
                  <a:cubicBezTo>
                    <a:pt x="287" y="218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560889" y="132783"/>
              <a:ext cx="39850" cy="35790"/>
            </a:xfrm>
            <a:custGeom>
              <a:avLst/>
              <a:gdLst/>
              <a:ahLst/>
              <a:cxnLst/>
              <a:rect l="l" t="t" r="r" b="b"/>
              <a:pathLst>
                <a:path w="265" h="238" extrusionOk="0">
                  <a:moveTo>
                    <a:pt x="141" y="0"/>
                  </a:moveTo>
                  <a:cubicBezTo>
                    <a:pt x="114" y="0"/>
                    <a:pt x="86" y="10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4"/>
                    <a:pt x="46" y="205"/>
                  </a:cubicBezTo>
                  <a:cubicBezTo>
                    <a:pt x="69" y="226"/>
                    <a:pt x="98" y="238"/>
                    <a:pt x="128" y="238"/>
                  </a:cubicBezTo>
                  <a:cubicBezTo>
                    <a:pt x="155" y="238"/>
                    <a:pt x="183" y="228"/>
                    <a:pt x="205" y="205"/>
                  </a:cubicBezTo>
                  <a:lnTo>
                    <a:pt x="223" y="187"/>
                  </a:lnTo>
                  <a:cubicBezTo>
                    <a:pt x="264" y="146"/>
                    <a:pt x="264" y="69"/>
                    <a:pt x="223" y="33"/>
                  </a:cubicBezTo>
                  <a:cubicBezTo>
                    <a:pt x="200" y="12"/>
                    <a:pt x="170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8659988" y="196393"/>
              <a:ext cx="33685" cy="36391"/>
            </a:xfrm>
            <a:custGeom>
              <a:avLst/>
              <a:gdLst/>
              <a:ahLst/>
              <a:cxnLst/>
              <a:rect l="l" t="t" r="r" b="b"/>
              <a:pathLst>
                <a:path w="224" h="242" extrusionOk="0">
                  <a:moveTo>
                    <a:pt x="121" y="0"/>
                  </a:moveTo>
                  <a:cubicBezTo>
                    <a:pt x="119" y="0"/>
                    <a:pt x="117" y="1"/>
                    <a:pt x="114" y="1"/>
                  </a:cubicBezTo>
                  <a:cubicBezTo>
                    <a:pt x="51" y="5"/>
                    <a:pt x="1" y="51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4" y="242"/>
                  </a:cubicBezTo>
                  <a:cubicBezTo>
                    <a:pt x="173" y="237"/>
                    <a:pt x="223" y="192"/>
                    <a:pt x="223" y="128"/>
                  </a:cubicBezTo>
                  <a:lnTo>
                    <a:pt x="223" y="110"/>
                  </a:lnTo>
                  <a:cubicBezTo>
                    <a:pt x="223" y="57"/>
                    <a:pt x="177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552618" y="263310"/>
              <a:ext cx="39850" cy="35940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69" y="227"/>
                    <a:pt x="99" y="238"/>
                    <a:pt x="127" y="238"/>
                  </a:cubicBezTo>
                  <a:cubicBezTo>
                    <a:pt x="154" y="238"/>
                    <a:pt x="181" y="228"/>
                    <a:pt x="201" y="206"/>
                  </a:cubicBezTo>
                  <a:lnTo>
                    <a:pt x="219" y="188"/>
                  </a:lnTo>
                  <a:cubicBezTo>
                    <a:pt x="260" y="147"/>
                    <a:pt x="264" y="74"/>
                    <a:pt x="219" y="33"/>
                  </a:cubicBezTo>
                  <a:cubicBezTo>
                    <a:pt x="198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738635" y="79550"/>
              <a:ext cx="43309" cy="33534"/>
            </a:xfrm>
            <a:custGeom>
              <a:avLst/>
              <a:gdLst/>
              <a:ahLst/>
              <a:cxnLst/>
              <a:rect l="l" t="t" r="r" b="b"/>
              <a:pathLst>
                <a:path w="288" h="223" extrusionOk="0">
                  <a:moveTo>
                    <a:pt x="146" y="0"/>
                  </a:moveTo>
                  <a:cubicBezTo>
                    <a:pt x="1" y="0"/>
                    <a:pt x="1" y="223"/>
                    <a:pt x="146" y="223"/>
                  </a:cubicBezTo>
                  <a:cubicBezTo>
                    <a:pt x="287" y="223"/>
                    <a:pt x="28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848712" y="238197"/>
              <a:ext cx="43309" cy="33534"/>
            </a:xfrm>
            <a:custGeom>
              <a:avLst/>
              <a:gdLst/>
              <a:ahLst/>
              <a:cxnLst/>
              <a:rect l="l" t="t" r="r" b="b"/>
              <a:pathLst>
                <a:path w="288" h="223" extrusionOk="0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787207" y="157445"/>
              <a:ext cx="37745" cy="33685"/>
            </a:xfrm>
            <a:custGeom>
              <a:avLst/>
              <a:gdLst/>
              <a:ahLst/>
              <a:cxnLst/>
              <a:rect l="l" t="t" r="r" b="b"/>
              <a:pathLst>
                <a:path w="251" h="224" extrusionOk="0">
                  <a:moveTo>
                    <a:pt x="114" y="0"/>
                  </a:moveTo>
                  <a:cubicBezTo>
                    <a:pt x="60" y="0"/>
                    <a:pt x="1" y="50"/>
                    <a:pt x="5" y="110"/>
                  </a:cubicBezTo>
                  <a:cubicBezTo>
                    <a:pt x="10" y="173"/>
                    <a:pt x="55" y="223"/>
                    <a:pt x="114" y="223"/>
                  </a:cubicBezTo>
                  <a:lnTo>
                    <a:pt x="137" y="223"/>
                  </a:lnTo>
                  <a:cubicBezTo>
                    <a:pt x="192" y="223"/>
                    <a:pt x="251" y="173"/>
                    <a:pt x="246" y="110"/>
                  </a:cubicBezTo>
                  <a:cubicBezTo>
                    <a:pt x="242" y="50"/>
                    <a:pt x="19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897284" y="46015"/>
              <a:ext cx="43309" cy="33685"/>
            </a:xfrm>
            <a:custGeom>
              <a:avLst/>
              <a:gdLst/>
              <a:ahLst/>
              <a:cxnLst/>
              <a:rect l="l" t="t" r="r" b="b"/>
              <a:pathLst>
                <a:path w="288" h="224" extrusionOk="0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9040895" y="99249"/>
              <a:ext cx="33685" cy="36391"/>
            </a:xfrm>
            <a:custGeom>
              <a:avLst/>
              <a:gdLst/>
              <a:ahLst/>
              <a:cxnLst/>
              <a:rect l="l" t="t" r="r" b="b"/>
              <a:pathLst>
                <a:path w="224" h="242" extrusionOk="0">
                  <a:moveTo>
                    <a:pt x="117" y="1"/>
                  </a:moveTo>
                  <a:cubicBezTo>
                    <a:pt x="115" y="1"/>
                    <a:pt x="112" y="1"/>
                    <a:pt x="110" y="1"/>
                  </a:cubicBezTo>
                  <a:cubicBezTo>
                    <a:pt x="51" y="1"/>
                    <a:pt x="1" y="46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0" y="242"/>
                  </a:cubicBezTo>
                  <a:cubicBezTo>
                    <a:pt x="173" y="237"/>
                    <a:pt x="224" y="192"/>
                    <a:pt x="224" y="128"/>
                  </a:cubicBezTo>
                  <a:lnTo>
                    <a:pt x="224" y="110"/>
                  </a:lnTo>
                  <a:cubicBezTo>
                    <a:pt x="224" y="53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935630" y="168422"/>
              <a:ext cx="32933" cy="36391"/>
            </a:xfrm>
            <a:custGeom>
              <a:avLst/>
              <a:gdLst/>
              <a:ahLst/>
              <a:cxnLst/>
              <a:rect l="l" t="t" r="r" b="b"/>
              <a:pathLst>
                <a:path w="219" h="242" extrusionOk="0">
                  <a:moveTo>
                    <a:pt x="109" y="0"/>
                  </a:moveTo>
                  <a:cubicBezTo>
                    <a:pt x="50" y="5"/>
                    <a:pt x="0" y="50"/>
                    <a:pt x="0" y="114"/>
                  </a:cubicBezTo>
                  <a:lnTo>
                    <a:pt x="0" y="132"/>
                  </a:lnTo>
                  <a:cubicBezTo>
                    <a:pt x="0" y="189"/>
                    <a:pt x="47" y="242"/>
                    <a:pt x="103" y="242"/>
                  </a:cubicBezTo>
                  <a:cubicBezTo>
                    <a:pt x="105" y="242"/>
                    <a:pt x="107" y="241"/>
                    <a:pt x="109" y="241"/>
                  </a:cubicBezTo>
                  <a:cubicBezTo>
                    <a:pt x="169" y="241"/>
                    <a:pt x="219" y="191"/>
                    <a:pt x="219" y="132"/>
                  </a:cubicBezTo>
                  <a:lnTo>
                    <a:pt x="219" y="114"/>
                  </a:lnTo>
                  <a:cubicBezTo>
                    <a:pt x="219" y="55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146310" y="68572"/>
              <a:ext cx="36993" cy="33685"/>
            </a:xfrm>
            <a:custGeom>
              <a:avLst/>
              <a:gdLst/>
              <a:ahLst/>
              <a:cxnLst/>
              <a:rect l="l" t="t" r="r" b="b"/>
              <a:pathLst>
                <a:path w="246" h="224" extrusionOk="0">
                  <a:moveTo>
                    <a:pt x="114" y="0"/>
                  </a:moveTo>
                  <a:cubicBezTo>
                    <a:pt x="55" y="0"/>
                    <a:pt x="0" y="50"/>
                    <a:pt x="0" y="109"/>
                  </a:cubicBezTo>
                  <a:cubicBezTo>
                    <a:pt x="5" y="173"/>
                    <a:pt x="50" y="223"/>
                    <a:pt x="114" y="223"/>
                  </a:cubicBezTo>
                  <a:lnTo>
                    <a:pt x="132" y="223"/>
                  </a:lnTo>
                  <a:cubicBezTo>
                    <a:pt x="191" y="223"/>
                    <a:pt x="246" y="169"/>
                    <a:pt x="241" y="109"/>
                  </a:cubicBezTo>
                  <a:cubicBezTo>
                    <a:pt x="241" y="50"/>
                    <a:pt x="196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9250221" y="138197"/>
              <a:ext cx="39850" cy="35940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5"/>
                    <a:pt x="46" y="206"/>
                  </a:cubicBezTo>
                  <a:cubicBezTo>
                    <a:pt x="69" y="227"/>
                    <a:pt x="98" y="238"/>
                    <a:pt x="127" y="238"/>
                  </a:cubicBezTo>
                  <a:cubicBezTo>
                    <a:pt x="154" y="238"/>
                    <a:pt x="180" y="228"/>
                    <a:pt x="200" y="206"/>
                  </a:cubicBezTo>
                  <a:lnTo>
                    <a:pt x="223" y="188"/>
                  </a:lnTo>
                  <a:cubicBezTo>
                    <a:pt x="264" y="147"/>
                    <a:pt x="264" y="74"/>
                    <a:pt x="223" y="33"/>
                  </a:cubicBezTo>
                  <a:cubicBezTo>
                    <a:pt x="200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9133227" y="185415"/>
              <a:ext cx="43309" cy="33083"/>
            </a:xfrm>
            <a:custGeom>
              <a:avLst/>
              <a:gdLst/>
              <a:ahLst/>
              <a:cxnLst/>
              <a:rect l="l" t="t" r="r" b="b"/>
              <a:pathLst>
                <a:path w="288" h="220" extrusionOk="0">
                  <a:moveTo>
                    <a:pt x="146" y="1"/>
                  </a:moveTo>
                  <a:cubicBezTo>
                    <a:pt x="1" y="1"/>
                    <a:pt x="1" y="219"/>
                    <a:pt x="146" y="219"/>
                  </a:cubicBezTo>
                  <a:cubicBezTo>
                    <a:pt x="287" y="219"/>
                    <a:pt x="287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9019692" y="260002"/>
              <a:ext cx="42557" cy="33685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42" y="1"/>
                  </a:moveTo>
                  <a:cubicBezTo>
                    <a:pt x="1" y="1"/>
                    <a:pt x="1" y="223"/>
                    <a:pt x="142" y="223"/>
                  </a:cubicBezTo>
                  <a:cubicBezTo>
                    <a:pt x="283" y="223"/>
                    <a:pt x="283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9247514" y="238197"/>
              <a:ext cx="43158" cy="33534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741342" y="266017"/>
              <a:ext cx="40602" cy="35940"/>
            </a:xfrm>
            <a:custGeom>
              <a:avLst/>
              <a:gdLst/>
              <a:ahLst/>
              <a:cxnLst/>
              <a:rect l="l" t="t" r="r" b="b"/>
              <a:pathLst>
                <a:path w="270" h="239" extrusionOk="0">
                  <a:moveTo>
                    <a:pt x="142" y="1"/>
                  </a:moveTo>
                  <a:cubicBezTo>
                    <a:pt x="114" y="1"/>
                    <a:pt x="87" y="11"/>
                    <a:pt x="64" y="33"/>
                  </a:cubicBezTo>
                  <a:lnTo>
                    <a:pt x="46" y="52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70" y="227"/>
                    <a:pt x="99" y="239"/>
                    <a:pt x="128" y="239"/>
                  </a:cubicBezTo>
                  <a:cubicBezTo>
                    <a:pt x="156" y="239"/>
                    <a:pt x="183" y="228"/>
                    <a:pt x="205" y="206"/>
                  </a:cubicBezTo>
                  <a:lnTo>
                    <a:pt x="224" y="188"/>
                  </a:lnTo>
                  <a:cubicBezTo>
                    <a:pt x="265" y="147"/>
                    <a:pt x="269" y="74"/>
                    <a:pt x="224" y="33"/>
                  </a:cubicBezTo>
                  <a:cubicBezTo>
                    <a:pt x="200" y="12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296825" y="0"/>
              <a:ext cx="1044522" cy="1255953"/>
            </a:xfrm>
            <a:custGeom>
              <a:avLst/>
              <a:gdLst/>
              <a:ahLst/>
              <a:cxnLst/>
              <a:rect l="l" t="t" r="r" b="b"/>
              <a:pathLst>
                <a:path w="6946" h="8352" extrusionOk="0">
                  <a:moveTo>
                    <a:pt x="3700" y="111"/>
                  </a:moveTo>
                  <a:cubicBezTo>
                    <a:pt x="4744" y="111"/>
                    <a:pt x="5787" y="157"/>
                    <a:pt x="6827" y="247"/>
                  </a:cubicBezTo>
                  <a:cubicBezTo>
                    <a:pt x="6618" y="2889"/>
                    <a:pt x="6586" y="5540"/>
                    <a:pt x="6554" y="8187"/>
                  </a:cubicBezTo>
                  <a:cubicBezTo>
                    <a:pt x="5308" y="7328"/>
                    <a:pt x="4212" y="6245"/>
                    <a:pt x="3239" y="5086"/>
                  </a:cubicBezTo>
                  <a:cubicBezTo>
                    <a:pt x="3230" y="5075"/>
                    <a:pt x="3217" y="5070"/>
                    <a:pt x="3203" y="5070"/>
                  </a:cubicBezTo>
                  <a:cubicBezTo>
                    <a:pt x="3187" y="5070"/>
                    <a:pt x="3171" y="5076"/>
                    <a:pt x="3161" y="5086"/>
                  </a:cubicBezTo>
                  <a:cubicBezTo>
                    <a:pt x="2211" y="6145"/>
                    <a:pt x="1224" y="7173"/>
                    <a:pt x="151" y="8105"/>
                  </a:cubicBezTo>
                  <a:cubicBezTo>
                    <a:pt x="115" y="5490"/>
                    <a:pt x="192" y="2871"/>
                    <a:pt x="383" y="265"/>
                  </a:cubicBezTo>
                  <a:cubicBezTo>
                    <a:pt x="1485" y="162"/>
                    <a:pt x="2593" y="111"/>
                    <a:pt x="3700" y="111"/>
                  </a:cubicBezTo>
                  <a:close/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/>
          <p:nvPr/>
        </p:nvSpPr>
        <p:spPr>
          <a:xfrm>
            <a:off x="3966075" y="461575"/>
            <a:ext cx="4302141" cy="4049652"/>
          </a:xfrm>
          <a:custGeom>
            <a:avLst/>
            <a:gdLst/>
            <a:ahLst/>
            <a:cxnLst/>
            <a:rect l="l" t="t" r="r" b="b"/>
            <a:pathLst>
              <a:path w="16300" h="20338" extrusionOk="0">
                <a:moveTo>
                  <a:pt x="13080" y="1"/>
                </a:moveTo>
                <a:cubicBezTo>
                  <a:pt x="13080" y="1"/>
                  <a:pt x="9273" y="260"/>
                  <a:pt x="8346" y="351"/>
                </a:cubicBezTo>
                <a:cubicBezTo>
                  <a:pt x="7594" y="428"/>
                  <a:pt x="5214" y="472"/>
                  <a:pt x="4107" y="472"/>
                </a:cubicBezTo>
                <a:cubicBezTo>
                  <a:pt x="3842" y="472"/>
                  <a:pt x="3650" y="470"/>
                  <a:pt x="3571" y="464"/>
                </a:cubicBezTo>
                <a:cubicBezTo>
                  <a:pt x="3505" y="460"/>
                  <a:pt x="3388" y="458"/>
                  <a:pt x="3237" y="458"/>
                </a:cubicBezTo>
                <a:cubicBezTo>
                  <a:pt x="2429" y="458"/>
                  <a:pt x="656" y="510"/>
                  <a:pt x="656" y="510"/>
                </a:cubicBezTo>
                <a:cubicBezTo>
                  <a:pt x="656" y="510"/>
                  <a:pt x="951" y="3102"/>
                  <a:pt x="951" y="3334"/>
                </a:cubicBezTo>
                <a:cubicBezTo>
                  <a:pt x="951" y="3566"/>
                  <a:pt x="1092" y="6367"/>
                  <a:pt x="1038" y="6672"/>
                </a:cubicBezTo>
                <a:cubicBezTo>
                  <a:pt x="983" y="6977"/>
                  <a:pt x="828" y="10969"/>
                  <a:pt x="792" y="11470"/>
                </a:cubicBezTo>
                <a:cubicBezTo>
                  <a:pt x="756" y="11970"/>
                  <a:pt x="583" y="15253"/>
                  <a:pt x="528" y="15772"/>
                </a:cubicBezTo>
                <a:cubicBezTo>
                  <a:pt x="474" y="16290"/>
                  <a:pt x="1" y="20115"/>
                  <a:pt x="1" y="20115"/>
                </a:cubicBezTo>
                <a:cubicBezTo>
                  <a:pt x="1" y="20115"/>
                  <a:pt x="1306" y="20156"/>
                  <a:pt x="1865" y="20292"/>
                </a:cubicBezTo>
                <a:cubicBezTo>
                  <a:pt x="1994" y="20325"/>
                  <a:pt x="2327" y="20338"/>
                  <a:pt x="2773" y="20338"/>
                </a:cubicBezTo>
                <a:cubicBezTo>
                  <a:pt x="4248" y="20338"/>
                  <a:pt x="6966" y="20197"/>
                  <a:pt x="7695" y="20169"/>
                </a:cubicBezTo>
                <a:cubicBezTo>
                  <a:pt x="8646" y="20133"/>
                  <a:pt x="16240" y="19601"/>
                  <a:pt x="16240" y="19601"/>
                </a:cubicBezTo>
                <a:lnTo>
                  <a:pt x="16231" y="19287"/>
                </a:lnTo>
                <a:cubicBezTo>
                  <a:pt x="16231" y="19287"/>
                  <a:pt x="16045" y="13371"/>
                  <a:pt x="16049" y="12570"/>
                </a:cubicBezTo>
                <a:cubicBezTo>
                  <a:pt x="16054" y="11765"/>
                  <a:pt x="16186" y="9391"/>
                  <a:pt x="16240" y="8564"/>
                </a:cubicBezTo>
                <a:cubicBezTo>
                  <a:pt x="16300" y="7741"/>
                  <a:pt x="15899" y="3789"/>
                  <a:pt x="15727" y="2988"/>
                </a:cubicBezTo>
                <a:cubicBezTo>
                  <a:pt x="15549" y="2183"/>
                  <a:pt x="15176" y="1729"/>
                  <a:pt x="14699" y="1010"/>
                </a:cubicBezTo>
                <a:cubicBezTo>
                  <a:pt x="14217" y="292"/>
                  <a:pt x="13080" y="1"/>
                  <a:pt x="130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>
            <a:off x="7555616" y="480299"/>
            <a:ext cx="536518" cy="467727"/>
          </a:xfrm>
          <a:custGeom>
            <a:avLst/>
            <a:gdLst/>
            <a:ahLst/>
            <a:cxnLst/>
            <a:rect l="l" t="t" r="r" b="b"/>
            <a:pathLst>
              <a:path w="2346" h="2349" extrusionOk="0">
                <a:moveTo>
                  <a:pt x="256" y="1"/>
                </a:moveTo>
                <a:cubicBezTo>
                  <a:pt x="128" y="1"/>
                  <a:pt x="1" y="143"/>
                  <a:pt x="90" y="280"/>
                </a:cubicBezTo>
                <a:cubicBezTo>
                  <a:pt x="130" y="343"/>
                  <a:pt x="171" y="402"/>
                  <a:pt x="217" y="466"/>
                </a:cubicBezTo>
                <a:cubicBezTo>
                  <a:pt x="194" y="511"/>
                  <a:pt x="190" y="571"/>
                  <a:pt x="217" y="634"/>
                </a:cubicBezTo>
                <a:cubicBezTo>
                  <a:pt x="258" y="730"/>
                  <a:pt x="303" y="825"/>
                  <a:pt x="349" y="921"/>
                </a:cubicBezTo>
                <a:cubicBezTo>
                  <a:pt x="353" y="1148"/>
                  <a:pt x="299" y="1385"/>
                  <a:pt x="240" y="1598"/>
                </a:cubicBezTo>
                <a:cubicBezTo>
                  <a:pt x="201" y="1737"/>
                  <a:pt x="313" y="1830"/>
                  <a:pt x="423" y="1830"/>
                </a:cubicBezTo>
                <a:cubicBezTo>
                  <a:pt x="443" y="1830"/>
                  <a:pt x="462" y="1827"/>
                  <a:pt x="481" y="1821"/>
                </a:cubicBezTo>
                <a:cubicBezTo>
                  <a:pt x="499" y="1830"/>
                  <a:pt x="522" y="1830"/>
                  <a:pt x="549" y="1830"/>
                </a:cubicBezTo>
                <a:cubicBezTo>
                  <a:pt x="619" y="1825"/>
                  <a:pt x="691" y="1821"/>
                  <a:pt x="763" y="1821"/>
                </a:cubicBezTo>
                <a:cubicBezTo>
                  <a:pt x="1206" y="1821"/>
                  <a:pt x="1684" y="1938"/>
                  <a:pt x="1977" y="2290"/>
                </a:cubicBezTo>
                <a:cubicBezTo>
                  <a:pt x="2011" y="2331"/>
                  <a:pt x="2053" y="2348"/>
                  <a:pt x="2095" y="2348"/>
                </a:cubicBezTo>
                <a:cubicBezTo>
                  <a:pt x="2220" y="2348"/>
                  <a:pt x="2345" y="2195"/>
                  <a:pt x="2263" y="2062"/>
                </a:cubicBezTo>
                <a:cubicBezTo>
                  <a:pt x="2113" y="1808"/>
                  <a:pt x="1877" y="1671"/>
                  <a:pt x="1654" y="1489"/>
                </a:cubicBezTo>
                <a:cubicBezTo>
                  <a:pt x="1627" y="1462"/>
                  <a:pt x="1595" y="1439"/>
                  <a:pt x="1568" y="1412"/>
                </a:cubicBezTo>
                <a:cubicBezTo>
                  <a:pt x="1558" y="1385"/>
                  <a:pt x="1549" y="1353"/>
                  <a:pt x="1527" y="1325"/>
                </a:cubicBezTo>
                <a:cubicBezTo>
                  <a:pt x="1417" y="1189"/>
                  <a:pt x="1313" y="1053"/>
                  <a:pt x="1204" y="916"/>
                </a:cubicBezTo>
                <a:cubicBezTo>
                  <a:pt x="1186" y="775"/>
                  <a:pt x="1054" y="693"/>
                  <a:pt x="922" y="671"/>
                </a:cubicBezTo>
                <a:cubicBezTo>
                  <a:pt x="885" y="639"/>
                  <a:pt x="854" y="607"/>
                  <a:pt x="822" y="575"/>
                </a:cubicBezTo>
                <a:cubicBezTo>
                  <a:pt x="781" y="539"/>
                  <a:pt x="735" y="498"/>
                  <a:pt x="694" y="461"/>
                </a:cubicBezTo>
                <a:cubicBezTo>
                  <a:pt x="653" y="416"/>
                  <a:pt x="613" y="366"/>
                  <a:pt x="572" y="316"/>
                </a:cubicBezTo>
                <a:cubicBezTo>
                  <a:pt x="522" y="225"/>
                  <a:pt x="458" y="134"/>
                  <a:pt x="376" y="52"/>
                </a:cubicBezTo>
                <a:cubicBezTo>
                  <a:pt x="341" y="16"/>
                  <a:pt x="299" y="1"/>
                  <a:pt x="2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>
            <a:off x="3978682" y="442875"/>
            <a:ext cx="4302199" cy="4076134"/>
          </a:xfrm>
          <a:custGeom>
            <a:avLst/>
            <a:gdLst/>
            <a:ahLst/>
            <a:cxnLst/>
            <a:rect l="l" t="t" r="r" b="b"/>
            <a:pathLst>
              <a:path w="16441" h="20471" extrusionOk="0">
                <a:moveTo>
                  <a:pt x="13684" y="231"/>
                </a:moveTo>
                <a:cubicBezTo>
                  <a:pt x="13812" y="272"/>
                  <a:pt x="13939" y="336"/>
                  <a:pt x="14053" y="436"/>
                </a:cubicBezTo>
                <a:cubicBezTo>
                  <a:pt x="14516" y="840"/>
                  <a:pt x="14903" y="1363"/>
                  <a:pt x="15312" y="1818"/>
                </a:cubicBezTo>
                <a:cubicBezTo>
                  <a:pt x="15494" y="2023"/>
                  <a:pt x="15672" y="2214"/>
                  <a:pt x="15735" y="2482"/>
                </a:cubicBezTo>
                <a:cubicBezTo>
                  <a:pt x="15735" y="2500"/>
                  <a:pt x="15740" y="2519"/>
                  <a:pt x="15744" y="2537"/>
                </a:cubicBezTo>
                <a:cubicBezTo>
                  <a:pt x="15376" y="2133"/>
                  <a:pt x="14858" y="1903"/>
                  <a:pt x="14324" y="1903"/>
                </a:cubicBezTo>
                <a:cubicBezTo>
                  <a:pt x="14173" y="1903"/>
                  <a:pt x="14021" y="1921"/>
                  <a:pt x="13871" y="1959"/>
                </a:cubicBezTo>
                <a:cubicBezTo>
                  <a:pt x="13966" y="1368"/>
                  <a:pt x="13989" y="749"/>
                  <a:pt x="13684" y="231"/>
                </a:cubicBezTo>
                <a:close/>
                <a:moveTo>
                  <a:pt x="13249" y="169"/>
                </a:moveTo>
                <a:cubicBezTo>
                  <a:pt x="13322" y="169"/>
                  <a:pt x="13395" y="173"/>
                  <a:pt x="13466" y="181"/>
                </a:cubicBezTo>
                <a:cubicBezTo>
                  <a:pt x="13866" y="718"/>
                  <a:pt x="13807" y="1423"/>
                  <a:pt x="13693" y="2046"/>
                </a:cubicBezTo>
                <a:cubicBezTo>
                  <a:pt x="13681" y="2097"/>
                  <a:pt x="13715" y="2149"/>
                  <a:pt x="13766" y="2149"/>
                </a:cubicBezTo>
                <a:cubicBezTo>
                  <a:pt x="13773" y="2149"/>
                  <a:pt x="13781" y="2148"/>
                  <a:pt x="13789" y="2146"/>
                </a:cubicBezTo>
                <a:cubicBezTo>
                  <a:pt x="13965" y="2088"/>
                  <a:pt x="14146" y="2061"/>
                  <a:pt x="14325" y="2061"/>
                </a:cubicBezTo>
                <a:cubicBezTo>
                  <a:pt x="14872" y="2061"/>
                  <a:pt x="15404" y="2319"/>
                  <a:pt x="15740" y="2778"/>
                </a:cubicBezTo>
                <a:cubicBezTo>
                  <a:pt x="15753" y="2796"/>
                  <a:pt x="15772" y="2805"/>
                  <a:pt x="15790" y="2810"/>
                </a:cubicBezTo>
                <a:cubicBezTo>
                  <a:pt x="15794" y="2837"/>
                  <a:pt x="15799" y="2860"/>
                  <a:pt x="15799" y="2887"/>
                </a:cubicBezTo>
                <a:cubicBezTo>
                  <a:pt x="15999" y="4765"/>
                  <a:pt x="16308" y="6661"/>
                  <a:pt x="16235" y="8549"/>
                </a:cubicBezTo>
                <a:cubicBezTo>
                  <a:pt x="16199" y="9535"/>
                  <a:pt x="16126" y="10518"/>
                  <a:pt x="16085" y="11505"/>
                </a:cubicBezTo>
                <a:cubicBezTo>
                  <a:pt x="16035" y="12787"/>
                  <a:pt x="16044" y="14069"/>
                  <a:pt x="16081" y="15352"/>
                </a:cubicBezTo>
                <a:cubicBezTo>
                  <a:pt x="16122" y="16775"/>
                  <a:pt x="16199" y="18199"/>
                  <a:pt x="16245" y="19622"/>
                </a:cubicBezTo>
                <a:cubicBezTo>
                  <a:pt x="14234" y="19881"/>
                  <a:pt x="12206" y="19999"/>
                  <a:pt x="10183" y="20090"/>
                </a:cubicBezTo>
                <a:cubicBezTo>
                  <a:pt x="8072" y="20181"/>
                  <a:pt x="5953" y="20290"/>
                  <a:pt x="3839" y="20309"/>
                </a:cubicBezTo>
                <a:cubicBezTo>
                  <a:pt x="3811" y="20309"/>
                  <a:pt x="3783" y="20309"/>
                  <a:pt x="3755" y="20309"/>
                </a:cubicBezTo>
                <a:cubicBezTo>
                  <a:pt x="2588" y="20309"/>
                  <a:pt x="1433" y="20131"/>
                  <a:pt x="266" y="20131"/>
                </a:cubicBezTo>
                <a:cubicBezTo>
                  <a:pt x="238" y="20131"/>
                  <a:pt x="210" y="20131"/>
                  <a:pt x="182" y="20131"/>
                </a:cubicBezTo>
                <a:cubicBezTo>
                  <a:pt x="660" y="17735"/>
                  <a:pt x="723" y="15256"/>
                  <a:pt x="878" y="12823"/>
                </a:cubicBezTo>
                <a:cubicBezTo>
                  <a:pt x="1042" y="10222"/>
                  <a:pt x="1169" y="7616"/>
                  <a:pt x="1128" y="5006"/>
                </a:cubicBezTo>
                <a:cubicBezTo>
                  <a:pt x="1101" y="3560"/>
                  <a:pt x="1024" y="2109"/>
                  <a:pt x="869" y="668"/>
                </a:cubicBezTo>
                <a:cubicBezTo>
                  <a:pt x="1389" y="608"/>
                  <a:pt x="1909" y="576"/>
                  <a:pt x="2429" y="576"/>
                </a:cubicBezTo>
                <a:cubicBezTo>
                  <a:pt x="2464" y="576"/>
                  <a:pt x="2499" y="576"/>
                  <a:pt x="2533" y="577"/>
                </a:cubicBezTo>
                <a:cubicBezTo>
                  <a:pt x="3097" y="581"/>
                  <a:pt x="3657" y="654"/>
                  <a:pt x="4221" y="672"/>
                </a:cubicBezTo>
                <a:cubicBezTo>
                  <a:pt x="4386" y="676"/>
                  <a:pt x="4552" y="678"/>
                  <a:pt x="4717" y="678"/>
                </a:cubicBezTo>
                <a:cubicBezTo>
                  <a:pt x="4918" y="678"/>
                  <a:pt x="5119" y="676"/>
                  <a:pt x="5320" y="676"/>
                </a:cubicBezTo>
                <a:cubicBezTo>
                  <a:pt x="5486" y="676"/>
                  <a:pt x="5651" y="677"/>
                  <a:pt x="5817" y="681"/>
                </a:cubicBezTo>
                <a:cubicBezTo>
                  <a:pt x="6112" y="691"/>
                  <a:pt x="6408" y="700"/>
                  <a:pt x="6703" y="700"/>
                </a:cubicBezTo>
                <a:cubicBezTo>
                  <a:pt x="6955" y="700"/>
                  <a:pt x="7205" y="693"/>
                  <a:pt x="7454" y="677"/>
                </a:cubicBezTo>
                <a:cubicBezTo>
                  <a:pt x="8550" y="595"/>
                  <a:pt x="9646" y="477"/>
                  <a:pt x="10742" y="390"/>
                </a:cubicBezTo>
                <a:cubicBezTo>
                  <a:pt x="11301" y="345"/>
                  <a:pt x="11856" y="299"/>
                  <a:pt x="12411" y="249"/>
                </a:cubicBezTo>
                <a:cubicBezTo>
                  <a:pt x="12684" y="220"/>
                  <a:pt x="12972" y="169"/>
                  <a:pt x="13249" y="169"/>
                </a:cubicBezTo>
                <a:close/>
                <a:moveTo>
                  <a:pt x="13223" y="0"/>
                </a:moveTo>
                <a:cubicBezTo>
                  <a:pt x="12769" y="0"/>
                  <a:pt x="12289" y="102"/>
                  <a:pt x="11847" y="140"/>
                </a:cubicBezTo>
                <a:cubicBezTo>
                  <a:pt x="10678" y="245"/>
                  <a:pt x="9505" y="317"/>
                  <a:pt x="8336" y="431"/>
                </a:cubicBezTo>
                <a:cubicBezTo>
                  <a:pt x="7784" y="484"/>
                  <a:pt x="7236" y="541"/>
                  <a:pt x="6680" y="541"/>
                </a:cubicBezTo>
                <a:cubicBezTo>
                  <a:pt x="6659" y="541"/>
                  <a:pt x="6638" y="540"/>
                  <a:pt x="6617" y="540"/>
                </a:cubicBezTo>
                <a:cubicBezTo>
                  <a:pt x="6031" y="540"/>
                  <a:pt x="5444" y="518"/>
                  <a:pt x="4853" y="518"/>
                </a:cubicBezTo>
                <a:cubicBezTo>
                  <a:pt x="4833" y="518"/>
                  <a:pt x="4813" y="518"/>
                  <a:pt x="4793" y="518"/>
                </a:cubicBezTo>
                <a:cubicBezTo>
                  <a:pt x="4149" y="518"/>
                  <a:pt x="3514" y="449"/>
                  <a:pt x="2870" y="427"/>
                </a:cubicBezTo>
                <a:cubicBezTo>
                  <a:pt x="2717" y="421"/>
                  <a:pt x="2564" y="418"/>
                  <a:pt x="2411" y="418"/>
                </a:cubicBezTo>
                <a:cubicBezTo>
                  <a:pt x="1879" y="418"/>
                  <a:pt x="1349" y="453"/>
                  <a:pt x="819" y="513"/>
                </a:cubicBezTo>
                <a:cubicBezTo>
                  <a:pt x="805" y="506"/>
                  <a:pt x="789" y="502"/>
                  <a:pt x="773" y="502"/>
                </a:cubicBezTo>
                <a:cubicBezTo>
                  <a:pt x="749" y="502"/>
                  <a:pt x="726" y="512"/>
                  <a:pt x="714" y="531"/>
                </a:cubicBezTo>
                <a:cubicBezTo>
                  <a:pt x="651" y="563"/>
                  <a:pt x="651" y="663"/>
                  <a:pt x="714" y="681"/>
                </a:cubicBezTo>
                <a:cubicBezTo>
                  <a:pt x="1246" y="5793"/>
                  <a:pt x="846" y="10936"/>
                  <a:pt x="501" y="16048"/>
                </a:cubicBezTo>
                <a:cubicBezTo>
                  <a:pt x="410" y="17439"/>
                  <a:pt x="287" y="18822"/>
                  <a:pt x="10" y="20186"/>
                </a:cubicBezTo>
                <a:cubicBezTo>
                  <a:pt x="0" y="20236"/>
                  <a:pt x="32" y="20290"/>
                  <a:pt x="87" y="20290"/>
                </a:cubicBezTo>
                <a:cubicBezTo>
                  <a:pt x="146" y="20290"/>
                  <a:pt x="206" y="20289"/>
                  <a:pt x="265" y="20289"/>
                </a:cubicBezTo>
                <a:cubicBezTo>
                  <a:pt x="1310" y="20289"/>
                  <a:pt x="2348" y="20433"/>
                  <a:pt x="3397" y="20463"/>
                </a:cubicBezTo>
                <a:cubicBezTo>
                  <a:pt x="3589" y="20468"/>
                  <a:pt x="3781" y="20470"/>
                  <a:pt x="3974" y="20470"/>
                </a:cubicBezTo>
                <a:cubicBezTo>
                  <a:pt x="4876" y="20470"/>
                  <a:pt x="5781" y="20423"/>
                  <a:pt x="6681" y="20386"/>
                </a:cubicBezTo>
                <a:cubicBezTo>
                  <a:pt x="8741" y="20304"/>
                  <a:pt x="10806" y="20240"/>
                  <a:pt x="12861" y="20104"/>
                </a:cubicBezTo>
                <a:cubicBezTo>
                  <a:pt x="14021" y="20022"/>
                  <a:pt x="15176" y="19922"/>
                  <a:pt x="16326" y="19772"/>
                </a:cubicBezTo>
                <a:cubicBezTo>
                  <a:pt x="16367" y="19768"/>
                  <a:pt x="16408" y="19740"/>
                  <a:pt x="16408" y="19690"/>
                </a:cubicBezTo>
                <a:cubicBezTo>
                  <a:pt x="16326" y="17098"/>
                  <a:pt x="16154" y="14506"/>
                  <a:pt x="16231" y="11909"/>
                </a:cubicBezTo>
                <a:cubicBezTo>
                  <a:pt x="16263" y="10895"/>
                  <a:pt x="16335" y="9881"/>
                  <a:pt x="16381" y="8867"/>
                </a:cubicBezTo>
                <a:cubicBezTo>
                  <a:pt x="16440" y="7621"/>
                  <a:pt x="16331" y="6393"/>
                  <a:pt x="16204" y="5156"/>
                </a:cubicBezTo>
                <a:cubicBezTo>
                  <a:pt x="16122" y="4383"/>
                  <a:pt x="16035" y="3605"/>
                  <a:pt x="15953" y="2832"/>
                </a:cubicBezTo>
                <a:cubicBezTo>
                  <a:pt x="15953" y="2823"/>
                  <a:pt x="15953" y="2819"/>
                  <a:pt x="15949" y="2810"/>
                </a:cubicBezTo>
                <a:cubicBezTo>
                  <a:pt x="15903" y="2523"/>
                  <a:pt x="15872" y="2259"/>
                  <a:pt x="15690" y="2014"/>
                </a:cubicBezTo>
                <a:cubicBezTo>
                  <a:pt x="15362" y="1573"/>
                  <a:pt x="14948" y="1172"/>
                  <a:pt x="14580" y="763"/>
                </a:cubicBezTo>
                <a:cubicBezTo>
                  <a:pt x="14289" y="431"/>
                  <a:pt x="13998" y="86"/>
                  <a:pt x="13534" y="17"/>
                </a:cubicBezTo>
                <a:cubicBezTo>
                  <a:pt x="13526" y="12"/>
                  <a:pt x="13517" y="10"/>
                  <a:pt x="13506" y="10"/>
                </a:cubicBezTo>
                <a:cubicBezTo>
                  <a:pt x="13499" y="10"/>
                  <a:pt x="13492" y="11"/>
                  <a:pt x="13484" y="13"/>
                </a:cubicBezTo>
                <a:cubicBezTo>
                  <a:pt x="13399" y="4"/>
                  <a:pt x="13311" y="0"/>
                  <a:pt x="13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14"/>
          <p:cNvGrpSpPr/>
          <p:nvPr/>
        </p:nvGrpSpPr>
        <p:grpSpPr>
          <a:xfrm>
            <a:off x="974048" y="748409"/>
            <a:ext cx="898457" cy="898457"/>
            <a:chOff x="1216775" y="380325"/>
            <a:chExt cx="960300" cy="960300"/>
          </a:xfrm>
        </p:grpSpPr>
        <p:sp>
          <p:nvSpPr>
            <p:cNvPr id="528" name="Google Shape;528;p14"/>
            <p:cNvSpPr/>
            <p:nvPr/>
          </p:nvSpPr>
          <p:spPr>
            <a:xfrm>
              <a:off x="1216775" y="380325"/>
              <a:ext cx="960300" cy="960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14"/>
            <p:cNvGrpSpPr/>
            <p:nvPr/>
          </p:nvGrpSpPr>
          <p:grpSpPr>
            <a:xfrm>
              <a:off x="1285202" y="477638"/>
              <a:ext cx="823446" cy="765674"/>
              <a:chOff x="1271125" y="777525"/>
              <a:chExt cx="823446" cy="765674"/>
            </a:xfrm>
          </p:grpSpPr>
          <p:sp>
            <p:nvSpPr>
              <p:cNvPr id="530" name="Google Shape;530;p14"/>
              <p:cNvSpPr/>
              <p:nvPr/>
            </p:nvSpPr>
            <p:spPr>
              <a:xfrm>
                <a:off x="1296759" y="785620"/>
                <a:ext cx="774202" cy="734642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3267" extrusionOk="0">
                    <a:moveTo>
                      <a:pt x="1683" y="0"/>
                    </a:moveTo>
                    <a:cubicBezTo>
                      <a:pt x="1134" y="0"/>
                      <a:pt x="778" y="256"/>
                      <a:pt x="778" y="256"/>
                    </a:cubicBezTo>
                    <a:cubicBezTo>
                      <a:pt x="655" y="329"/>
                      <a:pt x="455" y="565"/>
                      <a:pt x="273" y="792"/>
                    </a:cubicBezTo>
                    <a:cubicBezTo>
                      <a:pt x="96" y="1024"/>
                      <a:pt x="14" y="1461"/>
                      <a:pt x="5" y="1738"/>
                    </a:cubicBezTo>
                    <a:cubicBezTo>
                      <a:pt x="0" y="2016"/>
                      <a:pt x="177" y="2370"/>
                      <a:pt x="491" y="2780"/>
                    </a:cubicBezTo>
                    <a:cubicBezTo>
                      <a:pt x="805" y="3189"/>
                      <a:pt x="1228" y="3248"/>
                      <a:pt x="1937" y="3266"/>
                    </a:cubicBezTo>
                    <a:cubicBezTo>
                      <a:pt x="1946" y="3266"/>
                      <a:pt x="1954" y="3267"/>
                      <a:pt x="1962" y="3267"/>
                    </a:cubicBezTo>
                    <a:cubicBezTo>
                      <a:pt x="2661" y="3267"/>
                      <a:pt x="3085" y="2500"/>
                      <a:pt x="3247" y="2311"/>
                    </a:cubicBezTo>
                    <a:cubicBezTo>
                      <a:pt x="3406" y="2120"/>
                      <a:pt x="3443" y="1511"/>
                      <a:pt x="3397" y="1352"/>
                    </a:cubicBezTo>
                    <a:cubicBezTo>
                      <a:pt x="3352" y="1193"/>
                      <a:pt x="3179" y="770"/>
                      <a:pt x="2997" y="597"/>
                    </a:cubicBezTo>
                    <a:cubicBezTo>
                      <a:pt x="2811" y="424"/>
                      <a:pt x="2451" y="60"/>
                      <a:pt x="1824" y="6"/>
                    </a:cubicBezTo>
                    <a:cubicBezTo>
                      <a:pt x="1775" y="2"/>
                      <a:pt x="1728" y="0"/>
                      <a:pt x="1683" y="0"/>
                    </a:cubicBezTo>
                    <a:close/>
                  </a:path>
                </a:pathLst>
              </a:custGeom>
              <a:solidFill>
                <a:srgbClr val="A3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1485194" y="1034323"/>
                <a:ext cx="373721" cy="27703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32" extrusionOk="0">
                    <a:moveTo>
                      <a:pt x="1456" y="0"/>
                    </a:moveTo>
                    <a:cubicBezTo>
                      <a:pt x="1424" y="0"/>
                      <a:pt x="1392" y="12"/>
                      <a:pt x="1363" y="41"/>
                    </a:cubicBezTo>
                    <a:cubicBezTo>
                      <a:pt x="1077" y="332"/>
                      <a:pt x="781" y="614"/>
                      <a:pt x="481" y="887"/>
                    </a:cubicBezTo>
                    <a:cubicBezTo>
                      <a:pt x="417" y="805"/>
                      <a:pt x="363" y="719"/>
                      <a:pt x="308" y="632"/>
                    </a:cubicBezTo>
                    <a:cubicBezTo>
                      <a:pt x="279" y="585"/>
                      <a:pt x="236" y="565"/>
                      <a:pt x="193" y="565"/>
                    </a:cubicBezTo>
                    <a:cubicBezTo>
                      <a:pt x="96" y="565"/>
                      <a:pt x="1" y="666"/>
                      <a:pt x="67" y="773"/>
                    </a:cubicBezTo>
                    <a:cubicBezTo>
                      <a:pt x="153" y="919"/>
                      <a:pt x="253" y="1060"/>
                      <a:pt x="363" y="1192"/>
                    </a:cubicBezTo>
                    <a:cubicBezTo>
                      <a:pt x="386" y="1219"/>
                      <a:pt x="420" y="1231"/>
                      <a:pt x="455" y="1231"/>
                    </a:cubicBezTo>
                    <a:cubicBezTo>
                      <a:pt x="495" y="1231"/>
                      <a:pt x="536" y="1216"/>
                      <a:pt x="563" y="1192"/>
                    </a:cubicBezTo>
                    <a:cubicBezTo>
                      <a:pt x="904" y="882"/>
                      <a:pt x="1236" y="569"/>
                      <a:pt x="1563" y="241"/>
                    </a:cubicBezTo>
                    <a:cubicBezTo>
                      <a:pt x="1662" y="143"/>
                      <a:pt x="1564" y="0"/>
                      <a:pt x="1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625" cap="flat" cmpd="sng">
                <a:solidFill>
                  <a:srgbClr val="3F3F3F"/>
                </a:solidFill>
                <a:prstDash val="solid"/>
                <a:miter lim="45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1271125" y="777525"/>
                <a:ext cx="823446" cy="765674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05" extrusionOk="0">
                    <a:moveTo>
                      <a:pt x="1756" y="136"/>
                    </a:moveTo>
                    <a:cubicBezTo>
                      <a:pt x="2179" y="136"/>
                      <a:pt x="2607" y="293"/>
                      <a:pt x="2915" y="578"/>
                    </a:cubicBezTo>
                    <a:cubicBezTo>
                      <a:pt x="3466" y="1083"/>
                      <a:pt x="3566" y="1920"/>
                      <a:pt x="3147" y="2538"/>
                    </a:cubicBezTo>
                    <a:cubicBezTo>
                      <a:pt x="2849" y="2984"/>
                      <a:pt x="2313" y="3267"/>
                      <a:pt x="1777" y="3267"/>
                    </a:cubicBezTo>
                    <a:cubicBezTo>
                      <a:pt x="1618" y="3267"/>
                      <a:pt x="1459" y="3242"/>
                      <a:pt x="1306" y="3189"/>
                    </a:cubicBezTo>
                    <a:cubicBezTo>
                      <a:pt x="1101" y="3116"/>
                      <a:pt x="874" y="2998"/>
                      <a:pt x="683" y="2852"/>
                    </a:cubicBezTo>
                    <a:cubicBezTo>
                      <a:pt x="301" y="2497"/>
                      <a:pt x="110" y="1979"/>
                      <a:pt x="187" y="1461"/>
                    </a:cubicBezTo>
                    <a:cubicBezTo>
                      <a:pt x="191" y="1451"/>
                      <a:pt x="191" y="1438"/>
                      <a:pt x="187" y="1429"/>
                    </a:cubicBezTo>
                    <a:cubicBezTo>
                      <a:pt x="291" y="933"/>
                      <a:pt x="628" y="487"/>
                      <a:pt x="1101" y="274"/>
                    </a:cubicBezTo>
                    <a:cubicBezTo>
                      <a:pt x="1306" y="180"/>
                      <a:pt x="1530" y="136"/>
                      <a:pt x="1756" y="136"/>
                    </a:cubicBezTo>
                    <a:close/>
                    <a:moveTo>
                      <a:pt x="1755" y="1"/>
                    </a:moveTo>
                    <a:cubicBezTo>
                      <a:pt x="1596" y="1"/>
                      <a:pt x="1437" y="21"/>
                      <a:pt x="1283" y="64"/>
                    </a:cubicBezTo>
                    <a:cubicBezTo>
                      <a:pt x="614" y="246"/>
                      <a:pt x="119" y="856"/>
                      <a:pt x="32" y="1529"/>
                    </a:cubicBezTo>
                    <a:cubicBezTo>
                      <a:pt x="37" y="1529"/>
                      <a:pt x="41" y="1529"/>
                      <a:pt x="46" y="1524"/>
                    </a:cubicBezTo>
                    <a:lnTo>
                      <a:pt x="46" y="1524"/>
                    </a:lnTo>
                    <a:cubicBezTo>
                      <a:pt x="0" y="2015"/>
                      <a:pt x="164" y="2502"/>
                      <a:pt x="496" y="2861"/>
                    </a:cubicBezTo>
                    <a:cubicBezTo>
                      <a:pt x="496" y="2866"/>
                      <a:pt x="496" y="2866"/>
                      <a:pt x="492" y="2870"/>
                    </a:cubicBezTo>
                    <a:cubicBezTo>
                      <a:pt x="519" y="2893"/>
                      <a:pt x="546" y="2916"/>
                      <a:pt x="573" y="2934"/>
                    </a:cubicBezTo>
                    <a:cubicBezTo>
                      <a:pt x="578" y="2938"/>
                      <a:pt x="578" y="2943"/>
                      <a:pt x="582" y="2948"/>
                    </a:cubicBezTo>
                    <a:cubicBezTo>
                      <a:pt x="592" y="2957"/>
                      <a:pt x="601" y="2961"/>
                      <a:pt x="610" y="2961"/>
                    </a:cubicBezTo>
                    <a:cubicBezTo>
                      <a:pt x="805" y="3111"/>
                      <a:pt x="1028" y="3230"/>
                      <a:pt x="1242" y="3311"/>
                    </a:cubicBezTo>
                    <a:cubicBezTo>
                      <a:pt x="1414" y="3375"/>
                      <a:pt x="1593" y="3404"/>
                      <a:pt x="1772" y="3404"/>
                    </a:cubicBezTo>
                    <a:cubicBezTo>
                      <a:pt x="2315" y="3404"/>
                      <a:pt x="2858" y="3134"/>
                      <a:pt x="3193" y="2707"/>
                    </a:cubicBezTo>
                    <a:cubicBezTo>
                      <a:pt x="3661" y="2102"/>
                      <a:pt x="3657" y="1229"/>
                      <a:pt x="3166" y="642"/>
                    </a:cubicBezTo>
                    <a:cubicBezTo>
                      <a:pt x="2819" y="232"/>
                      <a:pt x="2287" y="1"/>
                      <a:pt x="1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3" name="Google Shape;533;p14"/>
          <p:cNvGrpSpPr/>
          <p:nvPr/>
        </p:nvGrpSpPr>
        <p:grpSpPr>
          <a:xfrm>
            <a:off x="2142701" y="3325825"/>
            <a:ext cx="898500" cy="898500"/>
            <a:chOff x="1638063" y="858487"/>
            <a:chExt cx="898500" cy="898500"/>
          </a:xfrm>
        </p:grpSpPr>
        <p:sp>
          <p:nvSpPr>
            <p:cNvPr id="534" name="Google Shape;534;p14"/>
            <p:cNvSpPr/>
            <p:nvPr/>
          </p:nvSpPr>
          <p:spPr>
            <a:xfrm>
              <a:off x="1638063" y="858487"/>
              <a:ext cx="898500" cy="898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724208" y="962190"/>
              <a:ext cx="728959" cy="690896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858456" y="1334065"/>
              <a:ext cx="457713" cy="169341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708775" y="948025"/>
              <a:ext cx="774202" cy="719437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-598154">
            <a:off x="788633" y="1517033"/>
            <a:ext cx="2791399" cy="1764178"/>
            <a:chOff x="556775" y="2292625"/>
            <a:chExt cx="3103693" cy="1961764"/>
          </a:xfrm>
        </p:grpSpPr>
        <p:sp>
          <p:nvSpPr>
            <p:cNvPr id="547" name="Google Shape;547;p14"/>
            <p:cNvSpPr/>
            <p:nvPr/>
          </p:nvSpPr>
          <p:spPr>
            <a:xfrm>
              <a:off x="556775" y="2292625"/>
              <a:ext cx="3103693" cy="1961764"/>
            </a:xfrm>
            <a:custGeom>
              <a:avLst/>
              <a:gdLst/>
              <a:ahLst/>
              <a:cxnLst/>
              <a:rect l="l" t="t" r="r" b="b"/>
              <a:pathLst>
                <a:path w="52198" h="32993" extrusionOk="0">
                  <a:moveTo>
                    <a:pt x="47673" y="0"/>
                  </a:moveTo>
                  <a:lnTo>
                    <a:pt x="39791" y="24"/>
                  </a:lnTo>
                  <a:cubicBezTo>
                    <a:pt x="39100" y="24"/>
                    <a:pt x="38446" y="310"/>
                    <a:pt x="37969" y="810"/>
                  </a:cubicBezTo>
                  <a:cubicBezTo>
                    <a:pt x="37505" y="1310"/>
                    <a:pt x="37255" y="1977"/>
                    <a:pt x="37291" y="2667"/>
                  </a:cubicBezTo>
                  <a:lnTo>
                    <a:pt x="37422" y="4822"/>
                  </a:lnTo>
                  <a:cubicBezTo>
                    <a:pt x="37445" y="5346"/>
                    <a:pt x="37493" y="5882"/>
                    <a:pt x="37541" y="6418"/>
                  </a:cubicBezTo>
                  <a:lnTo>
                    <a:pt x="36326" y="6537"/>
                  </a:lnTo>
                  <a:cubicBezTo>
                    <a:pt x="35219" y="6644"/>
                    <a:pt x="34350" y="7454"/>
                    <a:pt x="34135" y="8501"/>
                  </a:cubicBezTo>
                  <a:lnTo>
                    <a:pt x="29849" y="8930"/>
                  </a:lnTo>
                  <a:lnTo>
                    <a:pt x="29849" y="8954"/>
                  </a:lnTo>
                  <a:lnTo>
                    <a:pt x="24646" y="9454"/>
                  </a:lnTo>
                  <a:lnTo>
                    <a:pt x="24599" y="7525"/>
                  </a:lnTo>
                  <a:cubicBezTo>
                    <a:pt x="24575" y="6180"/>
                    <a:pt x="23456" y="5084"/>
                    <a:pt x="22098" y="5084"/>
                  </a:cubicBezTo>
                  <a:cubicBezTo>
                    <a:pt x="22015" y="5084"/>
                    <a:pt x="21920" y="5096"/>
                    <a:pt x="21836" y="5096"/>
                  </a:cubicBezTo>
                  <a:lnTo>
                    <a:pt x="14538" y="5894"/>
                  </a:lnTo>
                  <a:cubicBezTo>
                    <a:pt x="13252" y="6037"/>
                    <a:pt x="12311" y="7108"/>
                    <a:pt x="12311" y="8382"/>
                  </a:cubicBezTo>
                  <a:lnTo>
                    <a:pt x="11728" y="8442"/>
                  </a:lnTo>
                  <a:cubicBezTo>
                    <a:pt x="11264" y="7918"/>
                    <a:pt x="10597" y="7597"/>
                    <a:pt x="9871" y="7597"/>
                  </a:cubicBezTo>
                  <a:cubicBezTo>
                    <a:pt x="9775" y="7597"/>
                    <a:pt x="9692" y="7608"/>
                    <a:pt x="9597" y="7608"/>
                  </a:cubicBezTo>
                  <a:lnTo>
                    <a:pt x="2346" y="8394"/>
                  </a:lnTo>
                  <a:cubicBezTo>
                    <a:pt x="1596" y="8478"/>
                    <a:pt x="929" y="8882"/>
                    <a:pt x="512" y="9513"/>
                  </a:cubicBezTo>
                  <a:cubicBezTo>
                    <a:pt x="107" y="10144"/>
                    <a:pt x="0" y="10918"/>
                    <a:pt x="226" y="11633"/>
                  </a:cubicBezTo>
                  <a:lnTo>
                    <a:pt x="977" y="14014"/>
                  </a:lnTo>
                  <a:cubicBezTo>
                    <a:pt x="2798" y="19789"/>
                    <a:pt x="5025" y="25301"/>
                    <a:pt x="6965" y="30028"/>
                  </a:cubicBezTo>
                  <a:lnTo>
                    <a:pt x="7549" y="31445"/>
                  </a:lnTo>
                  <a:cubicBezTo>
                    <a:pt x="7930" y="32385"/>
                    <a:pt x="8835" y="32993"/>
                    <a:pt x="9859" y="32993"/>
                  </a:cubicBezTo>
                  <a:cubicBezTo>
                    <a:pt x="9954" y="32993"/>
                    <a:pt x="10037" y="32993"/>
                    <a:pt x="10132" y="32981"/>
                  </a:cubicBezTo>
                  <a:lnTo>
                    <a:pt x="15574" y="32385"/>
                  </a:lnTo>
                  <a:cubicBezTo>
                    <a:pt x="16288" y="32302"/>
                    <a:pt x="16907" y="31933"/>
                    <a:pt x="17300" y="31397"/>
                  </a:cubicBezTo>
                  <a:lnTo>
                    <a:pt x="21503" y="30933"/>
                  </a:lnTo>
                  <a:cubicBezTo>
                    <a:pt x="22122" y="30861"/>
                    <a:pt x="22694" y="30564"/>
                    <a:pt x="23086" y="30111"/>
                  </a:cubicBezTo>
                  <a:cubicBezTo>
                    <a:pt x="23979" y="30433"/>
                    <a:pt x="24920" y="30611"/>
                    <a:pt x="25908" y="30611"/>
                  </a:cubicBezTo>
                  <a:cubicBezTo>
                    <a:pt x="26504" y="30611"/>
                    <a:pt x="27135" y="30552"/>
                    <a:pt x="27754" y="30421"/>
                  </a:cubicBezTo>
                  <a:cubicBezTo>
                    <a:pt x="29040" y="30171"/>
                    <a:pt x="30183" y="29623"/>
                    <a:pt x="31147" y="28813"/>
                  </a:cubicBezTo>
                  <a:cubicBezTo>
                    <a:pt x="31337" y="28861"/>
                    <a:pt x="31552" y="28885"/>
                    <a:pt x="31766" y="28885"/>
                  </a:cubicBezTo>
                  <a:lnTo>
                    <a:pt x="31885" y="28885"/>
                  </a:lnTo>
                  <a:lnTo>
                    <a:pt x="37600" y="28385"/>
                  </a:lnTo>
                  <a:cubicBezTo>
                    <a:pt x="38184" y="28337"/>
                    <a:pt x="38719" y="28087"/>
                    <a:pt x="39112" y="27706"/>
                  </a:cubicBezTo>
                  <a:lnTo>
                    <a:pt x="42494" y="27337"/>
                  </a:lnTo>
                  <a:cubicBezTo>
                    <a:pt x="43172" y="27266"/>
                    <a:pt x="43756" y="26920"/>
                    <a:pt x="44172" y="26420"/>
                  </a:cubicBezTo>
                  <a:lnTo>
                    <a:pt x="49149" y="26420"/>
                  </a:lnTo>
                  <a:cubicBezTo>
                    <a:pt x="50328" y="26420"/>
                    <a:pt x="51328" y="25611"/>
                    <a:pt x="51578" y="24456"/>
                  </a:cubicBezTo>
                  <a:lnTo>
                    <a:pt x="51935" y="22860"/>
                  </a:lnTo>
                  <a:cubicBezTo>
                    <a:pt x="52197" y="21682"/>
                    <a:pt x="52185" y="20181"/>
                    <a:pt x="51911" y="18753"/>
                  </a:cubicBezTo>
                  <a:cubicBezTo>
                    <a:pt x="51769" y="18026"/>
                    <a:pt x="51542" y="16860"/>
                    <a:pt x="50709" y="15681"/>
                  </a:cubicBezTo>
                  <a:cubicBezTo>
                    <a:pt x="50078" y="10990"/>
                    <a:pt x="49876" y="7716"/>
                    <a:pt x="50054" y="4810"/>
                  </a:cubicBezTo>
                  <a:lnTo>
                    <a:pt x="50173" y="2644"/>
                  </a:lnTo>
                  <a:cubicBezTo>
                    <a:pt x="50221" y="1965"/>
                    <a:pt x="49971" y="1286"/>
                    <a:pt x="49506" y="786"/>
                  </a:cubicBezTo>
                  <a:cubicBezTo>
                    <a:pt x="49030" y="286"/>
                    <a:pt x="48363" y="0"/>
                    <a:pt x="4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690557" y="2421472"/>
              <a:ext cx="2840345" cy="1704064"/>
            </a:xfrm>
            <a:custGeom>
              <a:avLst/>
              <a:gdLst/>
              <a:ahLst/>
              <a:cxnLst/>
              <a:rect l="l" t="t" r="r" b="b"/>
              <a:pathLst>
                <a:path w="47769" h="28659" extrusionOk="0">
                  <a:moveTo>
                    <a:pt x="45435" y="0"/>
                  </a:moveTo>
                  <a:lnTo>
                    <a:pt x="37553" y="24"/>
                  </a:lnTo>
                  <a:cubicBezTo>
                    <a:pt x="37458" y="24"/>
                    <a:pt x="37362" y="60"/>
                    <a:pt x="37303" y="131"/>
                  </a:cubicBezTo>
                  <a:cubicBezTo>
                    <a:pt x="37243" y="191"/>
                    <a:pt x="37208" y="286"/>
                    <a:pt x="37208" y="381"/>
                  </a:cubicBezTo>
                  <a:lnTo>
                    <a:pt x="37339" y="2536"/>
                  </a:lnTo>
                  <a:cubicBezTo>
                    <a:pt x="37362" y="3036"/>
                    <a:pt x="37398" y="3560"/>
                    <a:pt x="37446" y="4060"/>
                  </a:cubicBezTo>
                  <a:lnTo>
                    <a:pt x="37624" y="6192"/>
                  </a:lnTo>
                  <a:lnTo>
                    <a:pt x="34302" y="6525"/>
                  </a:lnTo>
                  <a:cubicBezTo>
                    <a:pt x="34112" y="6537"/>
                    <a:pt x="34029" y="6668"/>
                    <a:pt x="34005" y="6787"/>
                  </a:cubicBezTo>
                  <a:lnTo>
                    <a:pt x="33671" y="8323"/>
                  </a:lnTo>
                  <a:lnTo>
                    <a:pt x="29754" y="8728"/>
                  </a:lnTo>
                  <a:lnTo>
                    <a:pt x="29754" y="8763"/>
                  </a:lnTo>
                  <a:lnTo>
                    <a:pt x="20289" y="9668"/>
                  </a:lnTo>
                  <a:lnTo>
                    <a:pt x="20194" y="5418"/>
                  </a:lnTo>
                  <a:cubicBezTo>
                    <a:pt x="20194" y="5239"/>
                    <a:pt x="20027" y="5084"/>
                    <a:pt x="19860" y="5084"/>
                  </a:cubicBezTo>
                  <a:lnTo>
                    <a:pt x="19813" y="5084"/>
                  </a:lnTo>
                  <a:lnTo>
                    <a:pt x="12526" y="5882"/>
                  </a:lnTo>
                  <a:cubicBezTo>
                    <a:pt x="12347" y="5906"/>
                    <a:pt x="12216" y="6037"/>
                    <a:pt x="12216" y="6215"/>
                  </a:cubicBezTo>
                  <a:lnTo>
                    <a:pt x="12228" y="8168"/>
                  </a:lnTo>
                  <a:lnTo>
                    <a:pt x="8609" y="8537"/>
                  </a:lnTo>
                  <a:lnTo>
                    <a:pt x="7871" y="7716"/>
                  </a:lnTo>
                  <a:cubicBezTo>
                    <a:pt x="7811" y="7644"/>
                    <a:pt x="7716" y="7596"/>
                    <a:pt x="7621" y="7596"/>
                  </a:cubicBezTo>
                  <a:lnTo>
                    <a:pt x="7585" y="7596"/>
                  </a:lnTo>
                  <a:lnTo>
                    <a:pt x="322" y="8382"/>
                  </a:lnTo>
                  <a:cubicBezTo>
                    <a:pt x="215" y="8394"/>
                    <a:pt x="131" y="8442"/>
                    <a:pt x="72" y="8525"/>
                  </a:cubicBezTo>
                  <a:cubicBezTo>
                    <a:pt x="12" y="8620"/>
                    <a:pt x="1" y="8716"/>
                    <a:pt x="36" y="8823"/>
                  </a:cubicBezTo>
                  <a:lnTo>
                    <a:pt x="786" y="11192"/>
                  </a:lnTo>
                  <a:cubicBezTo>
                    <a:pt x="2584" y="16883"/>
                    <a:pt x="4787" y="22360"/>
                    <a:pt x="6716" y="27039"/>
                  </a:cubicBezTo>
                  <a:lnTo>
                    <a:pt x="7299" y="28456"/>
                  </a:lnTo>
                  <a:cubicBezTo>
                    <a:pt x="7347" y="28587"/>
                    <a:pt x="7466" y="28659"/>
                    <a:pt x="7609" y="28659"/>
                  </a:cubicBezTo>
                  <a:lnTo>
                    <a:pt x="7644" y="28659"/>
                  </a:lnTo>
                  <a:lnTo>
                    <a:pt x="13085" y="28063"/>
                  </a:lnTo>
                  <a:cubicBezTo>
                    <a:pt x="13216" y="28051"/>
                    <a:pt x="13288" y="27992"/>
                    <a:pt x="13324" y="27944"/>
                  </a:cubicBezTo>
                  <a:lnTo>
                    <a:pt x="13883" y="27182"/>
                  </a:lnTo>
                  <a:lnTo>
                    <a:pt x="19015" y="26623"/>
                  </a:lnTo>
                  <a:cubicBezTo>
                    <a:pt x="19122" y="26611"/>
                    <a:pt x="19193" y="26539"/>
                    <a:pt x="19229" y="26504"/>
                  </a:cubicBezTo>
                  <a:lnTo>
                    <a:pt x="20217" y="25408"/>
                  </a:lnTo>
                  <a:lnTo>
                    <a:pt x="21598" y="25920"/>
                  </a:lnTo>
                  <a:cubicBezTo>
                    <a:pt x="22241" y="26158"/>
                    <a:pt x="22944" y="26277"/>
                    <a:pt x="23670" y="26277"/>
                  </a:cubicBezTo>
                  <a:cubicBezTo>
                    <a:pt x="24123" y="26277"/>
                    <a:pt x="24611" y="26230"/>
                    <a:pt x="25099" y="26134"/>
                  </a:cubicBezTo>
                  <a:cubicBezTo>
                    <a:pt x="26004" y="25956"/>
                    <a:pt x="26813" y="25575"/>
                    <a:pt x="27504" y="24991"/>
                  </a:cubicBezTo>
                  <a:lnTo>
                    <a:pt x="28349" y="24277"/>
                  </a:lnTo>
                  <a:lnTo>
                    <a:pt x="29433" y="24551"/>
                  </a:lnTo>
                  <a:cubicBezTo>
                    <a:pt x="29457" y="24563"/>
                    <a:pt x="29480" y="24563"/>
                    <a:pt x="29492" y="24563"/>
                  </a:cubicBezTo>
                  <a:lnTo>
                    <a:pt x="29528" y="24563"/>
                  </a:lnTo>
                  <a:lnTo>
                    <a:pt x="35172" y="24075"/>
                  </a:lnTo>
                  <a:cubicBezTo>
                    <a:pt x="35267" y="24063"/>
                    <a:pt x="35338" y="24015"/>
                    <a:pt x="35374" y="23979"/>
                  </a:cubicBezTo>
                  <a:lnTo>
                    <a:pt x="35910" y="23467"/>
                  </a:lnTo>
                  <a:lnTo>
                    <a:pt x="40017" y="23027"/>
                  </a:lnTo>
                  <a:cubicBezTo>
                    <a:pt x="40136" y="23015"/>
                    <a:pt x="40220" y="22932"/>
                    <a:pt x="40244" y="22896"/>
                  </a:cubicBezTo>
                  <a:lnTo>
                    <a:pt x="40887" y="22098"/>
                  </a:lnTo>
                  <a:lnTo>
                    <a:pt x="46899" y="22098"/>
                  </a:lnTo>
                  <a:cubicBezTo>
                    <a:pt x="47066" y="22098"/>
                    <a:pt x="47185" y="21991"/>
                    <a:pt x="47221" y="21824"/>
                  </a:cubicBezTo>
                  <a:lnTo>
                    <a:pt x="47578" y="20229"/>
                  </a:lnTo>
                  <a:cubicBezTo>
                    <a:pt x="47768" y="19348"/>
                    <a:pt x="47756" y="18133"/>
                    <a:pt x="47542" y="17002"/>
                  </a:cubicBezTo>
                  <a:cubicBezTo>
                    <a:pt x="47411" y="16359"/>
                    <a:pt x="47256" y="15562"/>
                    <a:pt x="46697" y="14764"/>
                  </a:cubicBezTo>
                  <a:lnTo>
                    <a:pt x="46387" y="14323"/>
                  </a:lnTo>
                  <a:lnTo>
                    <a:pt x="46316" y="13800"/>
                  </a:lnTo>
                  <a:cubicBezTo>
                    <a:pt x="45661" y="8966"/>
                    <a:pt x="45470" y="5596"/>
                    <a:pt x="45649" y="2524"/>
                  </a:cubicBezTo>
                  <a:lnTo>
                    <a:pt x="45768" y="357"/>
                  </a:lnTo>
                  <a:cubicBezTo>
                    <a:pt x="45780" y="262"/>
                    <a:pt x="45744" y="167"/>
                    <a:pt x="45685" y="107"/>
                  </a:cubicBezTo>
                  <a:cubicBezTo>
                    <a:pt x="45613" y="36"/>
                    <a:pt x="45518" y="0"/>
                    <a:pt x="45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674266" y="2405181"/>
              <a:ext cx="2872215" cy="1736648"/>
            </a:xfrm>
            <a:custGeom>
              <a:avLst/>
              <a:gdLst/>
              <a:ahLst/>
              <a:cxnLst/>
              <a:rect l="l" t="t" r="r" b="b"/>
              <a:pathLst>
                <a:path w="48305" h="29207" extrusionOk="0">
                  <a:moveTo>
                    <a:pt x="45697" y="536"/>
                  </a:moveTo>
                  <a:cubicBezTo>
                    <a:pt x="45721" y="536"/>
                    <a:pt x="45744" y="548"/>
                    <a:pt x="45756" y="560"/>
                  </a:cubicBezTo>
                  <a:cubicBezTo>
                    <a:pt x="45768" y="572"/>
                    <a:pt x="45780" y="596"/>
                    <a:pt x="45768" y="608"/>
                  </a:cubicBezTo>
                  <a:lnTo>
                    <a:pt x="45649" y="2775"/>
                  </a:lnTo>
                  <a:cubicBezTo>
                    <a:pt x="45471" y="5870"/>
                    <a:pt x="45661" y="9252"/>
                    <a:pt x="46328" y="14109"/>
                  </a:cubicBezTo>
                  <a:lnTo>
                    <a:pt x="46399" y="14705"/>
                  </a:lnTo>
                  <a:lnTo>
                    <a:pt x="46745" y="15181"/>
                  </a:lnTo>
                  <a:cubicBezTo>
                    <a:pt x="47268" y="15943"/>
                    <a:pt x="47423" y="16705"/>
                    <a:pt x="47542" y="17324"/>
                  </a:cubicBezTo>
                  <a:cubicBezTo>
                    <a:pt x="47757" y="18419"/>
                    <a:pt x="47769" y="19586"/>
                    <a:pt x="47578" y="20443"/>
                  </a:cubicBezTo>
                  <a:lnTo>
                    <a:pt x="47233" y="22039"/>
                  </a:lnTo>
                  <a:cubicBezTo>
                    <a:pt x="47221" y="22087"/>
                    <a:pt x="47197" y="22098"/>
                    <a:pt x="47161" y="22098"/>
                  </a:cubicBezTo>
                  <a:lnTo>
                    <a:pt x="41030" y="22110"/>
                  </a:lnTo>
                  <a:lnTo>
                    <a:pt x="40303" y="23003"/>
                  </a:lnTo>
                  <a:cubicBezTo>
                    <a:pt x="40291" y="23015"/>
                    <a:pt x="40280" y="23039"/>
                    <a:pt x="40256" y="23039"/>
                  </a:cubicBezTo>
                  <a:lnTo>
                    <a:pt x="36053" y="23491"/>
                  </a:lnTo>
                  <a:lnTo>
                    <a:pt x="35457" y="24063"/>
                  </a:lnTo>
                  <a:cubicBezTo>
                    <a:pt x="35446" y="24063"/>
                    <a:pt x="35434" y="24075"/>
                    <a:pt x="35410" y="24087"/>
                  </a:cubicBezTo>
                  <a:lnTo>
                    <a:pt x="29802" y="24575"/>
                  </a:lnTo>
                  <a:lnTo>
                    <a:pt x="28552" y="24265"/>
                  </a:lnTo>
                  <a:lnTo>
                    <a:pt x="27599" y="25063"/>
                  </a:lnTo>
                  <a:cubicBezTo>
                    <a:pt x="26945" y="25611"/>
                    <a:pt x="26183" y="25980"/>
                    <a:pt x="25313" y="26147"/>
                  </a:cubicBezTo>
                  <a:cubicBezTo>
                    <a:pt x="24843" y="26239"/>
                    <a:pt x="24386" y="26285"/>
                    <a:pt x="23944" y="26285"/>
                  </a:cubicBezTo>
                  <a:cubicBezTo>
                    <a:pt x="23246" y="26285"/>
                    <a:pt x="22583" y="26170"/>
                    <a:pt x="21956" y="25944"/>
                  </a:cubicBezTo>
                  <a:lnTo>
                    <a:pt x="20408" y="25361"/>
                  </a:lnTo>
                  <a:lnTo>
                    <a:pt x="19301" y="26599"/>
                  </a:lnTo>
                  <a:cubicBezTo>
                    <a:pt x="19289" y="26611"/>
                    <a:pt x="19277" y="26623"/>
                    <a:pt x="19253" y="26623"/>
                  </a:cubicBezTo>
                  <a:lnTo>
                    <a:pt x="14014" y="27206"/>
                  </a:lnTo>
                  <a:lnTo>
                    <a:pt x="13383" y="28052"/>
                  </a:lnTo>
                  <a:cubicBezTo>
                    <a:pt x="13371" y="28063"/>
                    <a:pt x="13359" y="28075"/>
                    <a:pt x="13324" y="28075"/>
                  </a:cubicBezTo>
                  <a:lnTo>
                    <a:pt x="7883" y="28671"/>
                  </a:lnTo>
                  <a:cubicBezTo>
                    <a:pt x="7847" y="28671"/>
                    <a:pt x="7823" y="28659"/>
                    <a:pt x="7811" y="28623"/>
                  </a:cubicBezTo>
                  <a:lnTo>
                    <a:pt x="7228" y="27206"/>
                  </a:lnTo>
                  <a:cubicBezTo>
                    <a:pt x="5311" y="22539"/>
                    <a:pt x="3108" y="17074"/>
                    <a:pt x="1310" y="11383"/>
                  </a:cubicBezTo>
                  <a:lnTo>
                    <a:pt x="560" y="9013"/>
                  </a:lnTo>
                  <a:cubicBezTo>
                    <a:pt x="560" y="8990"/>
                    <a:pt x="560" y="8966"/>
                    <a:pt x="572" y="8954"/>
                  </a:cubicBezTo>
                  <a:cubicBezTo>
                    <a:pt x="584" y="8930"/>
                    <a:pt x="596" y="8918"/>
                    <a:pt x="632" y="8918"/>
                  </a:cubicBezTo>
                  <a:lnTo>
                    <a:pt x="7895" y="8132"/>
                  </a:lnTo>
                  <a:cubicBezTo>
                    <a:pt x="7906" y="8132"/>
                    <a:pt x="7930" y="8144"/>
                    <a:pt x="7942" y="8168"/>
                  </a:cubicBezTo>
                  <a:lnTo>
                    <a:pt x="8776" y="9097"/>
                  </a:lnTo>
                  <a:lnTo>
                    <a:pt x="12764" y="8680"/>
                  </a:lnTo>
                  <a:lnTo>
                    <a:pt x="12752" y="6489"/>
                  </a:lnTo>
                  <a:cubicBezTo>
                    <a:pt x="12752" y="6454"/>
                    <a:pt x="12776" y="6430"/>
                    <a:pt x="12824" y="6430"/>
                  </a:cubicBezTo>
                  <a:lnTo>
                    <a:pt x="20122" y="5632"/>
                  </a:lnTo>
                  <a:cubicBezTo>
                    <a:pt x="20158" y="5632"/>
                    <a:pt x="20194" y="5668"/>
                    <a:pt x="20194" y="5704"/>
                  </a:cubicBezTo>
                  <a:lnTo>
                    <a:pt x="20301" y="10240"/>
                  </a:lnTo>
                  <a:lnTo>
                    <a:pt x="30290" y="9275"/>
                  </a:lnTo>
                  <a:lnTo>
                    <a:pt x="30290" y="9240"/>
                  </a:lnTo>
                  <a:lnTo>
                    <a:pt x="34160" y="8847"/>
                  </a:lnTo>
                  <a:lnTo>
                    <a:pt x="34529" y="7108"/>
                  </a:lnTo>
                  <a:cubicBezTo>
                    <a:pt x="34529" y="7097"/>
                    <a:pt x="34553" y="7061"/>
                    <a:pt x="34588" y="7061"/>
                  </a:cubicBezTo>
                  <a:lnTo>
                    <a:pt x="38184" y="6704"/>
                  </a:lnTo>
                  <a:lnTo>
                    <a:pt x="37982" y="4311"/>
                  </a:lnTo>
                  <a:cubicBezTo>
                    <a:pt x="37934" y="3810"/>
                    <a:pt x="37898" y="3287"/>
                    <a:pt x="37863" y="2787"/>
                  </a:cubicBezTo>
                  <a:lnTo>
                    <a:pt x="37743" y="631"/>
                  </a:lnTo>
                  <a:cubicBezTo>
                    <a:pt x="37743" y="620"/>
                    <a:pt x="37755" y="596"/>
                    <a:pt x="37767" y="584"/>
                  </a:cubicBezTo>
                  <a:cubicBezTo>
                    <a:pt x="37779" y="572"/>
                    <a:pt x="37803" y="560"/>
                    <a:pt x="37815" y="560"/>
                  </a:cubicBezTo>
                  <a:lnTo>
                    <a:pt x="45697" y="536"/>
                  </a:lnTo>
                  <a:close/>
                  <a:moveTo>
                    <a:pt x="45697" y="0"/>
                  </a:moveTo>
                  <a:lnTo>
                    <a:pt x="37815" y="24"/>
                  </a:lnTo>
                  <a:cubicBezTo>
                    <a:pt x="37648" y="24"/>
                    <a:pt x="37482" y="96"/>
                    <a:pt x="37374" y="215"/>
                  </a:cubicBezTo>
                  <a:cubicBezTo>
                    <a:pt x="37267" y="334"/>
                    <a:pt x="37208" y="501"/>
                    <a:pt x="37208" y="667"/>
                  </a:cubicBezTo>
                  <a:lnTo>
                    <a:pt x="37339" y="2822"/>
                  </a:lnTo>
                  <a:cubicBezTo>
                    <a:pt x="37362" y="3334"/>
                    <a:pt x="37410" y="3846"/>
                    <a:pt x="37446" y="4358"/>
                  </a:cubicBezTo>
                  <a:lnTo>
                    <a:pt x="37613" y="6227"/>
                  </a:lnTo>
                  <a:lnTo>
                    <a:pt x="34541" y="6537"/>
                  </a:lnTo>
                  <a:cubicBezTo>
                    <a:pt x="34231" y="6561"/>
                    <a:pt x="34053" y="6787"/>
                    <a:pt x="34005" y="7001"/>
                  </a:cubicBezTo>
                  <a:lnTo>
                    <a:pt x="33719" y="8359"/>
                  </a:lnTo>
                  <a:lnTo>
                    <a:pt x="29754" y="8763"/>
                  </a:lnTo>
                  <a:lnTo>
                    <a:pt x="29754" y="8799"/>
                  </a:lnTo>
                  <a:lnTo>
                    <a:pt x="20825" y="9656"/>
                  </a:lnTo>
                  <a:lnTo>
                    <a:pt x="20729" y="5680"/>
                  </a:lnTo>
                  <a:cubicBezTo>
                    <a:pt x="20718" y="5370"/>
                    <a:pt x="20444" y="5096"/>
                    <a:pt x="20122" y="5096"/>
                  </a:cubicBezTo>
                  <a:lnTo>
                    <a:pt x="20063" y="5096"/>
                  </a:lnTo>
                  <a:lnTo>
                    <a:pt x="12764" y="5894"/>
                  </a:lnTo>
                  <a:cubicBezTo>
                    <a:pt x="12455" y="5930"/>
                    <a:pt x="12228" y="6180"/>
                    <a:pt x="12228" y="6489"/>
                  </a:cubicBezTo>
                  <a:lnTo>
                    <a:pt x="12228" y="8204"/>
                  </a:lnTo>
                  <a:lnTo>
                    <a:pt x="8990" y="8537"/>
                  </a:lnTo>
                  <a:lnTo>
                    <a:pt x="8347" y="7811"/>
                  </a:lnTo>
                  <a:cubicBezTo>
                    <a:pt x="8228" y="7680"/>
                    <a:pt x="8061" y="7609"/>
                    <a:pt x="7895" y="7609"/>
                  </a:cubicBezTo>
                  <a:lnTo>
                    <a:pt x="7823" y="7609"/>
                  </a:lnTo>
                  <a:lnTo>
                    <a:pt x="572" y="8394"/>
                  </a:lnTo>
                  <a:cubicBezTo>
                    <a:pt x="382" y="8406"/>
                    <a:pt x="227" y="8502"/>
                    <a:pt x="132" y="8656"/>
                  </a:cubicBezTo>
                  <a:cubicBezTo>
                    <a:pt x="24" y="8811"/>
                    <a:pt x="1" y="9002"/>
                    <a:pt x="60" y="9168"/>
                  </a:cubicBezTo>
                  <a:lnTo>
                    <a:pt x="810" y="11550"/>
                  </a:lnTo>
                  <a:cubicBezTo>
                    <a:pt x="2608" y="17253"/>
                    <a:pt x="4811" y="22729"/>
                    <a:pt x="6740" y="27409"/>
                  </a:cubicBezTo>
                  <a:lnTo>
                    <a:pt x="7323" y="28825"/>
                  </a:lnTo>
                  <a:cubicBezTo>
                    <a:pt x="7418" y="29064"/>
                    <a:pt x="7633" y="29206"/>
                    <a:pt x="7883" y="29206"/>
                  </a:cubicBezTo>
                  <a:lnTo>
                    <a:pt x="7942" y="29206"/>
                  </a:lnTo>
                  <a:lnTo>
                    <a:pt x="13383" y="28611"/>
                  </a:lnTo>
                  <a:cubicBezTo>
                    <a:pt x="13562" y="28587"/>
                    <a:pt x="13705" y="28504"/>
                    <a:pt x="13800" y="28373"/>
                  </a:cubicBezTo>
                  <a:lnTo>
                    <a:pt x="14300" y="27706"/>
                  </a:lnTo>
                  <a:lnTo>
                    <a:pt x="19313" y="27159"/>
                  </a:lnTo>
                  <a:cubicBezTo>
                    <a:pt x="19455" y="27147"/>
                    <a:pt x="19598" y="27075"/>
                    <a:pt x="19694" y="26956"/>
                  </a:cubicBezTo>
                  <a:lnTo>
                    <a:pt x="20563" y="25992"/>
                  </a:lnTo>
                  <a:lnTo>
                    <a:pt x="21765" y="26444"/>
                  </a:lnTo>
                  <a:cubicBezTo>
                    <a:pt x="22454" y="26693"/>
                    <a:pt x="23184" y="26821"/>
                    <a:pt x="23948" y="26821"/>
                  </a:cubicBezTo>
                  <a:cubicBezTo>
                    <a:pt x="24426" y="26821"/>
                    <a:pt x="24917" y="26771"/>
                    <a:pt x="25421" y="26670"/>
                  </a:cubicBezTo>
                  <a:cubicBezTo>
                    <a:pt x="26373" y="26492"/>
                    <a:pt x="27218" y="26087"/>
                    <a:pt x="27945" y="25480"/>
                  </a:cubicBezTo>
                  <a:lnTo>
                    <a:pt x="28683" y="24849"/>
                  </a:lnTo>
                  <a:lnTo>
                    <a:pt x="29635" y="25087"/>
                  </a:lnTo>
                  <a:cubicBezTo>
                    <a:pt x="29671" y="25087"/>
                    <a:pt x="29719" y="25099"/>
                    <a:pt x="29766" y="25099"/>
                  </a:cubicBezTo>
                  <a:lnTo>
                    <a:pt x="35457" y="24611"/>
                  </a:lnTo>
                  <a:cubicBezTo>
                    <a:pt x="35600" y="24599"/>
                    <a:pt x="35719" y="24539"/>
                    <a:pt x="35827" y="24444"/>
                  </a:cubicBezTo>
                  <a:lnTo>
                    <a:pt x="36291" y="23992"/>
                  </a:lnTo>
                  <a:lnTo>
                    <a:pt x="40315" y="23563"/>
                  </a:lnTo>
                  <a:cubicBezTo>
                    <a:pt x="40530" y="23539"/>
                    <a:pt x="40672" y="23396"/>
                    <a:pt x="40720" y="23337"/>
                  </a:cubicBezTo>
                  <a:lnTo>
                    <a:pt x="41292" y="22634"/>
                  </a:lnTo>
                  <a:lnTo>
                    <a:pt x="47161" y="22634"/>
                  </a:lnTo>
                  <a:cubicBezTo>
                    <a:pt x="47447" y="22634"/>
                    <a:pt x="47685" y="22444"/>
                    <a:pt x="47757" y="22158"/>
                  </a:cubicBezTo>
                  <a:lnTo>
                    <a:pt x="48102" y="20563"/>
                  </a:lnTo>
                  <a:cubicBezTo>
                    <a:pt x="48304" y="19634"/>
                    <a:pt x="48292" y="18384"/>
                    <a:pt x="48066" y="17217"/>
                  </a:cubicBezTo>
                  <a:cubicBezTo>
                    <a:pt x="47935" y="16550"/>
                    <a:pt x="47780" y="15729"/>
                    <a:pt x="47185" y="14871"/>
                  </a:cubicBezTo>
                  <a:lnTo>
                    <a:pt x="46911" y="14502"/>
                  </a:lnTo>
                  <a:lnTo>
                    <a:pt x="46852" y="14038"/>
                  </a:lnTo>
                  <a:cubicBezTo>
                    <a:pt x="46197" y="9216"/>
                    <a:pt x="45995" y="5858"/>
                    <a:pt x="46173" y="2810"/>
                  </a:cubicBezTo>
                  <a:lnTo>
                    <a:pt x="46304" y="643"/>
                  </a:lnTo>
                  <a:cubicBezTo>
                    <a:pt x="46316" y="477"/>
                    <a:pt x="46256" y="310"/>
                    <a:pt x="46137" y="191"/>
                  </a:cubicBezTo>
                  <a:cubicBezTo>
                    <a:pt x="46030" y="72"/>
                    <a:pt x="45864" y="0"/>
                    <a:pt x="45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834983" y="2860932"/>
              <a:ext cx="883576" cy="1092637"/>
            </a:xfrm>
            <a:custGeom>
              <a:avLst/>
              <a:gdLst/>
              <a:ahLst/>
              <a:cxnLst/>
              <a:rect l="l" t="t" r="r" b="b"/>
              <a:pathLst>
                <a:path w="14860" h="18376" extrusionOk="0">
                  <a:moveTo>
                    <a:pt x="14437" y="0"/>
                  </a:moveTo>
                  <a:cubicBezTo>
                    <a:pt x="14423" y="0"/>
                    <a:pt x="14409" y="1"/>
                    <a:pt x="14395" y="3"/>
                  </a:cubicBezTo>
                  <a:lnTo>
                    <a:pt x="11954" y="265"/>
                  </a:lnTo>
                  <a:cubicBezTo>
                    <a:pt x="11764" y="289"/>
                    <a:pt x="11633" y="444"/>
                    <a:pt x="11645" y="622"/>
                  </a:cubicBezTo>
                  <a:cubicBezTo>
                    <a:pt x="11895" y="4313"/>
                    <a:pt x="11788" y="8290"/>
                    <a:pt x="11657" y="11993"/>
                  </a:cubicBezTo>
                  <a:lnTo>
                    <a:pt x="11549" y="12028"/>
                  </a:lnTo>
                  <a:cubicBezTo>
                    <a:pt x="10514" y="8647"/>
                    <a:pt x="9466" y="5480"/>
                    <a:pt x="8811" y="3134"/>
                  </a:cubicBezTo>
                  <a:cubicBezTo>
                    <a:pt x="8768" y="2994"/>
                    <a:pt x="8646" y="2893"/>
                    <a:pt x="8500" y="2893"/>
                  </a:cubicBezTo>
                  <a:cubicBezTo>
                    <a:pt x="8485" y="2893"/>
                    <a:pt x="8469" y="2894"/>
                    <a:pt x="8454" y="2896"/>
                  </a:cubicBezTo>
                  <a:lnTo>
                    <a:pt x="6656" y="3075"/>
                  </a:lnTo>
                  <a:cubicBezTo>
                    <a:pt x="6477" y="3099"/>
                    <a:pt x="6346" y="3253"/>
                    <a:pt x="6358" y="3432"/>
                  </a:cubicBezTo>
                  <a:cubicBezTo>
                    <a:pt x="6561" y="6623"/>
                    <a:pt x="6501" y="9826"/>
                    <a:pt x="6430" y="13005"/>
                  </a:cubicBezTo>
                  <a:lnTo>
                    <a:pt x="6323" y="13052"/>
                  </a:lnTo>
                  <a:cubicBezTo>
                    <a:pt x="5049" y="9064"/>
                    <a:pt x="3906" y="5408"/>
                    <a:pt x="3108" y="2682"/>
                  </a:cubicBezTo>
                  <a:cubicBezTo>
                    <a:pt x="3065" y="2542"/>
                    <a:pt x="2934" y="2441"/>
                    <a:pt x="2794" y="2441"/>
                  </a:cubicBezTo>
                  <a:cubicBezTo>
                    <a:pt x="2780" y="2441"/>
                    <a:pt x="2765" y="2442"/>
                    <a:pt x="2751" y="2444"/>
                  </a:cubicBezTo>
                  <a:lnTo>
                    <a:pt x="358" y="2706"/>
                  </a:lnTo>
                  <a:cubicBezTo>
                    <a:pt x="143" y="2730"/>
                    <a:pt x="0" y="2944"/>
                    <a:pt x="72" y="3146"/>
                  </a:cubicBezTo>
                  <a:cubicBezTo>
                    <a:pt x="1739" y="8337"/>
                    <a:pt x="3703" y="13279"/>
                    <a:pt x="5703" y="18160"/>
                  </a:cubicBezTo>
                  <a:cubicBezTo>
                    <a:pt x="5759" y="18294"/>
                    <a:pt x="5888" y="18376"/>
                    <a:pt x="6022" y="18376"/>
                  </a:cubicBezTo>
                  <a:cubicBezTo>
                    <a:pt x="6031" y="18376"/>
                    <a:pt x="6040" y="18375"/>
                    <a:pt x="6049" y="18374"/>
                  </a:cubicBezTo>
                  <a:lnTo>
                    <a:pt x="7823" y="18184"/>
                  </a:lnTo>
                  <a:cubicBezTo>
                    <a:pt x="7978" y="18160"/>
                    <a:pt x="8109" y="18041"/>
                    <a:pt x="8120" y="17874"/>
                  </a:cubicBezTo>
                  <a:cubicBezTo>
                    <a:pt x="8335" y="15886"/>
                    <a:pt x="8430" y="13755"/>
                    <a:pt x="8490" y="11588"/>
                  </a:cubicBezTo>
                  <a:cubicBezTo>
                    <a:pt x="8496" y="11374"/>
                    <a:pt x="8663" y="11252"/>
                    <a:pt x="8830" y="11252"/>
                  </a:cubicBezTo>
                  <a:cubicBezTo>
                    <a:pt x="8951" y="11252"/>
                    <a:pt x="9072" y="11317"/>
                    <a:pt x="9132" y="11457"/>
                  </a:cubicBezTo>
                  <a:cubicBezTo>
                    <a:pt x="9906" y="13207"/>
                    <a:pt x="10716" y="15005"/>
                    <a:pt x="11609" y="16743"/>
                  </a:cubicBezTo>
                  <a:cubicBezTo>
                    <a:pt x="11675" y="16865"/>
                    <a:pt x="11793" y="16935"/>
                    <a:pt x="11924" y="16935"/>
                  </a:cubicBezTo>
                  <a:cubicBezTo>
                    <a:pt x="11934" y="16935"/>
                    <a:pt x="11944" y="16935"/>
                    <a:pt x="11954" y="16934"/>
                  </a:cubicBezTo>
                  <a:lnTo>
                    <a:pt x="13740" y="16731"/>
                  </a:lnTo>
                  <a:cubicBezTo>
                    <a:pt x="13895" y="16719"/>
                    <a:pt x="14026" y="16588"/>
                    <a:pt x="14038" y="16434"/>
                  </a:cubicBezTo>
                  <a:cubicBezTo>
                    <a:pt x="14574" y="11350"/>
                    <a:pt x="14859" y="5301"/>
                    <a:pt x="14764" y="325"/>
                  </a:cubicBezTo>
                  <a:cubicBezTo>
                    <a:pt x="14764" y="137"/>
                    <a:pt x="14611" y="0"/>
                    <a:pt x="1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793519" y="3111492"/>
              <a:ext cx="517540" cy="710844"/>
            </a:xfrm>
            <a:custGeom>
              <a:avLst/>
              <a:gdLst/>
              <a:ahLst/>
              <a:cxnLst/>
              <a:rect l="l" t="t" r="r" b="b"/>
              <a:pathLst>
                <a:path w="8704" h="11955" extrusionOk="0">
                  <a:moveTo>
                    <a:pt x="3894" y="2255"/>
                  </a:moveTo>
                  <a:cubicBezTo>
                    <a:pt x="4609" y="2255"/>
                    <a:pt x="5095" y="3704"/>
                    <a:pt x="5311" y="4850"/>
                  </a:cubicBezTo>
                  <a:cubicBezTo>
                    <a:pt x="5692" y="6790"/>
                    <a:pt x="5715" y="9529"/>
                    <a:pt x="4989" y="9672"/>
                  </a:cubicBezTo>
                  <a:cubicBezTo>
                    <a:pt x="4932" y="9682"/>
                    <a:pt x="4874" y="9688"/>
                    <a:pt x="4816" y="9688"/>
                  </a:cubicBezTo>
                  <a:cubicBezTo>
                    <a:pt x="4264" y="9688"/>
                    <a:pt x="3663" y="9181"/>
                    <a:pt x="3287" y="7243"/>
                  </a:cubicBezTo>
                  <a:cubicBezTo>
                    <a:pt x="2977" y="5636"/>
                    <a:pt x="2846" y="2445"/>
                    <a:pt x="3787" y="2266"/>
                  </a:cubicBezTo>
                  <a:cubicBezTo>
                    <a:pt x="3823" y="2259"/>
                    <a:pt x="3859" y="2255"/>
                    <a:pt x="3894" y="2255"/>
                  </a:cubicBezTo>
                  <a:close/>
                  <a:moveTo>
                    <a:pt x="4103" y="0"/>
                  </a:moveTo>
                  <a:cubicBezTo>
                    <a:pt x="3866" y="0"/>
                    <a:pt x="3618" y="24"/>
                    <a:pt x="3358" y="75"/>
                  </a:cubicBezTo>
                  <a:cubicBezTo>
                    <a:pt x="286" y="671"/>
                    <a:pt x="0" y="5028"/>
                    <a:pt x="501" y="7564"/>
                  </a:cubicBezTo>
                  <a:cubicBezTo>
                    <a:pt x="1158" y="10952"/>
                    <a:pt x="2741" y="11955"/>
                    <a:pt x="4426" y="11955"/>
                  </a:cubicBezTo>
                  <a:cubicBezTo>
                    <a:pt x="4755" y="11955"/>
                    <a:pt x="5087" y="11917"/>
                    <a:pt x="5418" y="11851"/>
                  </a:cubicBezTo>
                  <a:cubicBezTo>
                    <a:pt x="8121" y="11327"/>
                    <a:pt x="8704" y="7600"/>
                    <a:pt x="8109" y="4540"/>
                  </a:cubicBezTo>
                  <a:cubicBezTo>
                    <a:pt x="7718" y="2512"/>
                    <a:pt x="6518" y="0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253670" y="2905527"/>
              <a:ext cx="712925" cy="806099"/>
            </a:xfrm>
            <a:custGeom>
              <a:avLst/>
              <a:gdLst/>
              <a:ahLst/>
              <a:cxnLst/>
              <a:rect l="l" t="t" r="r" b="b"/>
              <a:pathLst>
                <a:path w="11990" h="13557" extrusionOk="0">
                  <a:moveTo>
                    <a:pt x="11650" y="1"/>
                  </a:moveTo>
                  <a:cubicBezTo>
                    <a:pt x="11637" y="1"/>
                    <a:pt x="11623" y="2"/>
                    <a:pt x="11609" y="3"/>
                  </a:cubicBezTo>
                  <a:lnTo>
                    <a:pt x="9704" y="194"/>
                  </a:lnTo>
                  <a:cubicBezTo>
                    <a:pt x="9537" y="206"/>
                    <a:pt x="9406" y="360"/>
                    <a:pt x="9406" y="527"/>
                  </a:cubicBezTo>
                  <a:cubicBezTo>
                    <a:pt x="9406" y="2944"/>
                    <a:pt x="9383" y="5135"/>
                    <a:pt x="9299" y="7314"/>
                  </a:cubicBezTo>
                  <a:cubicBezTo>
                    <a:pt x="9293" y="7522"/>
                    <a:pt x="9126" y="7640"/>
                    <a:pt x="8958" y="7640"/>
                  </a:cubicBezTo>
                  <a:cubicBezTo>
                    <a:pt x="8830" y="7640"/>
                    <a:pt x="8701" y="7571"/>
                    <a:pt x="8644" y="7421"/>
                  </a:cubicBezTo>
                  <a:cubicBezTo>
                    <a:pt x="8073" y="5849"/>
                    <a:pt x="7573" y="4266"/>
                    <a:pt x="7085" y="2480"/>
                  </a:cubicBezTo>
                  <a:cubicBezTo>
                    <a:pt x="7040" y="2333"/>
                    <a:pt x="6898" y="2229"/>
                    <a:pt x="6751" y="2229"/>
                  </a:cubicBezTo>
                  <a:cubicBezTo>
                    <a:pt x="6743" y="2229"/>
                    <a:pt x="6735" y="2229"/>
                    <a:pt x="6728" y="2230"/>
                  </a:cubicBezTo>
                  <a:lnTo>
                    <a:pt x="5465" y="2361"/>
                  </a:lnTo>
                  <a:cubicBezTo>
                    <a:pt x="5299" y="2373"/>
                    <a:pt x="5168" y="2527"/>
                    <a:pt x="5168" y="2694"/>
                  </a:cubicBezTo>
                  <a:cubicBezTo>
                    <a:pt x="5156" y="4766"/>
                    <a:pt x="5132" y="6647"/>
                    <a:pt x="5049" y="8552"/>
                  </a:cubicBezTo>
                  <a:cubicBezTo>
                    <a:pt x="5042" y="8757"/>
                    <a:pt x="4874" y="8874"/>
                    <a:pt x="4707" y="8874"/>
                  </a:cubicBezTo>
                  <a:cubicBezTo>
                    <a:pt x="4574" y="8874"/>
                    <a:pt x="4442" y="8799"/>
                    <a:pt x="4394" y="8635"/>
                  </a:cubicBezTo>
                  <a:cubicBezTo>
                    <a:pt x="3822" y="6837"/>
                    <a:pt x="3322" y="5016"/>
                    <a:pt x="2763" y="2956"/>
                  </a:cubicBezTo>
                  <a:cubicBezTo>
                    <a:pt x="2718" y="2809"/>
                    <a:pt x="2576" y="2705"/>
                    <a:pt x="2419" y="2705"/>
                  </a:cubicBezTo>
                  <a:cubicBezTo>
                    <a:pt x="2411" y="2705"/>
                    <a:pt x="2402" y="2705"/>
                    <a:pt x="2394" y="2706"/>
                  </a:cubicBezTo>
                  <a:lnTo>
                    <a:pt x="358" y="2896"/>
                  </a:lnTo>
                  <a:cubicBezTo>
                    <a:pt x="143" y="2920"/>
                    <a:pt x="1" y="3123"/>
                    <a:pt x="60" y="3325"/>
                  </a:cubicBezTo>
                  <a:cubicBezTo>
                    <a:pt x="858" y="6087"/>
                    <a:pt x="2096" y="9373"/>
                    <a:pt x="3751" y="13350"/>
                  </a:cubicBezTo>
                  <a:cubicBezTo>
                    <a:pt x="3804" y="13467"/>
                    <a:pt x="3925" y="13556"/>
                    <a:pt x="4052" y="13556"/>
                  </a:cubicBezTo>
                  <a:cubicBezTo>
                    <a:pt x="4067" y="13556"/>
                    <a:pt x="4081" y="13555"/>
                    <a:pt x="4096" y="13552"/>
                  </a:cubicBezTo>
                  <a:lnTo>
                    <a:pt x="6073" y="13386"/>
                  </a:lnTo>
                  <a:cubicBezTo>
                    <a:pt x="6239" y="13374"/>
                    <a:pt x="6358" y="13243"/>
                    <a:pt x="6382" y="13088"/>
                  </a:cubicBezTo>
                  <a:cubicBezTo>
                    <a:pt x="6549" y="11695"/>
                    <a:pt x="6692" y="10481"/>
                    <a:pt x="6799" y="9350"/>
                  </a:cubicBezTo>
                  <a:cubicBezTo>
                    <a:pt x="6813" y="9153"/>
                    <a:pt x="6973" y="9041"/>
                    <a:pt x="7135" y="9041"/>
                  </a:cubicBezTo>
                  <a:cubicBezTo>
                    <a:pt x="7258" y="9041"/>
                    <a:pt x="7381" y="9104"/>
                    <a:pt x="7442" y="9242"/>
                  </a:cubicBezTo>
                  <a:cubicBezTo>
                    <a:pt x="7859" y="10243"/>
                    <a:pt x="8323" y="11278"/>
                    <a:pt x="8811" y="12374"/>
                  </a:cubicBezTo>
                  <a:cubicBezTo>
                    <a:pt x="8864" y="12490"/>
                    <a:pt x="8973" y="12568"/>
                    <a:pt x="9104" y="12568"/>
                  </a:cubicBezTo>
                  <a:cubicBezTo>
                    <a:pt x="9121" y="12568"/>
                    <a:pt x="9139" y="12567"/>
                    <a:pt x="9156" y="12564"/>
                  </a:cubicBezTo>
                  <a:lnTo>
                    <a:pt x="10883" y="12386"/>
                  </a:lnTo>
                  <a:cubicBezTo>
                    <a:pt x="11038" y="12362"/>
                    <a:pt x="11169" y="12243"/>
                    <a:pt x="11180" y="12076"/>
                  </a:cubicBezTo>
                  <a:cubicBezTo>
                    <a:pt x="11633" y="7778"/>
                    <a:pt x="11919" y="3694"/>
                    <a:pt x="11978" y="337"/>
                  </a:cubicBezTo>
                  <a:cubicBezTo>
                    <a:pt x="11989" y="148"/>
                    <a:pt x="11835" y="1"/>
                    <a:pt x="1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011889" y="2542530"/>
              <a:ext cx="335592" cy="1030799"/>
            </a:xfrm>
            <a:custGeom>
              <a:avLst/>
              <a:gdLst/>
              <a:ahLst/>
              <a:cxnLst/>
              <a:rect l="l" t="t" r="r" b="b"/>
              <a:pathLst>
                <a:path w="5644" h="17336" extrusionOk="0">
                  <a:moveTo>
                    <a:pt x="3191" y="0"/>
                  </a:moveTo>
                  <a:lnTo>
                    <a:pt x="345" y="12"/>
                  </a:lnTo>
                  <a:cubicBezTo>
                    <a:pt x="155" y="12"/>
                    <a:pt x="0" y="179"/>
                    <a:pt x="12" y="369"/>
                  </a:cubicBezTo>
                  <a:cubicBezTo>
                    <a:pt x="143" y="2405"/>
                    <a:pt x="381" y="4429"/>
                    <a:pt x="786" y="6477"/>
                  </a:cubicBezTo>
                  <a:cubicBezTo>
                    <a:pt x="1155" y="8394"/>
                    <a:pt x="1691" y="10347"/>
                    <a:pt x="2334" y="12347"/>
                  </a:cubicBezTo>
                  <a:cubicBezTo>
                    <a:pt x="2379" y="12483"/>
                    <a:pt x="2510" y="12586"/>
                    <a:pt x="2655" y="12586"/>
                  </a:cubicBezTo>
                  <a:cubicBezTo>
                    <a:pt x="2663" y="12586"/>
                    <a:pt x="2671" y="12586"/>
                    <a:pt x="2679" y="12585"/>
                  </a:cubicBezTo>
                  <a:lnTo>
                    <a:pt x="3977" y="12490"/>
                  </a:lnTo>
                  <a:cubicBezTo>
                    <a:pt x="4167" y="12478"/>
                    <a:pt x="4310" y="12299"/>
                    <a:pt x="4286" y="12109"/>
                  </a:cubicBezTo>
                  <a:cubicBezTo>
                    <a:pt x="3715" y="7918"/>
                    <a:pt x="3346" y="4001"/>
                    <a:pt x="3524" y="357"/>
                  </a:cubicBezTo>
                  <a:cubicBezTo>
                    <a:pt x="3536" y="167"/>
                    <a:pt x="3381" y="0"/>
                    <a:pt x="3191" y="0"/>
                  </a:cubicBezTo>
                  <a:close/>
                  <a:moveTo>
                    <a:pt x="4775" y="13643"/>
                  </a:moveTo>
                  <a:cubicBezTo>
                    <a:pt x="4763" y="13643"/>
                    <a:pt x="4751" y="13644"/>
                    <a:pt x="4739" y="13645"/>
                  </a:cubicBezTo>
                  <a:lnTo>
                    <a:pt x="2548" y="13835"/>
                  </a:lnTo>
                  <a:cubicBezTo>
                    <a:pt x="2334" y="13859"/>
                    <a:pt x="2191" y="14062"/>
                    <a:pt x="2250" y="14264"/>
                  </a:cubicBezTo>
                  <a:cubicBezTo>
                    <a:pt x="2298" y="14454"/>
                    <a:pt x="2346" y="14633"/>
                    <a:pt x="2381" y="14800"/>
                  </a:cubicBezTo>
                  <a:cubicBezTo>
                    <a:pt x="2536" y="15609"/>
                    <a:pt x="2655" y="16240"/>
                    <a:pt x="2643" y="17002"/>
                  </a:cubicBezTo>
                  <a:cubicBezTo>
                    <a:pt x="2643" y="17193"/>
                    <a:pt x="2786" y="17336"/>
                    <a:pt x="2977" y="17336"/>
                  </a:cubicBezTo>
                  <a:lnTo>
                    <a:pt x="5239" y="17336"/>
                  </a:lnTo>
                  <a:cubicBezTo>
                    <a:pt x="5417" y="17336"/>
                    <a:pt x="5560" y="17205"/>
                    <a:pt x="5584" y="17038"/>
                  </a:cubicBezTo>
                  <a:cubicBezTo>
                    <a:pt x="5644" y="16478"/>
                    <a:pt x="5608" y="15728"/>
                    <a:pt x="5477" y="15074"/>
                  </a:cubicBezTo>
                  <a:cubicBezTo>
                    <a:pt x="5382" y="14585"/>
                    <a:pt x="5298" y="14157"/>
                    <a:pt x="5048" y="13776"/>
                  </a:cubicBezTo>
                  <a:cubicBezTo>
                    <a:pt x="4984" y="13690"/>
                    <a:pt x="4881" y="13643"/>
                    <a:pt x="4775" y="13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875355" y="2880792"/>
              <a:ext cx="883576" cy="1092756"/>
            </a:xfrm>
            <a:custGeom>
              <a:avLst/>
              <a:gdLst/>
              <a:ahLst/>
              <a:cxnLst/>
              <a:rect l="l" t="t" r="r" b="b"/>
              <a:pathLst>
                <a:path w="14860" h="18378" extrusionOk="0">
                  <a:moveTo>
                    <a:pt x="14434" y="0"/>
                  </a:moveTo>
                  <a:cubicBezTo>
                    <a:pt x="14421" y="0"/>
                    <a:pt x="14408" y="1"/>
                    <a:pt x="14395" y="2"/>
                  </a:cubicBezTo>
                  <a:lnTo>
                    <a:pt x="11954" y="276"/>
                  </a:lnTo>
                  <a:cubicBezTo>
                    <a:pt x="11763" y="288"/>
                    <a:pt x="11632" y="443"/>
                    <a:pt x="11644" y="622"/>
                  </a:cubicBezTo>
                  <a:cubicBezTo>
                    <a:pt x="11894" y="4313"/>
                    <a:pt x="11787" y="8289"/>
                    <a:pt x="11656" y="11992"/>
                  </a:cubicBezTo>
                  <a:lnTo>
                    <a:pt x="11537" y="12040"/>
                  </a:lnTo>
                  <a:cubicBezTo>
                    <a:pt x="10501" y="8646"/>
                    <a:pt x="9466" y="5479"/>
                    <a:pt x="8811" y="3146"/>
                  </a:cubicBezTo>
                  <a:cubicBezTo>
                    <a:pt x="8766" y="2988"/>
                    <a:pt x="8636" y="2895"/>
                    <a:pt x="8481" y="2895"/>
                  </a:cubicBezTo>
                  <a:cubicBezTo>
                    <a:pt x="8472" y="2895"/>
                    <a:pt x="8463" y="2895"/>
                    <a:pt x="8453" y="2896"/>
                  </a:cubicBezTo>
                  <a:lnTo>
                    <a:pt x="6656" y="3086"/>
                  </a:lnTo>
                  <a:cubicBezTo>
                    <a:pt x="6477" y="3098"/>
                    <a:pt x="6346" y="3265"/>
                    <a:pt x="6358" y="3443"/>
                  </a:cubicBezTo>
                  <a:cubicBezTo>
                    <a:pt x="6560" y="6634"/>
                    <a:pt x="6501" y="9837"/>
                    <a:pt x="6429" y="13004"/>
                  </a:cubicBezTo>
                  <a:lnTo>
                    <a:pt x="6322" y="13052"/>
                  </a:lnTo>
                  <a:cubicBezTo>
                    <a:pt x="5048" y="9075"/>
                    <a:pt x="3905" y="5408"/>
                    <a:pt x="3108" y="2681"/>
                  </a:cubicBezTo>
                  <a:cubicBezTo>
                    <a:pt x="3063" y="2535"/>
                    <a:pt x="2922" y="2442"/>
                    <a:pt x="2776" y="2442"/>
                  </a:cubicBezTo>
                  <a:cubicBezTo>
                    <a:pt x="2768" y="2442"/>
                    <a:pt x="2759" y="2443"/>
                    <a:pt x="2750" y="2443"/>
                  </a:cubicBezTo>
                  <a:lnTo>
                    <a:pt x="357" y="2705"/>
                  </a:lnTo>
                  <a:cubicBezTo>
                    <a:pt x="143" y="2729"/>
                    <a:pt x="0" y="2943"/>
                    <a:pt x="71" y="3146"/>
                  </a:cubicBezTo>
                  <a:cubicBezTo>
                    <a:pt x="1738" y="8349"/>
                    <a:pt x="3703" y="13290"/>
                    <a:pt x="5703" y="18171"/>
                  </a:cubicBezTo>
                  <a:cubicBezTo>
                    <a:pt x="5756" y="18298"/>
                    <a:pt x="5874" y="18378"/>
                    <a:pt x="6000" y="18378"/>
                  </a:cubicBezTo>
                  <a:cubicBezTo>
                    <a:pt x="6016" y="18378"/>
                    <a:pt x="6032" y="18376"/>
                    <a:pt x="6048" y="18374"/>
                  </a:cubicBezTo>
                  <a:lnTo>
                    <a:pt x="7822" y="18183"/>
                  </a:lnTo>
                  <a:cubicBezTo>
                    <a:pt x="7977" y="18171"/>
                    <a:pt x="8108" y="18040"/>
                    <a:pt x="8120" y="17886"/>
                  </a:cubicBezTo>
                  <a:cubicBezTo>
                    <a:pt x="8334" y="15885"/>
                    <a:pt x="8430" y="13754"/>
                    <a:pt x="8489" y="11587"/>
                  </a:cubicBezTo>
                  <a:cubicBezTo>
                    <a:pt x="8496" y="11379"/>
                    <a:pt x="8664" y="11260"/>
                    <a:pt x="8832" y="11260"/>
                  </a:cubicBezTo>
                  <a:cubicBezTo>
                    <a:pt x="8952" y="11260"/>
                    <a:pt x="9072" y="11322"/>
                    <a:pt x="9132" y="11456"/>
                  </a:cubicBezTo>
                  <a:cubicBezTo>
                    <a:pt x="9906" y="13218"/>
                    <a:pt x="10716" y="15004"/>
                    <a:pt x="11609" y="16755"/>
                  </a:cubicBezTo>
                  <a:cubicBezTo>
                    <a:pt x="11675" y="16865"/>
                    <a:pt x="11792" y="16934"/>
                    <a:pt x="11923" y="16934"/>
                  </a:cubicBezTo>
                  <a:cubicBezTo>
                    <a:pt x="11933" y="16934"/>
                    <a:pt x="11944" y="16934"/>
                    <a:pt x="11954" y="16933"/>
                  </a:cubicBezTo>
                  <a:lnTo>
                    <a:pt x="13740" y="16743"/>
                  </a:lnTo>
                  <a:cubicBezTo>
                    <a:pt x="13895" y="16719"/>
                    <a:pt x="14026" y="16600"/>
                    <a:pt x="14038" y="16445"/>
                  </a:cubicBezTo>
                  <a:cubicBezTo>
                    <a:pt x="14573" y="11361"/>
                    <a:pt x="14859" y="5301"/>
                    <a:pt x="14764" y="336"/>
                  </a:cubicBezTo>
                  <a:cubicBezTo>
                    <a:pt x="14764" y="147"/>
                    <a:pt x="14609" y="0"/>
                    <a:pt x="144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833891" y="3131470"/>
              <a:ext cx="517540" cy="711142"/>
            </a:xfrm>
            <a:custGeom>
              <a:avLst/>
              <a:gdLst/>
              <a:ahLst/>
              <a:cxnLst/>
              <a:rect l="l" t="t" r="r" b="b"/>
              <a:pathLst>
                <a:path w="8704" h="11960" extrusionOk="0">
                  <a:moveTo>
                    <a:pt x="3887" y="2254"/>
                  </a:moveTo>
                  <a:cubicBezTo>
                    <a:pt x="4606" y="2254"/>
                    <a:pt x="5095" y="3697"/>
                    <a:pt x="5322" y="4847"/>
                  </a:cubicBezTo>
                  <a:cubicBezTo>
                    <a:pt x="5691" y="6800"/>
                    <a:pt x="5715" y="9526"/>
                    <a:pt x="4989" y="9669"/>
                  </a:cubicBezTo>
                  <a:cubicBezTo>
                    <a:pt x="4928" y="9681"/>
                    <a:pt x="4867" y="9688"/>
                    <a:pt x="4805" y="9688"/>
                  </a:cubicBezTo>
                  <a:cubicBezTo>
                    <a:pt x="4258" y="9688"/>
                    <a:pt x="3672" y="9165"/>
                    <a:pt x="3298" y="7240"/>
                  </a:cubicBezTo>
                  <a:cubicBezTo>
                    <a:pt x="2977" y="5645"/>
                    <a:pt x="2846" y="2454"/>
                    <a:pt x="3786" y="2263"/>
                  </a:cubicBezTo>
                  <a:cubicBezTo>
                    <a:pt x="3820" y="2257"/>
                    <a:pt x="3854" y="2254"/>
                    <a:pt x="3887" y="2254"/>
                  </a:cubicBezTo>
                  <a:close/>
                  <a:moveTo>
                    <a:pt x="4092" y="0"/>
                  </a:moveTo>
                  <a:cubicBezTo>
                    <a:pt x="3858" y="0"/>
                    <a:pt x="3614" y="24"/>
                    <a:pt x="3358" y="73"/>
                  </a:cubicBezTo>
                  <a:cubicBezTo>
                    <a:pt x="286" y="680"/>
                    <a:pt x="0" y="5026"/>
                    <a:pt x="500" y="7562"/>
                  </a:cubicBezTo>
                  <a:cubicBezTo>
                    <a:pt x="1160" y="10961"/>
                    <a:pt x="2752" y="11959"/>
                    <a:pt x="4444" y="11959"/>
                  </a:cubicBezTo>
                  <a:cubicBezTo>
                    <a:pt x="4766" y="11959"/>
                    <a:pt x="5093" y="11923"/>
                    <a:pt x="5417" y="11860"/>
                  </a:cubicBezTo>
                  <a:cubicBezTo>
                    <a:pt x="8120" y="11336"/>
                    <a:pt x="8704" y="7609"/>
                    <a:pt x="8108" y="4549"/>
                  </a:cubicBezTo>
                  <a:cubicBezTo>
                    <a:pt x="7717" y="2508"/>
                    <a:pt x="6514" y="0"/>
                    <a:pt x="409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294043" y="2925445"/>
              <a:ext cx="712925" cy="806515"/>
            </a:xfrm>
            <a:custGeom>
              <a:avLst/>
              <a:gdLst/>
              <a:ahLst/>
              <a:cxnLst/>
              <a:rect l="l" t="t" r="r" b="b"/>
              <a:pathLst>
                <a:path w="11990" h="13564" extrusionOk="0">
                  <a:moveTo>
                    <a:pt x="11631" y="1"/>
                  </a:moveTo>
                  <a:cubicBezTo>
                    <a:pt x="11623" y="1"/>
                    <a:pt x="11616" y="1"/>
                    <a:pt x="11609" y="2"/>
                  </a:cubicBezTo>
                  <a:lnTo>
                    <a:pt x="9704" y="192"/>
                  </a:lnTo>
                  <a:cubicBezTo>
                    <a:pt x="9537" y="216"/>
                    <a:pt x="9406" y="359"/>
                    <a:pt x="9406" y="537"/>
                  </a:cubicBezTo>
                  <a:cubicBezTo>
                    <a:pt x="9406" y="2954"/>
                    <a:pt x="9382" y="5133"/>
                    <a:pt x="9299" y="7324"/>
                  </a:cubicBezTo>
                  <a:cubicBezTo>
                    <a:pt x="9292" y="7531"/>
                    <a:pt x="9128" y="7648"/>
                    <a:pt x="8963" y="7648"/>
                  </a:cubicBezTo>
                  <a:cubicBezTo>
                    <a:pt x="8833" y="7648"/>
                    <a:pt x="8702" y="7576"/>
                    <a:pt x="8644" y="7419"/>
                  </a:cubicBezTo>
                  <a:cubicBezTo>
                    <a:pt x="8073" y="5847"/>
                    <a:pt x="7573" y="4264"/>
                    <a:pt x="7084" y="2490"/>
                  </a:cubicBezTo>
                  <a:cubicBezTo>
                    <a:pt x="7041" y="2339"/>
                    <a:pt x="6920" y="2237"/>
                    <a:pt x="6773" y="2237"/>
                  </a:cubicBezTo>
                  <a:cubicBezTo>
                    <a:pt x="6758" y="2237"/>
                    <a:pt x="6743" y="2238"/>
                    <a:pt x="6727" y="2240"/>
                  </a:cubicBezTo>
                  <a:lnTo>
                    <a:pt x="5465" y="2359"/>
                  </a:lnTo>
                  <a:cubicBezTo>
                    <a:pt x="5298" y="2383"/>
                    <a:pt x="5167" y="2526"/>
                    <a:pt x="5167" y="2704"/>
                  </a:cubicBezTo>
                  <a:cubicBezTo>
                    <a:pt x="5156" y="4764"/>
                    <a:pt x="5132" y="6657"/>
                    <a:pt x="5048" y="8550"/>
                  </a:cubicBezTo>
                  <a:cubicBezTo>
                    <a:pt x="5042" y="8762"/>
                    <a:pt x="4873" y="8878"/>
                    <a:pt x="4706" y="8878"/>
                  </a:cubicBezTo>
                  <a:cubicBezTo>
                    <a:pt x="4573" y="8878"/>
                    <a:pt x="4441" y="8804"/>
                    <a:pt x="4394" y="8645"/>
                  </a:cubicBezTo>
                  <a:cubicBezTo>
                    <a:pt x="3822" y="6848"/>
                    <a:pt x="3322" y="5026"/>
                    <a:pt x="2762" y="2966"/>
                  </a:cubicBezTo>
                  <a:cubicBezTo>
                    <a:pt x="2719" y="2815"/>
                    <a:pt x="2588" y="2713"/>
                    <a:pt x="2448" y="2713"/>
                  </a:cubicBezTo>
                  <a:cubicBezTo>
                    <a:pt x="2434" y="2713"/>
                    <a:pt x="2420" y="2714"/>
                    <a:pt x="2405" y="2716"/>
                  </a:cubicBezTo>
                  <a:lnTo>
                    <a:pt x="357" y="2907"/>
                  </a:lnTo>
                  <a:cubicBezTo>
                    <a:pt x="143" y="2930"/>
                    <a:pt x="0" y="3133"/>
                    <a:pt x="60" y="3335"/>
                  </a:cubicBezTo>
                  <a:cubicBezTo>
                    <a:pt x="857" y="6098"/>
                    <a:pt x="2108" y="9384"/>
                    <a:pt x="3763" y="13360"/>
                  </a:cubicBezTo>
                  <a:cubicBezTo>
                    <a:pt x="3807" y="13483"/>
                    <a:pt x="3935" y="13564"/>
                    <a:pt x="4069" y="13564"/>
                  </a:cubicBezTo>
                  <a:cubicBezTo>
                    <a:pt x="4078" y="13564"/>
                    <a:pt x="4087" y="13563"/>
                    <a:pt x="4096" y="13563"/>
                  </a:cubicBezTo>
                  <a:lnTo>
                    <a:pt x="6072" y="13396"/>
                  </a:lnTo>
                  <a:cubicBezTo>
                    <a:pt x="6239" y="13372"/>
                    <a:pt x="6358" y="13253"/>
                    <a:pt x="6382" y="13098"/>
                  </a:cubicBezTo>
                  <a:cubicBezTo>
                    <a:pt x="6549" y="11705"/>
                    <a:pt x="6691" y="10491"/>
                    <a:pt x="6799" y="9360"/>
                  </a:cubicBezTo>
                  <a:cubicBezTo>
                    <a:pt x="6819" y="9158"/>
                    <a:pt x="6976" y="9047"/>
                    <a:pt x="7134" y="9047"/>
                  </a:cubicBezTo>
                  <a:cubicBezTo>
                    <a:pt x="7257" y="9047"/>
                    <a:pt x="7379" y="9113"/>
                    <a:pt x="7442" y="9253"/>
                  </a:cubicBezTo>
                  <a:cubicBezTo>
                    <a:pt x="7870" y="10241"/>
                    <a:pt x="8323" y="11289"/>
                    <a:pt x="8811" y="12372"/>
                  </a:cubicBezTo>
                  <a:cubicBezTo>
                    <a:pt x="8867" y="12495"/>
                    <a:pt x="8985" y="12576"/>
                    <a:pt x="9127" y="12576"/>
                  </a:cubicBezTo>
                  <a:cubicBezTo>
                    <a:pt x="9137" y="12576"/>
                    <a:pt x="9146" y="12575"/>
                    <a:pt x="9156" y="12575"/>
                  </a:cubicBezTo>
                  <a:lnTo>
                    <a:pt x="10882" y="12384"/>
                  </a:lnTo>
                  <a:cubicBezTo>
                    <a:pt x="11037" y="12372"/>
                    <a:pt x="11168" y="12241"/>
                    <a:pt x="11180" y="12086"/>
                  </a:cubicBezTo>
                  <a:cubicBezTo>
                    <a:pt x="11633" y="7788"/>
                    <a:pt x="11918" y="3704"/>
                    <a:pt x="11978" y="347"/>
                  </a:cubicBezTo>
                  <a:cubicBezTo>
                    <a:pt x="11989" y="152"/>
                    <a:pt x="11824" y="1"/>
                    <a:pt x="11631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052202" y="2563044"/>
              <a:ext cx="336365" cy="1030858"/>
            </a:xfrm>
            <a:custGeom>
              <a:avLst/>
              <a:gdLst/>
              <a:ahLst/>
              <a:cxnLst/>
              <a:rect l="l" t="t" r="r" b="b"/>
              <a:pathLst>
                <a:path w="5657" h="17337" extrusionOk="0">
                  <a:moveTo>
                    <a:pt x="3192" y="1"/>
                  </a:moveTo>
                  <a:lnTo>
                    <a:pt x="346" y="12"/>
                  </a:lnTo>
                  <a:cubicBezTo>
                    <a:pt x="156" y="12"/>
                    <a:pt x="1" y="167"/>
                    <a:pt x="13" y="370"/>
                  </a:cubicBezTo>
                  <a:cubicBezTo>
                    <a:pt x="144" y="2394"/>
                    <a:pt x="382" y="4418"/>
                    <a:pt x="787" y="6466"/>
                  </a:cubicBezTo>
                  <a:cubicBezTo>
                    <a:pt x="1156" y="8383"/>
                    <a:pt x="1691" y="10335"/>
                    <a:pt x="2334" y="12335"/>
                  </a:cubicBezTo>
                  <a:cubicBezTo>
                    <a:pt x="2379" y="12481"/>
                    <a:pt x="2509" y="12575"/>
                    <a:pt x="2654" y="12575"/>
                  </a:cubicBezTo>
                  <a:cubicBezTo>
                    <a:pt x="2662" y="12575"/>
                    <a:pt x="2671" y="12574"/>
                    <a:pt x="2680" y="12574"/>
                  </a:cubicBezTo>
                  <a:lnTo>
                    <a:pt x="3977" y="12490"/>
                  </a:lnTo>
                  <a:cubicBezTo>
                    <a:pt x="4168" y="12478"/>
                    <a:pt x="4311" y="12300"/>
                    <a:pt x="4287" y="12109"/>
                  </a:cubicBezTo>
                  <a:cubicBezTo>
                    <a:pt x="3716" y="7906"/>
                    <a:pt x="3346" y="4001"/>
                    <a:pt x="3525" y="346"/>
                  </a:cubicBezTo>
                  <a:cubicBezTo>
                    <a:pt x="3537" y="155"/>
                    <a:pt x="3382" y="1"/>
                    <a:pt x="3192" y="1"/>
                  </a:cubicBezTo>
                  <a:close/>
                  <a:moveTo>
                    <a:pt x="4775" y="13631"/>
                  </a:moveTo>
                  <a:cubicBezTo>
                    <a:pt x="4764" y="13631"/>
                    <a:pt x="4751" y="13632"/>
                    <a:pt x="4739" y="13633"/>
                  </a:cubicBezTo>
                  <a:lnTo>
                    <a:pt x="2549" y="13836"/>
                  </a:lnTo>
                  <a:cubicBezTo>
                    <a:pt x="2334" y="13847"/>
                    <a:pt x="2203" y="14050"/>
                    <a:pt x="2251" y="14252"/>
                  </a:cubicBezTo>
                  <a:cubicBezTo>
                    <a:pt x="2299" y="14443"/>
                    <a:pt x="2346" y="14633"/>
                    <a:pt x="2382" y="14800"/>
                  </a:cubicBezTo>
                  <a:cubicBezTo>
                    <a:pt x="2537" y="15598"/>
                    <a:pt x="2656" y="16241"/>
                    <a:pt x="2644" y="17003"/>
                  </a:cubicBezTo>
                  <a:cubicBezTo>
                    <a:pt x="2644" y="17181"/>
                    <a:pt x="2799" y="17336"/>
                    <a:pt x="2977" y="17336"/>
                  </a:cubicBezTo>
                  <a:lnTo>
                    <a:pt x="5240" y="17336"/>
                  </a:lnTo>
                  <a:cubicBezTo>
                    <a:pt x="5418" y="17336"/>
                    <a:pt x="5561" y="17205"/>
                    <a:pt x="5585" y="17038"/>
                  </a:cubicBezTo>
                  <a:cubicBezTo>
                    <a:pt x="5656" y="16467"/>
                    <a:pt x="5609" y="15729"/>
                    <a:pt x="5478" y="15074"/>
                  </a:cubicBezTo>
                  <a:cubicBezTo>
                    <a:pt x="5382" y="14574"/>
                    <a:pt x="5299" y="14145"/>
                    <a:pt x="5049" y="13764"/>
                  </a:cubicBezTo>
                  <a:cubicBezTo>
                    <a:pt x="4985" y="13679"/>
                    <a:pt x="4882" y="13631"/>
                    <a:pt x="4775" y="1363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4584750" y="1434400"/>
            <a:ext cx="33375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Coming Soon"/>
              <a:buNone/>
              <a:defRPr sz="24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subTitle" idx="2"/>
          </p:nvPr>
        </p:nvSpPr>
        <p:spPr>
          <a:xfrm>
            <a:off x="4754375" y="3325825"/>
            <a:ext cx="29391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560" name="Google Shape;560;p14"/>
          <p:cNvGrpSpPr/>
          <p:nvPr/>
        </p:nvGrpSpPr>
        <p:grpSpPr>
          <a:xfrm>
            <a:off x="6003763" y="288151"/>
            <a:ext cx="591379" cy="691934"/>
            <a:chOff x="6232363" y="288151"/>
            <a:chExt cx="591379" cy="691934"/>
          </a:xfrm>
        </p:grpSpPr>
        <p:sp>
          <p:nvSpPr>
            <p:cNvPr id="561" name="Google Shape;561;p14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rgbClr val="6E6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6"/>
          <p:cNvGrpSpPr/>
          <p:nvPr/>
        </p:nvGrpSpPr>
        <p:grpSpPr>
          <a:xfrm rot="5400000">
            <a:off x="1993265" y="1283149"/>
            <a:ext cx="5157469" cy="6540435"/>
            <a:chOff x="229105" y="1914751"/>
            <a:chExt cx="4500802" cy="5590116"/>
          </a:xfrm>
        </p:grpSpPr>
        <p:sp>
          <p:nvSpPr>
            <p:cNvPr id="642" name="Google Shape;642;p16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89565" y="6728322"/>
              <a:ext cx="125133" cy="126505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71785" y="6710184"/>
              <a:ext cx="159445" cy="1616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89565" y="7060125"/>
              <a:ext cx="119584" cy="127776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71785" y="704325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16"/>
          <p:cNvSpPr txBox="1">
            <a:spLocks noGrp="1"/>
          </p:cNvSpPr>
          <p:nvPr>
            <p:ph type="title"/>
          </p:nvPr>
        </p:nvSpPr>
        <p:spPr>
          <a:xfrm>
            <a:off x="1583312" y="3420050"/>
            <a:ext cx="1785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3" name="Google Shape;673;p16"/>
          <p:cNvSpPr txBox="1">
            <a:spLocks noGrp="1"/>
          </p:cNvSpPr>
          <p:nvPr>
            <p:ph type="subTitle" idx="1"/>
          </p:nvPr>
        </p:nvSpPr>
        <p:spPr>
          <a:xfrm>
            <a:off x="1622123" y="3840616"/>
            <a:ext cx="1707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74" name="Google Shape;674;p16"/>
          <p:cNvSpPr txBox="1">
            <a:spLocks noGrp="1"/>
          </p:cNvSpPr>
          <p:nvPr>
            <p:ph type="ctrTitle" idx="2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75" name="Google Shape;675;p16"/>
          <p:cNvSpPr txBox="1">
            <a:spLocks noGrp="1"/>
          </p:cNvSpPr>
          <p:nvPr>
            <p:ph type="title" idx="3"/>
          </p:nvPr>
        </p:nvSpPr>
        <p:spPr>
          <a:xfrm>
            <a:off x="3619200" y="3420050"/>
            <a:ext cx="1905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4"/>
          </p:nvPr>
        </p:nvSpPr>
        <p:spPr>
          <a:xfrm>
            <a:off x="3667469" y="3840616"/>
            <a:ext cx="18228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title" idx="5"/>
          </p:nvPr>
        </p:nvSpPr>
        <p:spPr>
          <a:xfrm>
            <a:off x="5737888" y="3430675"/>
            <a:ext cx="18228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6"/>
          </p:nvPr>
        </p:nvSpPr>
        <p:spPr>
          <a:xfrm>
            <a:off x="5756451" y="3840616"/>
            <a:ext cx="1785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679" name="Google Shape;679;p16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80" name="Google Shape;680;p16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6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84" name="Google Shape;684;p16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6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90" name="Google Shape;690;p16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16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96" name="Google Shape;696;p16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6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702" name="Google Shape;702;p16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6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08" name="Google Shape;708;p16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16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714" name="Google Shape;714;p16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8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Defensa </a:t>
            </a:r>
            <a:endParaRPr b="1" dirty="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oming Soon"/>
                <a:ea typeface="Coming Soon"/>
                <a:cs typeface="Coming Soon"/>
                <a:sym typeface="Coming Soon"/>
              </a:rPr>
              <a:t>Hito 2</a:t>
            </a:r>
            <a:endParaRPr b="1" dirty="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29" name="Google Shape;1829;p38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Datos II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30" name="Google Shape;1830;p38">
            <a:hlinkClick r:id="" action="ppaction://hlinkshowjump?jump=nextslide"/>
          </p:cNvPr>
          <p:cNvSpPr txBox="1"/>
          <p:nvPr/>
        </p:nvSpPr>
        <p:spPr>
          <a:xfrm>
            <a:off x="7575577" y="3782775"/>
            <a:ext cx="112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GO!</a:t>
            </a:r>
            <a:endParaRPr sz="36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2: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284868" y="2139709"/>
            <a:ext cx="24504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dirty="0" smtClean="0"/>
              <a:t>Crear </a:t>
            </a:r>
            <a:r>
              <a:rPr lang="es-ES" dirty="0"/>
              <a:t>una consulta SQL en base al ejercicio anterior</a:t>
            </a:r>
            <a:endParaRPr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456" y="2502411"/>
            <a:ext cx="6431417" cy="25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3: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1080515" y="1949705"/>
            <a:ext cx="3277730" cy="2574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dirty="0" smtClean="0"/>
              <a:t>Crear </a:t>
            </a:r>
            <a:r>
              <a:rPr lang="es-ES" dirty="0"/>
              <a:t>un función que compare dos códigos de materia</a:t>
            </a:r>
            <a:r>
              <a:rPr lang="es-ES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</a:pPr>
            <a:r>
              <a:rPr lang="es-ES" dirty="0"/>
              <a:t>Resolver lo siguiente</a:t>
            </a:r>
            <a:r>
              <a:rPr lang="es-ES" dirty="0" smtClean="0"/>
              <a:t>:</a:t>
            </a:r>
          </a:p>
          <a:p>
            <a:pPr marL="0" lvl="0" indent="0">
              <a:lnSpc>
                <a:spcPct val="100000"/>
              </a:lnSpc>
              <a:buSzPts val="1100"/>
            </a:pPr>
            <a:r>
              <a:rPr lang="es-ES" dirty="0"/>
              <a:t> </a:t>
            </a:r>
            <a:r>
              <a:rPr lang="es-ES" dirty="0" smtClean="0"/>
              <a:t>    ■ </a:t>
            </a:r>
            <a:r>
              <a:rPr lang="es-ES" dirty="0"/>
              <a:t>Mostrar los nombres y apellidos de los estudiantes inscritos en la materia ARQ-105, adicionalmente mostrar el nombre de la materia</a:t>
            </a:r>
            <a:r>
              <a:rPr lang="es-ES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</a:pPr>
            <a:r>
              <a:rPr lang="es-ES" dirty="0" smtClean="0"/>
              <a:t>     </a:t>
            </a:r>
            <a:r>
              <a:rPr lang="es-ES" dirty="0"/>
              <a:t>■ Deberá de crear una función que reciba dos parámetros y esta función deberá ser utilizada en la cláusula WHERE</a:t>
            </a:r>
            <a:endParaRPr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172" y="590056"/>
            <a:ext cx="4439828" cy="43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4: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1318021" y="2175334"/>
            <a:ext cx="5142156" cy="225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sz="1800" dirty="0" smtClean="0"/>
              <a:t>Crear </a:t>
            </a:r>
            <a:r>
              <a:rPr lang="es-ES" sz="1800" dirty="0"/>
              <a:t>una función que permita obtener el promedio de las edades del género masculino o femenino de los estudiantes inscritos en la asignatura ARQ-104</a:t>
            </a:r>
            <a:r>
              <a:rPr lang="es-ES" sz="1800" dirty="0" smtClean="0"/>
              <a:t>.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800" dirty="0" smtClean="0"/>
              <a:t> La </a:t>
            </a:r>
            <a:r>
              <a:rPr lang="es-ES" sz="1800" dirty="0"/>
              <a:t>función recibe como parámetro solo el género.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800" dirty="0" smtClean="0"/>
              <a:t>La </a:t>
            </a:r>
            <a:r>
              <a:rPr lang="es-ES" sz="1800" dirty="0"/>
              <a:t>función retorna un valor numérico.</a:t>
            </a:r>
            <a:endParaRPr sz="1800"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326351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5: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1104265" y="2092208"/>
            <a:ext cx="5593417" cy="2479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sz="1800" dirty="0"/>
              <a:t>.Crear una función que permita concatenar 3 cadenas. ○ La función recibe 3 parámetros. ○ Si la cadenas fuesen: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§"/>
            </a:pPr>
            <a:r>
              <a:rPr lang="es-ES" sz="1800" dirty="0" smtClean="0"/>
              <a:t>Pepito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§"/>
            </a:pPr>
            <a:r>
              <a:rPr lang="es-ES" sz="1800" dirty="0" err="1" smtClean="0"/>
              <a:t>Perez</a:t>
            </a:r>
            <a:r>
              <a:rPr lang="es-ES" sz="1800" dirty="0" smtClean="0"/>
              <a:t>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§"/>
            </a:pPr>
            <a:r>
              <a:rPr lang="es-ES" sz="1800" dirty="0" smtClean="0"/>
              <a:t>50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§"/>
            </a:pPr>
            <a:r>
              <a:rPr lang="es-ES" sz="1800" dirty="0" smtClean="0"/>
              <a:t>La </a:t>
            </a:r>
            <a:r>
              <a:rPr lang="es-ES" sz="1800" dirty="0"/>
              <a:t>salida debería ser: Pepito - </a:t>
            </a:r>
            <a:r>
              <a:rPr lang="es-ES" sz="1800" dirty="0" err="1"/>
              <a:t>Perez</a:t>
            </a:r>
            <a:r>
              <a:rPr lang="es-ES" sz="1800" dirty="0"/>
              <a:t> - 50</a:t>
            </a:r>
            <a:endParaRPr sz="1800"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314488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6: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1258644" y="2068456"/>
            <a:ext cx="7469720" cy="2812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sz="1600" dirty="0"/>
              <a:t>Crear una función de acuerdo a lo siguiente: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600" dirty="0" smtClean="0"/>
              <a:t>Mostrar </a:t>
            </a:r>
            <a:r>
              <a:rPr lang="es-ES" sz="1600" dirty="0"/>
              <a:t>el nombre, apellidos y el semestre de todos los estudiantes que estén inscritos. Siempre y cuando la suma de las edades del sexo femenino o masculino sea par y mayores a cierta edad.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600" dirty="0" smtClean="0"/>
              <a:t>Debe </a:t>
            </a:r>
            <a:r>
              <a:rPr lang="es-ES" sz="1600" dirty="0"/>
              <a:t>de crear una función que sume las edades (recibir como parámetro el sexo, y la edad).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600" dirty="0" smtClean="0"/>
              <a:t>Ejemplo</a:t>
            </a:r>
            <a:r>
              <a:rPr lang="es-ES" sz="1600" dirty="0"/>
              <a:t>: sexo=’Masculino’ y edad=22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600" dirty="0" smtClean="0"/>
              <a:t>Note </a:t>
            </a:r>
            <a:r>
              <a:rPr lang="es-ES" sz="1600" dirty="0"/>
              <a:t>que la función recibe 2 parámetros</a:t>
            </a:r>
            <a:r>
              <a:rPr lang="es-ES" sz="1600" dirty="0" smtClean="0"/>
              <a:t>.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s-ES" sz="1600" dirty="0" smtClean="0"/>
              <a:t>La </a:t>
            </a:r>
            <a:r>
              <a:rPr lang="es-ES" sz="1600" dirty="0"/>
              <a:t>función creada anteriormente debe utilizarse en la consulta SQL. (Cláusula WHERE). </a:t>
            </a:r>
            <a:endParaRPr sz="1600"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318920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7: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973635" y="2151584"/>
            <a:ext cx="6864077" cy="2099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sz="1800" dirty="0"/>
              <a:t>Crear una función de acuerdo a lo siguiente: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q"/>
            </a:pPr>
            <a:r>
              <a:rPr lang="es-ES" sz="1800" dirty="0" smtClean="0"/>
              <a:t>Crear </a:t>
            </a:r>
            <a:r>
              <a:rPr lang="es-ES" sz="1800" dirty="0"/>
              <a:t>una función sobre la tabla estudiantes que compara un nombre y apellidos. (si existe este nombre y apellido mostrar todos los datos del estudiante).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q"/>
            </a:pPr>
            <a:r>
              <a:rPr lang="es-ES" sz="1800" dirty="0" smtClean="0"/>
              <a:t>La </a:t>
            </a:r>
            <a:r>
              <a:rPr lang="es-ES" sz="1800" dirty="0"/>
              <a:t>función devuelve un boolean.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Wingdings" panose="05000000000000000000" pitchFamily="2" charset="2"/>
              <a:buChar char="q"/>
            </a:pPr>
            <a:r>
              <a:rPr lang="es-ES" sz="1800" dirty="0" smtClean="0"/>
              <a:t>La </a:t>
            </a:r>
            <a:r>
              <a:rPr lang="es-ES" sz="1800" dirty="0"/>
              <a:t>función debe recibir el nombre y sus apellidos.</a:t>
            </a:r>
            <a:endParaRPr sz="1800"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7120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0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/>
              <a:t>TEORIA</a:t>
            </a:r>
            <a:endParaRPr sz="7900" dirty="0"/>
          </a:p>
        </p:txBody>
      </p:sp>
      <p:sp>
        <p:nvSpPr>
          <p:cNvPr id="1845" name="Google Shape;1845;p4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1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Manejo de Conceptos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2" name="Google Shape;1852;p41"/>
          <p:cNvSpPr txBox="1">
            <a:spLocks noGrp="1"/>
          </p:cNvSpPr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</a:rPr>
              <a:t>Pregunta 1</a:t>
            </a:r>
            <a:endParaRPr dirty="0"/>
          </a:p>
        </p:txBody>
      </p:sp>
      <p:sp>
        <p:nvSpPr>
          <p:cNvPr id="1853" name="Google Shape;1853;p41"/>
          <p:cNvSpPr txBox="1">
            <a:spLocks noGrp="1"/>
          </p:cNvSpPr>
          <p:nvPr>
            <p:ph type="subTitle" idx="1"/>
          </p:nvPr>
        </p:nvSpPr>
        <p:spPr>
          <a:xfrm>
            <a:off x="783771" y="3144450"/>
            <a:ext cx="2278261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b="1" dirty="0"/>
              <a:t>¿A qué se refiere cuando se habla de bases de datos relacionales? </a:t>
            </a:r>
            <a:endParaRPr lang="es-B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4" name="Google Shape;1854;p41"/>
          <p:cNvSpPr txBox="1">
            <a:spLocks noGrp="1"/>
          </p:cNvSpPr>
          <p:nvPr>
            <p:ph type="title" idx="2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</a:rPr>
              <a:t>Pregunta 3</a:t>
            </a:r>
            <a:endParaRPr dirty="0"/>
          </a:p>
        </p:txBody>
      </p:sp>
      <p:sp>
        <p:nvSpPr>
          <p:cNvPr id="1855" name="Google Shape;1855;p41"/>
          <p:cNvSpPr txBox="1">
            <a:spLocks noGrp="1"/>
          </p:cNvSpPr>
          <p:nvPr>
            <p:ph type="subTitle" idx="3"/>
          </p:nvPr>
        </p:nvSpPr>
        <p:spPr>
          <a:xfrm>
            <a:off x="5808835" y="3108824"/>
            <a:ext cx="2468266" cy="750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b="1" dirty="0"/>
              <a:t>¿Qué es </a:t>
            </a:r>
            <a:r>
              <a:rPr lang="es-BO" b="1" dirty="0" err="1"/>
              <a:t>MySQL</a:t>
            </a:r>
            <a:r>
              <a:rPr lang="es-BO" b="1" dirty="0"/>
              <a:t> y </a:t>
            </a:r>
            <a:r>
              <a:rPr lang="es-BO" b="1" dirty="0" err="1"/>
              <a:t>MariaDB</a:t>
            </a:r>
            <a:r>
              <a:rPr lang="es-BO" b="1" dirty="0"/>
              <a:t>? Explique si existen diferencias o son iguales, etc.</a:t>
            </a:r>
            <a:endParaRPr lang="es-B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6" name="Google Shape;1856;p41"/>
          <p:cNvSpPr txBox="1">
            <a:spLocks noGrp="1"/>
          </p:cNvSpPr>
          <p:nvPr>
            <p:ph type="title" idx="5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</a:rPr>
              <a:t>Pregunta 2</a:t>
            </a:r>
            <a:endParaRPr dirty="0"/>
          </a:p>
        </p:txBody>
      </p:sp>
      <p:sp>
        <p:nvSpPr>
          <p:cNvPr id="1857" name="Google Shape;1857;p41"/>
          <p:cNvSpPr txBox="1">
            <a:spLocks noGrp="1"/>
          </p:cNvSpPr>
          <p:nvPr>
            <p:ph type="subTitle" idx="6"/>
          </p:nvPr>
        </p:nvSpPr>
        <p:spPr>
          <a:xfrm>
            <a:off x="3336966" y="3144450"/>
            <a:ext cx="2261948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b="1" dirty="0"/>
              <a:t>¿A qué se refiere cuando se habla de bases de datos no relacionales? </a:t>
            </a:r>
            <a:endParaRPr lang="es-B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2"/>
          <p:cNvSpPr txBox="1">
            <a:spLocks noGrp="1"/>
          </p:cNvSpPr>
          <p:nvPr>
            <p:ph type="subTitle" idx="1"/>
          </p:nvPr>
        </p:nvSpPr>
        <p:spPr>
          <a:xfrm>
            <a:off x="4525374" y="1018764"/>
            <a:ext cx="33375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sz="2000" dirty="0" smtClean="0"/>
              <a:t>Pregunta 4:</a:t>
            </a:r>
          </a:p>
          <a:p>
            <a:pPr lvl="0"/>
            <a:r>
              <a:rPr lang="es-BO" sz="2000" dirty="0" smtClean="0"/>
              <a:t>¿Qué </a:t>
            </a:r>
            <a:r>
              <a:rPr lang="es-BO" sz="2000" dirty="0"/>
              <a:t>son las funciones de agregación? </a:t>
            </a:r>
          </a:p>
        </p:txBody>
      </p:sp>
      <p:pic>
        <p:nvPicPr>
          <p:cNvPr id="1026" name="Picture 2" descr="Funciones de MySQL: Cadena, Numérico, Definido por el usuario, Almacenado -  Guru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07" y="2373560"/>
            <a:ext cx="2832995" cy="18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5"/>
          <p:cNvSpPr txBox="1">
            <a:spLocks noGrp="1"/>
          </p:cNvSpPr>
          <p:nvPr>
            <p:ph type="title"/>
          </p:nvPr>
        </p:nvSpPr>
        <p:spPr>
          <a:xfrm>
            <a:off x="1857784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Pregunta 5</a:t>
            </a:r>
            <a:endParaRPr dirty="0"/>
          </a:p>
        </p:txBody>
      </p:sp>
      <p:sp>
        <p:nvSpPr>
          <p:cNvPr id="1895" name="Google Shape;1895;p45"/>
          <p:cNvSpPr txBox="1">
            <a:spLocks noGrp="1"/>
          </p:cNvSpPr>
          <p:nvPr>
            <p:ph type="subTitle" idx="1"/>
          </p:nvPr>
        </p:nvSpPr>
        <p:spPr>
          <a:xfrm>
            <a:off x="2063148" y="3095552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b="1" dirty="0"/>
              <a:t>¿Qué llegaría a ser XAMPP? </a:t>
            </a:r>
            <a:endParaRPr lang="es-BO" dirty="0"/>
          </a:p>
        </p:txBody>
      </p:sp>
      <p:sp>
        <p:nvSpPr>
          <p:cNvPr id="1896" name="Google Shape;1896;p45"/>
          <p:cNvSpPr txBox="1">
            <a:spLocks noGrp="1"/>
          </p:cNvSpPr>
          <p:nvPr>
            <p:ph type="ctrTitle" idx="2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/>
          </a:p>
        </p:txBody>
      </p:sp>
      <p:sp>
        <p:nvSpPr>
          <p:cNvPr id="1897" name="Google Shape;1897;p45"/>
          <p:cNvSpPr txBox="1">
            <a:spLocks noGrp="1"/>
          </p:cNvSpPr>
          <p:nvPr>
            <p:ph type="title" idx="3"/>
          </p:nvPr>
        </p:nvSpPr>
        <p:spPr>
          <a:xfrm>
            <a:off x="4841816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 6</a:t>
            </a:r>
            <a:endParaRPr dirty="0"/>
          </a:p>
        </p:txBody>
      </p:sp>
      <p:sp>
        <p:nvSpPr>
          <p:cNvPr id="1898" name="Google Shape;1898;p45"/>
          <p:cNvSpPr txBox="1">
            <a:spLocks noGrp="1"/>
          </p:cNvSpPr>
          <p:nvPr>
            <p:ph type="subTitle" idx="4"/>
          </p:nvPr>
        </p:nvSpPr>
        <p:spPr>
          <a:xfrm>
            <a:off x="4261583" y="3107427"/>
            <a:ext cx="3219871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b="1" dirty="0"/>
              <a:t>¿Cuál es la diferencia entre las funciones de agregación y funciones creados por el DBA? Es decir funciones creadas por el usuario.</a:t>
            </a:r>
            <a:endParaRPr lang="es-BO" dirty="0"/>
          </a:p>
        </p:txBody>
      </p:sp>
      <p:sp>
        <p:nvSpPr>
          <p:cNvPr id="1899" name="Google Shape;1899;p45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0" name="Google Shape;1900;p45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1" name="Google Shape;1901;p45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2" name="Google Shape;1902;p45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5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5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6"/>
          <p:cNvSpPr/>
          <p:nvPr/>
        </p:nvSpPr>
        <p:spPr>
          <a:xfrm>
            <a:off x="345765" y="-546493"/>
            <a:ext cx="119584" cy="124114"/>
          </a:xfrm>
          <a:custGeom>
            <a:avLst/>
            <a:gdLst/>
            <a:ahLst/>
            <a:cxnLst/>
            <a:rect l="l" t="t" r="r" b="b"/>
            <a:pathLst>
              <a:path w="1056" h="1096" extrusionOk="0">
                <a:moveTo>
                  <a:pt x="518" y="1"/>
                </a:moveTo>
                <a:cubicBezTo>
                  <a:pt x="235" y="11"/>
                  <a:pt x="0" y="245"/>
                  <a:pt x="0" y="528"/>
                </a:cubicBezTo>
                <a:lnTo>
                  <a:pt x="0" y="568"/>
                </a:lnTo>
                <a:cubicBezTo>
                  <a:pt x="0" y="851"/>
                  <a:pt x="244" y="1095"/>
                  <a:pt x="518" y="1095"/>
                </a:cubicBezTo>
                <a:lnTo>
                  <a:pt x="537" y="1095"/>
                </a:lnTo>
                <a:cubicBezTo>
                  <a:pt x="831" y="1085"/>
                  <a:pt x="1055" y="851"/>
                  <a:pt x="1055" y="568"/>
                </a:cubicBezTo>
                <a:lnTo>
                  <a:pt x="1055" y="528"/>
                </a:lnTo>
                <a:cubicBezTo>
                  <a:pt x="1055" y="245"/>
                  <a:pt x="821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6"/>
          <p:cNvSpPr txBox="1">
            <a:spLocks noGrp="1"/>
          </p:cNvSpPr>
          <p:nvPr>
            <p:ph type="title"/>
          </p:nvPr>
        </p:nvSpPr>
        <p:spPr>
          <a:xfrm>
            <a:off x="1583312" y="3420050"/>
            <a:ext cx="1785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 7</a:t>
            </a:r>
            <a:endParaRPr dirty="0"/>
          </a:p>
        </p:txBody>
      </p:sp>
      <p:sp>
        <p:nvSpPr>
          <p:cNvPr id="1911" name="Google Shape;1911;p46"/>
          <p:cNvSpPr txBox="1">
            <a:spLocks noGrp="1"/>
          </p:cNvSpPr>
          <p:nvPr>
            <p:ph type="subTitle" idx="1"/>
          </p:nvPr>
        </p:nvSpPr>
        <p:spPr>
          <a:xfrm>
            <a:off x="1432118" y="3852491"/>
            <a:ext cx="1707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b="1" dirty="0"/>
              <a:t>¿Para qué sirve el comando USE? </a:t>
            </a:r>
            <a:endParaRPr lang="es-BO" dirty="0"/>
          </a:p>
        </p:txBody>
      </p:sp>
      <p:sp>
        <p:nvSpPr>
          <p:cNvPr id="1912" name="Google Shape;1912;p46"/>
          <p:cNvSpPr txBox="1">
            <a:spLocks noGrp="1"/>
          </p:cNvSpPr>
          <p:nvPr>
            <p:ph type="ctrTitle" idx="2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Use Three Columns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6"/>
          <p:cNvSpPr txBox="1">
            <a:spLocks noGrp="1"/>
          </p:cNvSpPr>
          <p:nvPr>
            <p:ph type="title" idx="3"/>
          </p:nvPr>
        </p:nvSpPr>
        <p:spPr>
          <a:xfrm>
            <a:off x="3619200" y="3420050"/>
            <a:ext cx="1905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 8</a:t>
            </a:r>
            <a:endParaRPr dirty="0"/>
          </a:p>
        </p:txBody>
      </p:sp>
      <p:sp>
        <p:nvSpPr>
          <p:cNvPr id="1914" name="Google Shape;1914;p46"/>
          <p:cNvSpPr txBox="1">
            <a:spLocks noGrp="1"/>
          </p:cNvSpPr>
          <p:nvPr>
            <p:ph type="subTitle" idx="4"/>
          </p:nvPr>
        </p:nvSpPr>
        <p:spPr>
          <a:xfrm>
            <a:off x="3667469" y="3840616"/>
            <a:ext cx="18228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sz="1800" b="1" dirty="0"/>
              <a:t>Que es DML y DDL?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5" name="Google Shape;1915;p46"/>
          <p:cNvSpPr txBox="1">
            <a:spLocks noGrp="1"/>
          </p:cNvSpPr>
          <p:nvPr>
            <p:ph type="title" idx="5"/>
          </p:nvPr>
        </p:nvSpPr>
        <p:spPr>
          <a:xfrm>
            <a:off x="5737888" y="3430675"/>
            <a:ext cx="18228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 9</a:t>
            </a:r>
            <a:endParaRPr dirty="0"/>
          </a:p>
        </p:txBody>
      </p:sp>
      <p:sp>
        <p:nvSpPr>
          <p:cNvPr id="1916" name="Google Shape;1916;p46"/>
          <p:cNvSpPr txBox="1">
            <a:spLocks noGrp="1"/>
          </p:cNvSpPr>
          <p:nvPr>
            <p:ph type="subTitle" idx="6"/>
          </p:nvPr>
        </p:nvSpPr>
        <p:spPr>
          <a:xfrm>
            <a:off x="5486400" y="3899991"/>
            <a:ext cx="2376285" cy="1396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BO" dirty="0"/>
              <a:t>¿Qué cosas </a:t>
            </a:r>
            <a:r>
              <a:rPr lang="es-BO" dirty="0" smtClean="0"/>
              <a:t>características debe </a:t>
            </a:r>
            <a:r>
              <a:rPr lang="es-BO" dirty="0"/>
              <a:t>de tener una función? Explique sobre el nombre, el </a:t>
            </a:r>
            <a:r>
              <a:rPr lang="es-BO" dirty="0" err="1"/>
              <a:t>return</a:t>
            </a:r>
            <a:r>
              <a:rPr lang="es-BO" dirty="0"/>
              <a:t>, parámetros, etc.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7" name="Google Shape;1917;p46"/>
          <p:cNvGrpSpPr/>
          <p:nvPr/>
        </p:nvGrpSpPr>
        <p:grpSpPr>
          <a:xfrm>
            <a:off x="6368115" y="2821624"/>
            <a:ext cx="569903" cy="531523"/>
            <a:chOff x="-38542250" y="3220175"/>
            <a:chExt cx="341525" cy="318525"/>
          </a:xfrm>
        </p:grpSpPr>
        <p:sp>
          <p:nvSpPr>
            <p:cNvPr id="1918" name="Google Shape;1918;p46"/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1" name="Google Shape;1921;p46"/>
          <p:cNvSpPr/>
          <p:nvPr/>
        </p:nvSpPr>
        <p:spPr>
          <a:xfrm>
            <a:off x="2162616" y="2823860"/>
            <a:ext cx="626972" cy="52705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6"/>
          <p:cNvSpPr/>
          <p:nvPr/>
        </p:nvSpPr>
        <p:spPr>
          <a:xfrm>
            <a:off x="4304801" y="2823009"/>
            <a:ext cx="548126" cy="528811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6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24" name="Google Shape;1924;p46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25" name="Google Shape;1925;p46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26" name="Google Shape;1926;p46"/>
          <p:cNvSpPr/>
          <p:nvPr/>
        </p:nvSpPr>
        <p:spPr>
          <a:xfrm>
            <a:off x="8756496" y="356417"/>
            <a:ext cx="18971" cy="35928"/>
          </a:xfrm>
          <a:custGeom>
            <a:avLst/>
            <a:gdLst/>
            <a:ahLst/>
            <a:cxnLst/>
            <a:rect l="l" t="t" r="r" b="b"/>
            <a:pathLst>
              <a:path w="179" h="339" extrusionOk="0">
                <a:moveTo>
                  <a:pt x="99" y="0"/>
                </a:moveTo>
                <a:cubicBezTo>
                  <a:pt x="97" y="0"/>
                  <a:pt x="95" y="0"/>
                  <a:pt x="92" y="0"/>
                </a:cubicBezTo>
                <a:cubicBezTo>
                  <a:pt x="51" y="5"/>
                  <a:pt x="29" y="46"/>
                  <a:pt x="29" y="87"/>
                </a:cubicBezTo>
                <a:cubicBezTo>
                  <a:pt x="29" y="141"/>
                  <a:pt x="19" y="196"/>
                  <a:pt x="10" y="251"/>
                </a:cubicBezTo>
                <a:cubicBezTo>
                  <a:pt x="0" y="307"/>
                  <a:pt x="42" y="339"/>
                  <a:pt x="83" y="339"/>
                </a:cubicBezTo>
                <a:cubicBezTo>
                  <a:pt x="116" y="339"/>
                  <a:pt x="148" y="320"/>
                  <a:pt x="156" y="278"/>
                </a:cubicBezTo>
                <a:cubicBezTo>
                  <a:pt x="170" y="210"/>
                  <a:pt x="174" y="137"/>
                  <a:pt x="174" y="69"/>
                </a:cubicBezTo>
                <a:cubicBezTo>
                  <a:pt x="178" y="30"/>
                  <a:pt x="135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6"/>
          <p:cNvSpPr/>
          <p:nvPr/>
        </p:nvSpPr>
        <p:spPr>
          <a:xfrm>
            <a:off x="8919496" y="382913"/>
            <a:ext cx="18865" cy="37306"/>
          </a:xfrm>
          <a:custGeom>
            <a:avLst/>
            <a:gdLst/>
            <a:ahLst/>
            <a:cxnLst/>
            <a:rect l="l" t="t" r="r" b="b"/>
            <a:pathLst>
              <a:path w="178" h="352" extrusionOk="0">
                <a:moveTo>
                  <a:pt x="103" y="0"/>
                </a:moveTo>
                <a:cubicBezTo>
                  <a:pt x="101" y="0"/>
                  <a:pt x="98" y="0"/>
                  <a:pt x="96" y="1"/>
                </a:cubicBezTo>
                <a:cubicBezTo>
                  <a:pt x="50" y="5"/>
                  <a:pt x="28" y="42"/>
                  <a:pt x="28" y="87"/>
                </a:cubicBezTo>
                <a:cubicBezTo>
                  <a:pt x="28" y="146"/>
                  <a:pt x="19" y="201"/>
                  <a:pt x="9" y="260"/>
                </a:cubicBezTo>
                <a:cubicBezTo>
                  <a:pt x="0" y="301"/>
                  <a:pt x="32" y="342"/>
                  <a:pt x="69" y="351"/>
                </a:cubicBezTo>
                <a:cubicBezTo>
                  <a:pt x="72" y="351"/>
                  <a:pt x="75" y="351"/>
                  <a:pt x="77" y="351"/>
                </a:cubicBezTo>
                <a:cubicBezTo>
                  <a:pt x="115" y="351"/>
                  <a:pt x="147" y="325"/>
                  <a:pt x="155" y="287"/>
                </a:cubicBezTo>
                <a:cubicBezTo>
                  <a:pt x="173" y="214"/>
                  <a:pt x="178" y="142"/>
                  <a:pt x="178" y="69"/>
                </a:cubicBezTo>
                <a:cubicBezTo>
                  <a:pt x="178" y="31"/>
                  <a:pt x="138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6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6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6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8"/>
          <p:cNvSpPr txBox="1">
            <a:spLocks noGrp="1"/>
          </p:cNvSpPr>
          <p:nvPr>
            <p:ph type="subTitle" idx="1"/>
          </p:nvPr>
        </p:nvSpPr>
        <p:spPr>
          <a:xfrm>
            <a:off x="2886737" y="1528859"/>
            <a:ext cx="3276555" cy="89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s-ES" sz="1600" dirty="0"/>
              <a:t>.¿Cómo crear</a:t>
            </a:r>
            <a:r>
              <a:rPr lang="es-ES" sz="1600" dirty="0" smtClean="0"/>
              <a:t>, modificar y cómo </a:t>
            </a:r>
            <a:r>
              <a:rPr lang="es-ES" sz="1600" dirty="0"/>
              <a:t>eliminar una función?</a:t>
            </a:r>
            <a:endParaRPr sz="1600" dirty="0"/>
          </a:p>
        </p:txBody>
      </p:sp>
      <p:sp>
        <p:nvSpPr>
          <p:cNvPr id="1956" name="Google Shape;1956;p48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57" name="Google Shape;1957;p48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58" name="Google Shape;1958;p48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59" name="Google Shape;1959;p48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8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8"/>
          <p:cNvSpPr/>
          <p:nvPr/>
        </p:nvSpPr>
        <p:spPr>
          <a:xfrm>
            <a:off x="8756496" y="356417"/>
            <a:ext cx="18971" cy="35928"/>
          </a:xfrm>
          <a:custGeom>
            <a:avLst/>
            <a:gdLst/>
            <a:ahLst/>
            <a:cxnLst/>
            <a:rect l="l" t="t" r="r" b="b"/>
            <a:pathLst>
              <a:path w="179" h="339" extrusionOk="0">
                <a:moveTo>
                  <a:pt x="99" y="0"/>
                </a:moveTo>
                <a:cubicBezTo>
                  <a:pt x="97" y="0"/>
                  <a:pt x="95" y="0"/>
                  <a:pt x="92" y="0"/>
                </a:cubicBezTo>
                <a:cubicBezTo>
                  <a:pt x="51" y="5"/>
                  <a:pt x="29" y="46"/>
                  <a:pt x="29" y="87"/>
                </a:cubicBezTo>
                <a:cubicBezTo>
                  <a:pt x="29" y="141"/>
                  <a:pt x="19" y="196"/>
                  <a:pt x="10" y="251"/>
                </a:cubicBezTo>
                <a:cubicBezTo>
                  <a:pt x="0" y="307"/>
                  <a:pt x="42" y="339"/>
                  <a:pt x="83" y="339"/>
                </a:cubicBezTo>
                <a:cubicBezTo>
                  <a:pt x="116" y="339"/>
                  <a:pt x="148" y="320"/>
                  <a:pt x="156" y="278"/>
                </a:cubicBezTo>
                <a:cubicBezTo>
                  <a:pt x="170" y="210"/>
                  <a:pt x="174" y="137"/>
                  <a:pt x="174" y="69"/>
                </a:cubicBezTo>
                <a:cubicBezTo>
                  <a:pt x="178" y="30"/>
                  <a:pt x="135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8"/>
          <p:cNvSpPr/>
          <p:nvPr/>
        </p:nvSpPr>
        <p:spPr>
          <a:xfrm>
            <a:off x="8919496" y="382913"/>
            <a:ext cx="18865" cy="37306"/>
          </a:xfrm>
          <a:custGeom>
            <a:avLst/>
            <a:gdLst/>
            <a:ahLst/>
            <a:cxnLst/>
            <a:rect l="l" t="t" r="r" b="b"/>
            <a:pathLst>
              <a:path w="178" h="352" extrusionOk="0">
                <a:moveTo>
                  <a:pt x="103" y="0"/>
                </a:moveTo>
                <a:cubicBezTo>
                  <a:pt x="101" y="0"/>
                  <a:pt x="98" y="0"/>
                  <a:pt x="96" y="1"/>
                </a:cubicBezTo>
                <a:cubicBezTo>
                  <a:pt x="50" y="5"/>
                  <a:pt x="28" y="42"/>
                  <a:pt x="28" y="87"/>
                </a:cubicBezTo>
                <a:cubicBezTo>
                  <a:pt x="28" y="146"/>
                  <a:pt x="19" y="201"/>
                  <a:pt x="9" y="260"/>
                </a:cubicBezTo>
                <a:cubicBezTo>
                  <a:pt x="0" y="301"/>
                  <a:pt x="32" y="342"/>
                  <a:pt x="69" y="351"/>
                </a:cubicBezTo>
                <a:cubicBezTo>
                  <a:pt x="72" y="351"/>
                  <a:pt x="75" y="351"/>
                  <a:pt x="77" y="351"/>
                </a:cubicBezTo>
                <a:cubicBezTo>
                  <a:pt x="115" y="351"/>
                  <a:pt x="147" y="325"/>
                  <a:pt x="155" y="287"/>
                </a:cubicBezTo>
                <a:cubicBezTo>
                  <a:pt x="173" y="214"/>
                  <a:pt x="178" y="142"/>
                  <a:pt x="178" y="69"/>
                </a:cubicBezTo>
                <a:cubicBezTo>
                  <a:pt x="178" y="31"/>
                  <a:pt x="138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8"/>
          <p:cNvSpPr txBox="1">
            <a:spLocks noGrp="1"/>
          </p:cNvSpPr>
          <p:nvPr>
            <p:ph type="ctrTitle"/>
          </p:nvPr>
        </p:nvSpPr>
        <p:spPr>
          <a:xfrm>
            <a:off x="889525" y="699303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 10</a:t>
            </a:r>
            <a:endParaRPr dirty="0"/>
          </a:p>
        </p:txBody>
      </p:sp>
      <p:sp>
        <p:nvSpPr>
          <p:cNvPr id="1964" name="Google Shape;1964;p48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0"/>
          <p:cNvSpPr/>
          <p:nvPr/>
        </p:nvSpPr>
        <p:spPr>
          <a:xfrm>
            <a:off x="-122250" y="-134400"/>
            <a:ext cx="9388500" cy="5412300"/>
          </a:xfrm>
          <a:prstGeom prst="frame">
            <a:avLst>
              <a:gd name="adj1" fmla="val 777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0"/>
          <p:cNvSpPr txBox="1">
            <a:spLocks noGrp="1"/>
          </p:cNvSpPr>
          <p:nvPr>
            <p:ph type="body" idx="1"/>
          </p:nvPr>
        </p:nvSpPr>
        <p:spPr>
          <a:xfrm>
            <a:off x="2763900" y="2269200"/>
            <a:ext cx="3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Parte Parctica</a:t>
            </a:r>
            <a:endParaRPr sz="600" b="1" dirty="0"/>
          </a:p>
        </p:txBody>
      </p:sp>
      <p:grpSp>
        <p:nvGrpSpPr>
          <p:cNvPr id="1984" name="Google Shape;1984;p50"/>
          <p:cNvGrpSpPr/>
          <p:nvPr/>
        </p:nvGrpSpPr>
        <p:grpSpPr>
          <a:xfrm>
            <a:off x="381945" y="-2"/>
            <a:ext cx="533250" cy="690951"/>
            <a:chOff x="387920" y="-2"/>
            <a:chExt cx="533250" cy="690951"/>
          </a:xfrm>
        </p:grpSpPr>
        <p:sp>
          <p:nvSpPr>
            <p:cNvPr id="1985" name="Google Shape;1985;p50"/>
            <p:cNvSpPr/>
            <p:nvPr/>
          </p:nvSpPr>
          <p:spPr>
            <a:xfrm rot="-791680" flipH="1">
              <a:off x="426864" y="43194"/>
              <a:ext cx="423617" cy="390221"/>
            </a:xfrm>
            <a:custGeom>
              <a:avLst/>
              <a:gdLst/>
              <a:ahLst/>
              <a:cxnLst/>
              <a:rect l="l" t="t" r="r" b="b"/>
              <a:pathLst>
                <a:path w="4021" h="3704" extrusionOk="0">
                  <a:moveTo>
                    <a:pt x="1955" y="1"/>
                  </a:moveTo>
                  <a:cubicBezTo>
                    <a:pt x="1814" y="1"/>
                    <a:pt x="1674" y="22"/>
                    <a:pt x="1551" y="81"/>
                  </a:cubicBezTo>
                  <a:cubicBezTo>
                    <a:pt x="1319" y="194"/>
                    <a:pt x="1183" y="435"/>
                    <a:pt x="1251" y="690"/>
                  </a:cubicBezTo>
                  <a:cubicBezTo>
                    <a:pt x="1251" y="722"/>
                    <a:pt x="1255" y="749"/>
                    <a:pt x="1260" y="776"/>
                  </a:cubicBezTo>
                  <a:cubicBezTo>
                    <a:pt x="1264" y="999"/>
                    <a:pt x="1415" y="1245"/>
                    <a:pt x="1606" y="1349"/>
                  </a:cubicBezTo>
                  <a:cubicBezTo>
                    <a:pt x="1615" y="1522"/>
                    <a:pt x="1624" y="1695"/>
                    <a:pt x="1628" y="1868"/>
                  </a:cubicBezTo>
                  <a:cubicBezTo>
                    <a:pt x="1628" y="1881"/>
                    <a:pt x="1633" y="1895"/>
                    <a:pt x="1633" y="1904"/>
                  </a:cubicBezTo>
                  <a:cubicBezTo>
                    <a:pt x="1642" y="2022"/>
                    <a:pt x="1646" y="2141"/>
                    <a:pt x="1651" y="2259"/>
                  </a:cubicBezTo>
                  <a:cubicBezTo>
                    <a:pt x="1555" y="2239"/>
                    <a:pt x="1459" y="2231"/>
                    <a:pt x="1363" y="2231"/>
                  </a:cubicBezTo>
                  <a:cubicBezTo>
                    <a:pt x="1218" y="2231"/>
                    <a:pt x="1073" y="2250"/>
                    <a:pt x="928" y="2277"/>
                  </a:cubicBezTo>
                  <a:lnTo>
                    <a:pt x="814" y="2277"/>
                  </a:lnTo>
                  <a:cubicBezTo>
                    <a:pt x="801" y="2277"/>
                    <a:pt x="782" y="2282"/>
                    <a:pt x="769" y="2286"/>
                  </a:cubicBezTo>
                  <a:cubicBezTo>
                    <a:pt x="600" y="2286"/>
                    <a:pt x="437" y="2336"/>
                    <a:pt x="296" y="2445"/>
                  </a:cubicBezTo>
                  <a:cubicBezTo>
                    <a:pt x="123" y="2577"/>
                    <a:pt x="0" y="2782"/>
                    <a:pt x="128" y="2982"/>
                  </a:cubicBezTo>
                  <a:cubicBezTo>
                    <a:pt x="155" y="3159"/>
                    <a:pt x="350" y="3273"/>
                    <a:pt x="496" y="3359"/>
                  </a:cubicBezTo>
                  <a:cubicBezTo>
                    <a:pt x="710" y="3487"/>
                    <a:pt x="932" y="3523"/>
                    <a:pt x="1178" y="3523"/>
                  </a:cubicBezTo>
                  <a:lnTo>
                    <a:pt x="1192" y="3523"/>
                  </a:lnTo>
                  <a:cubicBezTo>
                    <a:pt x="1460" y="3628"/>
                    <a:pt x="1765" y="3650"/>
                    <a:pt x="2051" y="3669"/>
                  </a:cubicBezTo>
                  <a:cubicBezTo>
                    <a:pt x="2276" y="3682"/>
                    <a:pt x="2519" y="3703"/>
                    <a:pt x="2762" y="3703"/>
                  </a:cubicBezTo>
                  <a:cubicBezTo>
                    <a:pt x="3089" y="3703"/>
                    <a:pt x="3416" y="3665"/>
                    <a:pt x="3693" y="3519"/>
                  </a:cubicBezTo>
                  <a:cubicBezTo>
                    <a:pt x="3720" y="3505"/>
                    <a:pt x="3743" y="3487"/>
                    <a:pt x="3752" y="3469"/>
                  </a:cubicBezTo>
                  <a:cubicBezTo>
                    <a:pt x="3916" y="3387"/>
                    <a:pt x="4020" y="3246"/>
                    <a:pt x="3979" y="3018"/>
                  </a:cubicBezTo>
                  <a:cubicBezTo>
                    <a:pt x="3966" y="2955"/>
                    <a:pt x="3920" y="2918"/>
                    <a:pt x="3866" y="2909"/>
                  </a:cubicBezTo>
                  <a:cubicBezTo>
                    <a:pt x="3816" y="2855"/>
                    <a:pt x="3757" y="2814"/>
                    <a:pt x="3688" y="2782"/>
                  </a:cubicBezTo>
                  <a:cubicBezTo>
                    <a:pt x="3547" y="2623"/>
                    <a:pt x="3361" y="2514"/>
                    <a:pt x="3138" y="2477"/>
                  </a:cubicBezTo>
                  <a:cubicBezTo>
                    <a:pt x="3128" y="2475"/>
                    <a:pt x="3118" y="2473"/>
                    <a:pt x="3108" y="2473"/>
                  </a:cubicBezTo>
                  <a:cubicBezTo>
                    <a:pt x="3082" y="2473"/>
                    <a:pt x="3056" y="2481"/>
                    <a:pt x="3033" y="2491"/>
                  </a:cubicBezTo>
                  <a:cubicBezTo>
                    <a:pt x="3020" y="2482"/>
                    <a:pt x="3006" y="2473"/>
                    <a:pt x="2988" y="2464"/>
                  </a:cubicBezTo>
                  <a:cubicBezTo>
                    <a:pt x="2943" y="2450"/>
                    <a:pt x="2897" y="2436"/>
                    <a:pt x="2852" y="2423"/>
                  </a:cubicBezTo>
                  <a:cubicBezTo>
                    <a:pt x="2774" y="2395"/>
                    <a:pt x="2701" y="2377"/>
                    <a:pt x="2620" y="2363"/>
                  </a:cubicBezTo>
                  <a:cubicBezTo>
                    <a:pt x="2592" y="2359"/>
                    <a:pt x="2561" y="2350"/>
                    <a:pt x="2533" y="2341"/>
                  </a:cubicBezTo>
                  <a:cubicBezTo>
                    <a:pt x="2579" y="2031"/>
                    <a:pt x="2606" y="1722"/>
                    <a:pt x="2615" y="1413"/>
                  </a:cubicBezTo>
                  <a:lnTo>
                    <a:pt x="2620" y="1413"/>
                  </a:lnTo>
                  <a:cubicBezTo>
                    <a:pt x="2632" y="1414"/>
                    <a:pt x="2644" y="1415"/>
                    <a:pt x="2656" y="1415"/>
                  </a:cubicBezTo>
                  <a:cubicBezTo>
                    <a:pt x="2832" y="1415"/>
                    <a:pt x="2951" y="1293"/>
                    <a:pt x="3015" y="1140"/>
                  </a:cubicBezTo>
                  <a:cubicBezTo>
                    <a:pt x="3043" y="1122"/>
                    <a:pt x="3061" y="1090"/>
                    <a:pt x="3079" y="1054"/>
                  </a:cubicBezTo>
                  <a:cubicBezTo>
                    <a:pt x="3111" y="976"/>
                    <a:pt x="3124" y="867"/>
                    <a:pt x="3115" y="754"/>
                  </a:cubicBezTo>
                  <a:cubicBezTo>
                    <a:pt x="3120" y="644"/>
                    <a:pt x="3088" y="535"/>
                    <a:pt x="3029" y="449"/>
                  </a:cubicBezTo>
                  <a:cubicBezTo>
                    <a:pt x="3029" y="440"/>
                    <a:pt x="3029" y="435"/>
                    <a:pt x="3024" y="426"/>
                  </a:cubicBezTo>
                  <a:cubicBezTo>
                    <a:pt x="2943" y="190"/>
                    <a:pt x="2624" y="108"/>
                    <a:pt x="2410" y="58"/>
                  </a:cubicBezTo>
                  <a:cubicBezTo>
                    <a:pt x="2270" y="27"/>
                    <a:pt x="2111" y="1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 rot="-791680" flipH="1">
              <a:off x="457022" y="300677"/>
              <a:ext cx="406972" cy="101243"/>
            </a:xfrm>
            <a:custGeom>
              <a:avLst/>
              <a:gdLst/>
              <a:ahLst/>
              <a:cxnLst/>
              <a:rect l="l" t="t" r="r" b="b"/>
              <a:pathLst>
                <a:path w="3863" h="961" extrusionOk="0">
                  <a:moveTo>
                    <a:pt x="113" y="0"/>
                  </a:moveTo>
                  <a:cubicBezTo>
                    <a:pt x="57" y="0"/>
                    <a:pt x="1" y="57"/>
                    <a:pt x="42" y="114"/>
                  </a:cubicBezTo>
                  <a:cubicBezTo>
                    <a:pt x="410" y="669"/>
                    <a:pt x="1051" y="905"/>
                    <a:pt x="1693" y="946"/>
                  </a:cubicBezTo>
                  <a:cubicBezTo>
                    <a:pt x="1826" y="955"/>
                    <a:pt x="1965" y="960"/>
                    <a:pt x="2105" y="960"/>
                  </a:cubicBezTo>
                  <a:cubicBezTo>
                    <a:pt x="2687" y="960"/>
                    <a:pt x="3306" y="871"/>
                    <a:pt x="3789" y="578"/>
                  </a:cubicBezTo>
                  <a:cubicBezTo>
                    <a:pt x="3863" y="532"/>
                    <a:pt x="3815" y="426"/>
                    <a:pt x="3745" y="426"/>
                  </a:cubicBezTo>
                  <a:cubicBezTo>
                    <a:pt x="3733" y="426"/>
                    <a:pt x="3720" y="430"/>
                    <a:pt x="3707" y="437"/>
                  </a:cubicBezTo>
                  <a:cubicBezTo>
                    <a:pt x="3230" y="730"/>
                    <a:pt x="2629" y="800"/>
                    <a:pt x="2067" y="800"/>
                  </a:cubicBezTo>
                  <a:cubicBezTo>
                    <a:pt x="1991" y="800"/>
                    <a:pt x="1917" y="798"/>
                    <a:pt x="1843" y="796"/>
                  </a:cubicBezTo>
                  <a:cubicBezTo>
                    <a:pt x="1211" y="778"/>
                    <a:pt x="547" y="587"/>
                    <a:pt x="178" y="37"/>
                  </a:cubicBezTo>
                  <a:cubicBezTo>
                    <a:pt x="162" y="11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0"/>
            <p:cNvSpPr/>
            <p:nvPr/>
          </p:nvSpPr>
          <p:spPr>
            <a:xfrm rot="-791680" flipH="1">
              <a:off x="683685" y="426630"/>
              <a:ext cx="63527" cy="197112"/>
            </a:xfrm>
            <a:custGeom>
              <a:avLst/>
              <a:gdLst/>
              <a:ahLst/>
              <a:cxnLst/>
              <a:rect l="l" t="t" r="r" b="b"/>
              <a:pathLst>
                <a:path w="603" h="1871" extrusionOk="0">
                  <a:moveTo>
                    <a:pt x="480" y="1"/>
                  </a:moveTo>
                  <a:cubicBezTo>
                    <a:pt x="457" y="1"/>
                    <a:pt x="433" y="9"/>
                    <a:pt x="417" y="26"/>
                  </a:cubicBezTo>
                  <a:cubicBezTo>
                    <a:pt x="395" y="21"/>
                    <a:pt x="372" y="19"/>
                    <a:pt x="349" y="19"/>
                  </a:cubicBezTo>
                  <a:cubicBezTo>
                    <a:pt x="309" y="19"/>
                    <a:pt x="269" y="24"/>
                    <a:pt x="235" y="30"/>
                  </a:cubicBezTo>
                  <a:cubicBezTo>
                    <a:pt x="207" y="35"/>
                    <a:pt x="189" y="57"/>
                    <a:pt x="180" y="85"/>
                  </a:cubicBezTo>
                  <a:cubicBezTo>
                    <a:pt x="162" y="103"/>
                    <a:pt x="153" y="130"/>
                    <a:pt x="157" y="162"/>
                  </a:cubicBezTo>
                  <a:cubicBezTo>
                    <a:pt x="166" y="212"/>
                    <a:pt x="166" y="267"/>
                    <a:pt x="166" y="317"/>
                  </a:cubicBezTo>
                  <a:cubicBezTo>
                    <a:pt x="130" y="321"/>
                    <a:pt x="94" y="348"/>
                    <a:pt x="89" y="394"/>
                  </a:cubicBezTo>
                  <a:cubicBezTo>
                    <a:pt x="75" y="576"/>
                    <a:pt x="71" y="753"/>
                    <a:pt x="85" y="935"/>
                  </a:cubicBezTo>
                  <a:cubicBezTo>
                    <a:pt x="80" y="940"/>
                    <a:pt x="80" y="944"/>
                    <a:pt x="80" y="953"/>
                  </a:cubicBezTo>
                  <a:cubicBezTo>
                    <a:pt x="75" y="1058"/>
                    <a:pt x="66" y="1162"/>
                    <a:pt x="62" y="1267"/>
                  </a:cubicBezTo>
                  <a:cubicBezTo>
                    <a:pt x="30" y="1440"/>
                    <a:pt x="7" y="1617"/>
                    <a:pt x="3" y="1790"/>
                  </a:cubicBezTo>
                  <a:cubicBezTo>
                    <a:pt x="0" y="1841"/>
                    <a:pt x="45" y="1871"/>
                    <a:pt x="87" y="1871"/>
                  </a:cubicBezTo>
                  <a:cubicBezTo>
                    <a:pt x="120" y="1871"/>
                    <a:pt x="151" y="1853"/>
                    <a:pt x="157" y="1813"/>
                  </a:cubicBezTo>
                  <a:cubicBezTo>
                    <a:pt x="185" y="1672"/>
                    <a:pt x="216" y="1535"/>
                    <a:pt x="253" y="1399"/>
                  </a:cubicBezTo>
                  <a:cubicBezTo>
                    <a:pt x="271" y="1385"/>
                    <a:pt x="280" y="1367"/>
                    <a:pt x="285" y="1344"/>
                  </a:cubicBezTo>
                  <a:cubicBezTo>
                    <a:pt x="285" y="1322"/>
                    <a:pt x="289" y="1299"/>
                    <a:pt x="289" y="1276"/>
                  </a:cubicBezTo>
                  <a:cubicBezTo>
                    <a:pt x="312" y="1203"/>
                    <a:pt x="339" y="1131"/>
                    <a:pt x="362" y="1062"/>
                  </a:cubicBezTo>
                  <a:cubicBezTo>
                    <a:pt x="367" y="1053"/>
                    <a:pt x="367" y="1044"/>
                    <a:pt x="371" y="1035"/>
                  </a:cubicBezTo>
                  <a:cubicBezTo>
                    <a:pt x="403" y="1026"/>
                    <a:pt x="439" y="999"/>
                    <a:pt x="444" y="958"/>
                  </a:cubicBezTo>
                  <a:cubicBezTo>
                    <a:pt x="462" y="762"/>
                    <a:pt x="489" y="567"/>
                    <a:pt x="530" y="371"/>
                  </a:cubicBezTo>
                  <a:cubicBezTo>
                    <a:pt x="571" y="298"/>
                    <a:pt x="603" y="217"/>
                    <a:pt x="580" y="144"/>
                  </a:cubicBezTo>
                  <a:cubicBezTo>
                    <a:pt x="580" y="117"/>
                    <a:pt x="571" y="98"/>
                    <a:pt x="553" y="85"/>
                  </a:cubicBezTo>
                  <a:cubicBezTo>
                    <a:pt x="553" y="80"/>
                    <a:pt x="558" y="80"/>
                    <a:pt x="558" y="76"/>
                  </a:cubicBezTo>
                  <a:cubicBezTo>
                    <a:pt x="560" y="26"/>
                    <a:pt x="521" y="1"/>
                    <a:pt x="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0"/>
            <p:cNvSpPr/>
            <p:nvPr/>
          </p:nvSpPr>
          <p:spPr>
            <a:xfrm rot="-791680" flipH="1">
              <a:off x="471790" y="46240"/>
              <a:ext cx="228823" cy="122524"/>
            </a:xfrm>
            <a:custGeom>
              <a:avLst/>
              <a:gdLst/>
              <a:ahLst/>
              <a:cxnLst/>
              <a:rect l="l" t="t" r="r" b="b"/>
              <a:pathLst>
                <a:path w="2172" h="1163" extrusionOk="0">
                  <a:moveTo>
                    <a:pt x="1019" y="123"/>
                  </a:moveTo>
                  <a:cubicBezTo>
                    <a:pt x="1135" y="123"/>
                    <a:pt x="1250" y="134"/>
                    <a:pt x="1362" y="160"/>
                  </a:cubicBezTo>
                  <a:cubicBezTo>
                    <a:pt x="1535" y="201"/>
                    <a:pt x="1703" y="278"/>
                    <a:pt x="1826" y="410"/>
                  </a:cubicBezTo>
                  <a:cubicBezTo>
                    <a:pt x="2003" y="606"/>
                    <a:pt x="1989" y="865"/>
                    <a:pt x="1712" y="960"/>
                  </a:cubicBezTo>
                  <a:cubicBezTo>
                    <a:pt x="1552" y="1015"/>
                    <a:pt x="1381" y="1041"/>
                    <a:pt x="1210" y="1041"/>
                  </a:cubicBezTo>
                  <a:cubicBezTo>
                    <a:pt x="1055" y="1041"/>
                    <a:pt x="900" y="1020"/>
                    <a:pt x="752" y="978"/>
                  </a:cubicBezTo>
                  <a:cubicBezTo>
                    <a:pt x="602" y="937"/>
                    <a:pt x="420" y="874"/>
                    <a:pt x="302" y="765"/>
                  </a:cubicBezTo>
                  <a:cubicBezTo>
                    <a:pt x="120" y="601"/>
                    <a:pt x="184" y="283"/>
                    <a:pt x="429" y="228"/>
                  </a:cubicBezTo>
                  <a:cubicBezTo>
                    <a:pt x="448" y="224"/>
                    <a:pt x="461" y="213"/>
                    <a:pt x="468" y="201"/>
                  </a:cubicBezTo>
                  <a:lnTo>
                    <a:pt x="468" y="201"/>
                  </a:lnTo>
                  <a:cubicBezTo>
                    <a:pt x="647" y="152"/>
                    <a:pt x="834" y="123"/>
                    <a:pt x="1019" y="123"/>
                  </a:cubicBezTo>
                  <a:close/>
                  <a:moveTo>
                    <a:pt x="1028" y="1"/>
                  </a:moveTo>
                  <a:cubicBezTo>
                    <a:pt x="797" y="1"/>
                    <a:pt x="564" y="44"/>
                    <a:pt x="357" y="105"/>
                  </a:cubicBezTo>
                  <a:cubicBezTo>
                    <a:pt x="339" y="111"/>
                    <a:pt x="328" y="122"/>
                    <a:pt x="321" y="135"/>
                  </a:cubicBezTo>
                  <a:lnTo>
                    <a:pt x="321" y="135"/>
                  </a:lnTo>
                  <a:cubicBezTo>
                    <a:pt x="24" y="266"/>
                    <a:pt x="1" y="698"/>
                    <a:pt x="270" y="892"/>
                  </a:cubicBezTo>
                  <a:cubicBezTo>
                    <a:pt x="524" y="1077"/>
                    <a:pt x="857" y="1162"/>
                    <a:pt x="1184" y="1162"/>
                  </a:cubicBezTo>
                  <a:cubicBezTo>
                    <a:pt x="1379" y="1162"/>
                    <a:pt x="1572" y="1132"/>
                    <a:pt x="1744" y="1074"/>
                  </a:cubicBezTo>
                  <a:cubicBezTo>
                    <a:pt x="2171" y="933"/>
                    <a:pt x="2135" y="487"/>
                    <a:pt x="1807" y="237"/>
                  </a:cubicBezTo>
                  <a:cubicBezTo>
                    <a:pt x="1588" y="65"/>
                    <a:pt x="131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0"/>
            <p:cNvSpPr/>
            <p:nvPr/>
          </p:nvSpPr>
          <p:spPr>
            <a:xfrm rot="-791680" flipH="1">
              <a:off x="485259" y="50351"/>
              <a:ext cx="217129" cy="158554"/>
            </a:xfrm>
            <a:custGeom>
              <a:avLst/>
              <a:gdLst/>
              <a:ahLst/>
              <a:cxnLst/>
              <a:rect l="l" t="t" r="r" b="b"/>
              <a:pathLst>
                <a:path w="2061" h="1505" extrusionOk="0">
                  <a:moveTo>
                    <a:pt x="509" y="0"/>
                  </a:moveTo>
                  <a:cubicBezTo>
                    <a:pt x="507" y="0"/>
                    <a:pt x="504" y="0"/>
                    <a:pt x="501" y="1"/>
                  </a:cubicBezTo>
                  <a:cubicBezTo>
                    <a:pt x="178" y="28"/>
                    <a:pt x="14" y="337"/>
                    <a:pt x="5" y="637"/>
                  </a:cubicBezTo>
                  <a:cubicBezTo>
                    <a:pt x="1" y="801"/>
                    <a:pt x="28" y="992"/>
                    <a:pt x="105" y="1133"/>
                  </a:cubicBezTo>
                  <a:cubicBezTo>
                    <a:pt x="183" y="1274"/>
                    <a:pt x="319" y="1342"/>
                    <a:pt x="465" y="1397"/>
                  </a:cubicBezTo>
                  <a:cubicBezTo>
                    <a:pt x="660" y="1469"/>
                    <a:pt x="900" y="1505"/>
                    <a:pt x="1135" y="1505"/>
                  </a:cubicBezTo>
                  <a:cubicBezTo>
                    <a:pt x="1316" y="1505"/>
                    <a:pt x="1493" y="1484"/>
                    <a:pt x="1647" y="1442"/>
                  </a:cubicBezTo>
                  <a:cubicBezTo>
                    <a:pt x="2043" y="1329"/>
                    <a:pt x="2061" y="915"/>
                    <a:pt x="2034" y="569"/>
                  </a:cubicBezTo>
                  <a:cubicBezTo>
                    <a:pt x="2031" y="531"/>
                    <a:pt x="2001" y="511"/>
                    <a:pt x="1971" y="511"/>
                  </a:cubicBezTo>
                  <a:cubicBezTo>
                    <a:pt x="1942" y="511"/>
                    <a:pt x="1913" y="531"/>
                    <a:pt x="1915" y="569"/>
                  </a:cubicBezTo>
                  <a:cubicBezTo>
                    <a:pt x="1938" y="887"/>
                    <a:pt x="1938" y="1256"/>
                    <a:pt x="1556" y="1338"/>
                  </a:cubicBezTo>
                  <a:cubicBezTo>
                    <a:pt x="1429" y="1364"/>
                    <a:pt x="1289" y="1375"/>
                    <a:pt x="1150" y="1375"/>
                  </a:cubicBezTo>
                  <a:cubicBezTo>
                    <a:pt x="1025" y="1375"/>
                    <a:pt x="901" y="1366"/>
                    <a:pt x="788" y="1351"/>
                  </a:cubicBezTo>
                  <a:cubicBezTo>
                    <a:pt x="483" y="1306"/>
                    <a:pt x="215" y="1206"/>
                    <a:pt x="146" y="883"/>
                  </a:cubicBezTo>
                  <a:cubicBezTo>
                    <a:pt x="92" y="601"/>
                    <a:pt x="142" y="155"/>
                    <a:pt x="501" y="119"/>
                  </a:cubicBezTo>
                  <a:cubicBezTo>
                    <a:pt x="576" y="115"/>
                    <a:pt x="57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0"/>
            <p:cNvSpPr/>
            <p:nvPr/>
          </p:nvSpPr>
          <p:spPr>
            <a:xfrm rot="-791680" flipH="1">
              <a:off x="573956" y="184062"/>
              <a:ext cx="114622" cy="164875"/>
            </a:xfrm>
            <a:custGeom>
              <a:avLst/>
              <a:gdLst/>
              <a:ahLst/>
              <a:cxnLst/>
              <a:rect l="l" t="t" r="r" b="b"/>
              <a:pathLst>
                <a:path w="1088" h="1565" extrusionOk="0">
                  <a:moveTo>
                    <a:pt x="80" y="0"/>
                  </a:moveTo>
                  <a:cubicBezTo>
                    <a:pt x="49" y="0"/>
                    <a:pt x="19" y="19"/>
                    <a:pt x="19" y="58"/>
                  </a:cubicBezTo>
                  <a:cubicBezTo>
                    <a:pt x="19" y="263"/>
                    <a:pt x="19" y="467"/>
                    <a:pt x="19" y="672"/>
                  </a:cubicBezTo>
                  <a:cubicBezTo>
                    <a:pt x="19" y="849"/>
                    <a:pt x="0" y="1040"/>
                    <a:pt x="28" y="1218"/>
                  </a:cubicBezTo>
                  <a:cubicBezTo>
                    <a:pt x="60" y="1427"/>
                    <a:pt x="201" y="1554"/>
                    <a:pt x="410" y="1563"/>
                  </a:cubicBezTo>
                  <a:cubicBezTo>
                    <a:pt x="426" y="1564"/>
                    <a:pt x="442" y="1564"/>
                    <a:pt x="458" y="1564"/>
                  </a:cubicBezTo>
                  <a:cubicBezTo>
                    <a:pt x="685" y="1564"/>
                    <a:pt x="890" y="1501"/>
                    <a:pt x="933" y="1259"/>
                  </a:cubicBezTo>
                  <a:cubicBezTo>
                    <a:pt x="996" y="877"/>
                    <a:pt x="1033" y="486"/>
                    <a:pt x="1083" y="104"/>
                  </a:cubicBezTo>
                  <a:cubicBezTo>
                    <a:pt x="1087" y="65"/>
                    <a:pt x="1060" y="46"/>
                    <a:pt x="1030" y="46"/>
                  </a:cubicBezTo>
                  <a:cubicBezTo>
                    <a:pt x="1000" y="46"/>
                    <a:pt x="967" y="65"/>
                    <a:pt x="960" y="104"/>
                  </a:cubicBezTo>
                  <a:cubicBezTo>
                    <a:pt x="928" y="354"/>
                    <a:pt x="896" y="608"/>
                    <a:pt x="864" y="863"/>
                  </a:cubicBezTo>
                  <a:cubicBezTo>
                    <a:pt x="846" y="981"/>
                    <a:pt x="842" y="1113"/>
                    <a:pt x="814" y="1227"/>
                  </a:cubicBezTo>
                  <a:cubicBezTo>
                    <a:pt x="769" y="1409"/>
                    <a:pt x="614" y="1441"/>
                    <a:pt x="446" y="1441"/>
                  </a:cubicBezTo>
                  <a:cubicBezTo>
                    <a:pt x="87" y="1441"/>
                    <a:pt x="137" y="1077"/>
                    <a:pt x="137" y="827"/>
                  </a:cubicBezTo>
                  <a:cubicBezTo>
                    <a:pt x="137" y="572"/>
                    <a:pt x="141" y="313"/>
                    <a:pt x="141" y="58"/>
                  </a:cubicBezTo>
                  <a:cubicBezTo>
                    <a:pt x="141" y="19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 rot="-791680" flipH="1">
              <a:off x="433292" y="266306"/>
              <a:ext cx="474397" cy="172987"/>
            </a:xfrm>
            <a:custGeom>
              <a:avLst/>
              <a:gdLst/>
              <a:ahLst/>
              <a:cxnLst/>
              <a:rect l="l" t="t" r="r" b="b"/>
              <a:pathLst>
                <a:path w="4503" h="1642" extrusionOk="0">
                  <a:moveTo>
                    <a:pt x="1687" y="0"/>
                  </a:moveTo>
                  <a:cubicBezTo>
                    <a:pt x="1458" y="0"/>
                    <a:pt x="1229" y="5"/>
                    <a:pt x="1001" y="37"/>
                  </a:cubicBezTo>
                  <a:cubicBezTo>
                    <a:pt x="751" y="74"/>
                    <a:pt x="483" y="128"/>
                    <a:pt x="337" y="360"/>
                  </a:cubicBezTo>
                  <a:cubicBezTo>
                    <a:pt x="1" y="906"/>
                    <a:pt x="756" y="1261"/>
                    <a:pt x="1151" y="1392"/>
                  </a:cubicBezTo>
                  <a:cubicBezTo>
                    <a:pt x="1638" y="1552"/>
                    <a:pt x="2154" y="1641"/>
                    <a:pt x="2668" y="1641"/>
                  </a:cubicBezTo>
                  <a:cubicBezTo>
                    <a:pt x="2841" y="1641"/>
                    <a:pt x="3013" y="1631"/>
                    <a:pt x="3184" y="1611"/>
                  </a:cubicBezTo>
                  <a:cubicBezTo>
                    <a:pt x="3516" y="1574"/>
                    <a:pt x="4462" y="1470"/>
                    <a:pt x="4362" y="938"/>
                  </a:cubicBezTo>
                  <a:cubicBezTo>
                    <a:pt x="4312" y="656"/>
                    <a:pt x="3971" y="497"/>
                    <a:pt x="3743" y="387"/>
                  </a:cubicBezTo>
                  <a:cubicBezTo>
                    <a:pt x="3443" y="246"/>
                    <a:pt x="3129" y="142"/>
                    <a:pt x="2807" y="69"/>
                  </a:cubicBezTo>
                  <a:cubicBezTo>
                    <a:pt x="2801" y="68"/>
                    <a:pt x="2796" y="67"/>
                    <a:pt x="2791" y="67"/>
                  </a:cubicBezTo>
                  <a:cubicBezTo>
                    <a:pt x="2730" y="67"/>
                    <a:pt x="2707" y="166"/>
                    <a:pt x="2775" y="183"/>
                  </a:cubicBezTo>
                  <a:cubicBezTo>
                    <a:pt x="3070" y="251"/>
                    <a:pt x="4503" y="633"/>
                    <a:pt x="4216" y="1120"/>
                  </a:cubicBezTo>
                  <a:cubicBezTo>
                    <a:pt x="4066" y="1374"/>
                    <a:pt x="3598" y="1429"/>
                    <a:pt x="3339" y="1470"/>
                  </a:cubicBezTo>
                  <a:cubicBezTo>
                    <a:pt x="3120" y="1506"/>
                    <a:pt x="2898" y="1522"/>
                    <a:pt x="2674" y="1522"/>
                  </a:cubicBezTo>
                  <a:cubicBezTo>
                    <a:pt x="2563" y="1522"/>
                    <a:pt x="2450" y="1518"/>
                    <a:pt x="2338" y="1511"/>
                  </a:cubicBezTo>
                  <a:cubicBezTo>
                    <a:pt x="2015" y="1488"/>
                    <a:pt x="1697" y="1429"/>
                    <a:pt x="1383" y="1338"/>
                  </a:cubicBezTo>
                  <a:cubicBezTo>
                    <a:pt x="1074" y="1251"/>
                    <a:pt x="637" y="1142"/>
                    <a:pt x="455" y="847"/>
                  </a:cubicBezTo>
                  <a:cubicBezTo>
                    <a:pt x="210" y="437"/>
                    <a:pt x="628" y="219"/>
                    <a:pt x="965" y="165"/>
                  </a:cubicBezTo>
                  <a:cubicBezTo>
                    <a:pt x="1210" y="124"/>
                    <a:pt x="1461" y="118"/>
                    <a:pt x="1711" y="118"/>
                  </a:cubicBezTo>
                  <a:cubicBezTo>
                    <a:pt x="1794" y="118"/>
                    <a:pt x="1878" y="119"/>
                    <a:pt x="1961" y="119"/>
                  </a:cubicBezTo>
                  <a:cubicBezTo>
                    <a:pt x="1962" y="119"/>
                    <a:pt x="1964" y="119"/>
                    <a:pt x="1965" y="119"/>
                  </a:cubicBezTo>
                  <a:cubicBezTo>
                    <a:pt x="2038" y="119"/>
                    <a:pt x="2037" y="1"/>
                    <a:pt x="1961" y="1"/>
                  </a:cubicBezTo>
                  <a:cubicBezTo>
                    <a:pt x="1870" y="1"/>
                    <a:pt x="1778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 rot="-791680" flipH="1">
              <a:off x="678963" y="421581"/>
              <a:ext cx="82701" cy="244099"/>
            </a:xfrm>
            <a:custGeom>
              <a:avLst/>
              <a:gdLst/>
              <a:ahLst/>
              <a:cxnLst/>
              <a:rect l="l" t="t" r="r" b="b"/>
              <a:pathLst>
                <a:path w="785" h="2317" extrusionOk="0">
                  <a:moveTo>
                    <a:pt x="269" y="0"/>
                  </a:moveTo>
                  <a:cubicBezTo>
                    <a:pt x="240" y="0"/>
                    <a:pt x="208" y="20"/>
                    <a:pt x="203" y="58"/>
                  </a:cubicBezTo>
                  <a:cubicBezTo>
                    <a:pt x="108" y="785"/>
                    <a:pt x="45" y="1512"/>
                    <a:pt x="4" y="2244"/>
                  </a:cubicBezTo>
                  <a:lnTo>
                    <a:pt x="4" y="2244"/>
                  </a:lnTo>
                  <a:cubicBezTo>
                    <a:pt x="4" y="2244"/>
                    <a:pt x="4" y="2245"/>
                    <a:pt x="3" y="2246"/>
                  </a:cubicBezTo>
                  <a:cubicBezTo>
                    <a:pt x="3" y="2246"/>
                    <a:pt x="4" y="2246"/>
                    <a:pt x="4" y="2246"/>
                  </a:cubicBezTo>
                  <a:lnTo>
                    <a:pt x="4" y="2246"/>
                  </a:lnTo>
                  <a:cubicBezTo>
                    <a:pt x="4" y="2250"/>
                    <a:pt x="3" y="2255"/>
                    <a:pt x="3" y="2260"/>
                  </a:cubicBezTo>
                  <a:cubicBezTo>
                    <a:pt x="1" y="2299"/>
                    <a:pt x="27" y="2317"/>
                    <a:pt x="55" y="2317"/>
                  </a:cubicBezTo>
                  <a:cubicBezTo>
                    <a:pt x="80" y="2317"/>
                    <a:pt x="106" y="2303"/>
                    <a:pt x="117" y="2278"/>
                  </a:cubicBezTo>
                  <a:cubicBezTo>
                    <a:pt x="408" y="1568"/>
                    <a:pt x="631" y="836"/>
                    <a:pt x="776" y="86"/>
                  </a:cubicBezTo>
                  <a:cubicBezTo>
                    <a:pt x="785" y="42"/>
                    <a:pt x="746" y="13"/>
                    <a:pt x="711" y="13"/>
                  </a:cubicBezTo>
                  <a:cubicBezTo>
                    <a:pt x="687" y="13"/>
                    <a:pt x="665" y="25"/>
                    <a:pt x="658" y="54"/>
                  </a:cubicBezTo>
                  <a:cubicBezTo>
                    <a:pt x="537" y="677"/>
                    <a:pt x="366" y="1288"/>
                    <a:pt x="145" y="1884"/>
                  </a:cubicBezTo>
                  <a:lnTo>
                    <a:pt x="145" y="1884"/>
                  </a:lnTo>
                  <a:cubicBezTo>
                    <a:pt x="186" y="1274"/>
                    <a:pt x="246" y="666"/>
                    <a:pt x="322" y="58"/>
                  </a:cubicBezTo>
                  <a:cubicBezTo>
                    <a:pt x="326" y="20"/>
                    <a:pt x="29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 rot="-769654">
              <a:off x="656429" y="579856"/>
              <a:ext cx="217834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50"/>
          <p:cNvGrpSpPr/>
          <p:nvPr/>
        </p:nvGrpSpPr>
        <p:grpSpPr>
          <a:xfrm>
            <a:off x="7913945" y="-81527"/>
            <a:ext cx="533250" cy="680906"/>
            <a:chOff x="7913945" y="-81527"/>
            <a:chExt cx="533250" cy="680906"/>
          </a:xfrm>
        </p:grpSpPr>
        <p:sp>
          <p:nvSpPr>
            <p:cNvPr id="1995" name="Google Shape;1995;p50"/>
            <p:cNvSpPr/>
            <p:nvPr/>
          </p:nvSpPr>
          <p:spPr>
            <a:xfrm rot="791680">
              <a:off x="7984633" y="-38331"/>
              <a:ext cx="423617" cy="390221"/>
            </a:xfrm>
            <a:custGeom>
              <a:avLst/>
              <a:gdLst/>
              <a:ahLst/>
              <a:cxnLst/>
              <a:rect l="l" t="t" r="r" b="b"/>
              <a:pathLst>
                <a:path w="4021" h="3704" extrusionOk="0">
                  <a:moveTo>
                    <a:pt x="1955" y="1"/>
                  </a:moveTo>
                  <a:cubicBezTo>
                    <a:pt x="1814" y="1"/>
                    <a:pt x="1674" y="22"/>
                    <a:pt x="1551" y="81"/>
                  </a:cubicBezTo>
                  <a:cubicBezTo>
                    <a:pt x="1319" y="194"/>
                    <a:pt x="1183" y="435"/>
                    <a:pt x="1251" y="690"/>
                  </a:cubicBezTo>
                  <a:cubicBezTo>
                    <a:pt x="1251" y="722"/>
                    <a:pt x="1255" y="749"/>
                    <a:pt x="1260" y="776"/>
                  </a:cubicBezTo>
                  <a:cubicBezTo>
                    <a:pt x="1264" y="999"/>
                    <a:pt x="1415" y="1245"/>
                    <a:pt x="1606" y="1349"/>
                  </a:cubicBezTo>
                  <a:cubicBezTo>
                    <a:pt x="1615" y="1522"/>
                    <a:pt x="1624" y="1695"/>
                    <a:pt x="1628" y="1868"/>
                  </a:cubicBezTo>
                  <a:cubicBezTo>
                    <a:pt x="1628" y="1881"/>
                    <a:pt x="1633" y="1895"/>
                    <a:pt x="1633" y="1904"/>
                  </a:cubicBezTo>
                  <a:cubicBezTo>
                    <a:pt x="1642" y="2022"/>
                    <a:pt x="1646" y="2141"/>
                    <a:pt x="1651" y="2259"/>
                  </a:cubicBezTo>
                  <a:cubicBezTo>
                    <a:pt x="1555" y="2239"/>
                    <a:pt x="1459" y="2231"/>
                    <a:pt x="1363" y="2231"/>
                  </a:cubicBezTo>
                  <a:cubicBezTo>
                    <a:pt x="1218" y="2231"/>
                    <a:pt x="1073" y="2250"/>
                    <a:pt x="928" y="2277"/>
                  </a:cubicBezTo>
                  <a:lnTo>
                    <a:pt x="814" y="2277"/>
                  </a:lnTo>
                  <a:cubicBezTo>
                    <a:pt x="801" y="2277"/>
                    <a:pt x="782" y="2282"/>
                    <a:pt x="769" y="2286"/>
                  </a:cubicBezTo>
                  <a:cubicBezTo>
                    <a:pt x="600" y="2286"/>
                    <a:pt x="437" y="2336"/>
                    <a:pt x="296" y="2445"/>
                  </a:cubicBezTo>
                  <a:cubicBezTo>
                    <a:pt x="123" y="2577"/>
                    <a:pt x="0" y="2782"/>
                    <a:pt x="128" y="2982"/>
                  </a:cubicBezTo>
                  <a:cubicBezTo>
                    <a:pt x="155" y="3159"/>
                    <a:pt x="350" y="3273"/>
                    <a:pt x="496" y="3359"/>
                  </a:cubicBezTo>
                  <a:cubicBezTo>
                    <a:pt x="710" y="3487"/>
                    <a:pt x="932" y="3523"/>
                    <a:pt x="1178" y="3523"/>
                  </a:cubicBezTo>
                  <a:lnTo>
                    <a:pt x="1192" y="3523"/>
                  </a:lnTo>
                  <a:cubicBezTo>
                    <a:pt x="1460" y="3628"/>
                    <a:pt x="1765" y="3650"/>
                    <a:pt x="2051" y="3669"/>
                  </a:cubicBezTo>
                  <a:cubicBezTo>
                    <a:pt x="2276" y="3682"/>
                    <a:pt x="2519" y="3703"/>
                    <a:pt x="2762" y="3703"/>
                  </a:cubicBezTo>
                  <a:cubicBezTo>
                    <a:pt x="3089" y="3703"/>
                    <a:pt x="3416" y="3665"/>
                    <a:pt x="3693" y="3519"/>
                  </a:cubicBezTo>
                  <a:cubicBezTo>
                    <a:pt x="3720" y="3505"/>
                    <a:pt x="3743" y="3487"/>
                    <a:pt x="3752" y="3469"/>
                  </a:cubicBezTo>
                  <a:cubicBezTo>
                    <a:pt x="3916" y="3387"/>
                    <a:pt x="4020" y="3246"/>
                    <a:pt x="3979" y="3018"/>
                  </a:cubicBezTo>
                  <a:cubicBezTo>
                    <a:pt x="3966" y="2955"/>
                    <a:pt x="3920" y="2918"/>
                    <a:pt x="3866" y="2909"/>
                  </a:cubicBezTo>
                  <a:cubicBezTo>
                    <a:pt x="3816" y="2855"/>
                    <a:pt x="3757" y="2814"/>
                    <a:pt x="3688" y="2782"/>
                  </a:cubicBezTo>
                  <a:cubicBezTo>
                    <a:pt x="3547" y="2623"/>
                    <a:pt x="3361" y="2514"/>
                    <a:pt x="3138" y="2477"/>
                  </a:cubicBezTo>
                  <a:cubicBezTo>
                    <a:pt x="3128" y="2475"/>
                    <a:pt x="3118" y="2473"/>
                    <a:pt x="3108" y="2473"/>
                  </a:cubicBezTo>
                  <a:cubicBezTo>
                    <a:pt x="3082" y="2473"/>
                    <a:pt x="3056" y="2481"/>
                    <a:pt x="3033" y="2491"/>
                  </a:cubicBezTo>
                  <a:cubicBezTo>
                    <a:pt x="3020" y="2482"/>
                    <a:pt x="3006" y="2473"/>
                    <a:pt x="2988" y="2464"/>
                  </a:cubicBezTo>
                  <a:cubicBezTo>
                    <a:pt x="2943" y="2450"/>
                    <a:pt x="2897" y="2436"/>
                    <a:pt x="2852" y="2423"/>
                  </a:cubicBezTo>
                  <a:cubicBezTo>
                    <a:pt x="2774" y="2395"/>
                    <a:pt x="2701" y="2377"/>
                    <a:pt x="2620" y="2363"/>
                  </a:cubicBezTo>
                  <a:cubicBezTo>
                    <a:pt x="2592" y="2359"/>
                    <a:pt x="2561" y="2350"/>
                    <a:pt x="2533" y="2341"/>
                  </a:cubicBezTo>
                  <a:cubicBezTo>
                    <a:pt x="2579" y="2031"/>
                    <a:pt x="2606" y="1722"/>
                    <a:pt x="2615" y="1413"/>
                  </a:cubicBezTo>
                  <a:lnTo>
                    <a:pt x="2620" y="1413"/>
                  </a:lnTo>
                  <a:cubicBezTo>
                    <a:pt x="2632" y="1414"/>
                    <a:pt x="2644" y="1415"/>
                    <a:pt x="2656" y="1415"/>
                  </a:cubicBezTo>
                  <a:cubicBezTo>
                    <a:pt x="2832" y="1415"/>
                    <a:pt x="2951" y="1293"/>
                    <a:pt x="3015" y="1140"/>
                  </a:cubicBezTo>
                  <a:cubicBezTo>
                    <a:pt x="3043" y="1122"/>
                    <a:pt x="3061" y="1090"/>
                    <a:pt x="3079" y="1054"/>
                  </a:cubicBezTo>
                  <a:cubicBezTo>
                    <a:pt x="3111" y="976"/>
                    <a:pt x="3124" y="867"/>
                    <a:pt x="3115" y="754"/>
                  </a:cubicBezTo>
                  <a:cubicBezTo>
                    <a:pt x="3120" y="644"/>
                    <a:pt x="3088" y="535"/>
                    <a:pt x="3029" y="449"/>
                  </a:cubicBezTo>
                  <a:cubicBezTo>
                    <a:pt x="3029" y="440"/>
                    <a:pt x="3029" y="435"/>
                    <a:pt x="3024" y="426"/>
                  </a:cubicBezTo>
                  <a:cubicBezTo>
                    <a:pt x="2943" y="190"/>
                    <a:pt x="2624" y="108"/>
                    <a:pt x="2410" y="58"/>
                  </a:cubicBezTo>
                  <a:cubicBezTo>
                    <a:pt x="2270" y="27"/>
                    <a:pt x="2111" y="1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 rot="791680">
              <a:off x="7971121" y="219152"/>
              <a:ext cx="406972" cy="101243"/>
            </a:xfrm>
            <a:custGeom>
              <a:avLst/>
              <a:gdLst/>
              <a:ahLst/>
              <a:cxnLst/>
              <a:rect l="l" t="t" r="r" b="b"/>
              <a:pathLst>
                <a:path w="3863" h="961" extrusionOk="0">
                  <a:moveTo>
                    <a:pt x="113" y="0"/>
                  </a:moveTo>
                  <a:cubicBezTo>
                    <a:pt x="57" y="0"/>
                    <a:pt x="1" y="57"/>
                    <a:pt x="42" y="114"/>
                  </a:cubicBezTo>
                  <a:cubicBezTo>
                    <a:pt x="410" y="669"/>
                    <a:pt x="1051" y="905"/>
                    <a:pt x="1693" y="946"/>
                  </a:cubicBezTo>
                  <a:cubicBezTo>
                    <a:pt x="1826" y="955"/>
                    <a:pt x="1965" y="960"/>
                    <a:pt x="2105" y="960"/>
                  </a:cubicBezTo>
                  <a:cubicBezTo>
                    <a:pt x="2687" y="960"/>
                    <a:pt x="3306" y="871"/>
                    <a:pt x="3789" y="578"/>
                  </a:cubicBezTo>
                  <a:cubicBezTo>
                    <a:pt x="3863" y="532"/>
                    <a:pt x="3815" y="426"/>
                    <a:pt x="3745" y="426"/>
                  </a:cubicBezTo>
                  <a:cubicBezTo>
                    <a:pt x="3733" y="426"/>
                    <a:pt x="3720" y="430"/>
                    <a:pt x="3707" y="437"/>
                  </a:cubicBezTo>
                  <a:cubicBezTo>
                    <a:pt x="3230" y="730"/>
                    <a:pt x="2629" y="800"/>
                    <a:pt x="2067" y="800"/>
                  </a:cubicBezTo>
                  <a:cubicBezTo>
                    <a:pt x="1991" y="800"/>
                    <a:pt x="1917" y="798"/>
                    <a:pt x="1843" y="796"/>
                  </a:cubicBezTo>
                  <a:cubicBezTo>
                    <a:pt x="1211" y="778"/>
                    <a:pt x="547" y="587"/>
                    <a:pt x="178" y="37"/>
                  </a:cubicBezTo>
                  <a:cubicBezTo>
                    <a:pt x="162" y="11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 rot="791680">
              <a:off x="8087903" y="345105"/>
              <a:ext cx="63527" cy="197112"/>
            </a:xfrm>
            <a:custGeom>
              <a:avLst/>
              <a:gdLst/>
              <a:ahLst/>
              <a:cxnLst/>
              <a:rect l="l" t="t" r="r" b="b"/>
              <a:pathLst>
                <a:path w="603" h="1871" extrusionOk="0">
                  <a:moveTo>
                    <a:pt x="480" y="1"/>
                  </a:moveTo>
                  <a:cubicBezTo>
                    <a:pt x="457" y="1"/>
                    <a:pt x="433" y="9"/>
                    <a:pt x="417" y="26"/>
                  </a:cubicBezTo>
                  <a:cubicBezTo>
                    <a:pt x="395" y="21"/>
                    <a:pt x="372" y="19"/>
                    <a:pt x="349" y="19"/>
                  </a:cubicBezTo>
                  <a:cubicBezTo>
                    <a:pt x="309" y="19"/>
                    <a:pt x="269" y="24"/>
                    <a:pt x="235" y="30"/>
                  </a:cubicBezTo>
                  <a:cubicBezTo>
                    <a:pt x="207" y="35"/>
                    <a:pt x="189" y="57"/>
                    <a:pt x="180" y="85"/>
                  </a:cubicBezTo>
                  <a:cubicBezTo>
                    <a:pt x="162" y="103"/>
                    <a:pt x="153" y="130"/>
                    <a:pt x="157" y="162"/>
                  </a:cubicBezTo>
                  <a:cubicBezTo>
                    <a:pt x="166" y="212"/>
                    <a:pt x="166" y="267"/>
                    <a:pt x="166" y="317"/>
                  </a:cubicBezTo>
                  <a:cubicBezTo>
                    <a:pt x="130" y="321"/>
                    <a:pt x="94" y="348"/>
                    <a:pt x="89" y="394"/>
                  </a:cubicBezTo>
                  <a:cubicBezTo>
                    <a:pt x="75" y="576"/>
                    <a:pt x="71" y="753"/>
                    <a:pt x="85" y="935"/>
                  </a:cubicBezTo>
                  <a:cubicBezTo>
                    <a:pt x="80" y="940"/>
                    <a:pt x="80" y="944"/>
                    <a:pt x="80" y="953"/>
                  </a:cubicBezTo>
                  <a:cubicBezTo>
                    <a:pt x="75" y="1058"/>
                    <a:pt x="66" y="1162"/>
                    <a:pt x="62" y="1267"/>
                  </a:cubicBezTo>
                  <a:cubicBezTo>
                    <a:pt x="30" y="1440"/>
                    <a:pt x="7" y="1617"/>
                    <a:pt x="3" y="1790"/>
                  </a:cubicBezTo>
                  <a:cubicBezTo>
                    <a:pt x="0" y="1841"/>
                    <a:pt x="45" y="1871"/>
                    <a:pt x="87" y="1871"/>
                  </a:cubicBezTo>
                  <a:cubicBezTo>
                    <a:pt x="120" y="1871"/>
                    <a:pt x="151" y="1853"/>
                    <a:pt x="157" y="1813"/>
                  </a:cubicBezTo>
                  <a:cubicBezTo>
                    <a:pt x="185" y="1672"/>
                    <a:pt x="216" y="1535"/>
                    <a:pt x="253" y="1399"/>
                  </a:cubicBezTo>
                  <a:cubicBezTo>
                    <a:pt x="271" y="1385"/>
                    <a:pt x="280" y="1367"/>
                    <a:pt x="285" y="1344"/>
                  </a:cubicBezTo>
                  <a:cubicBezTo>
                    <a:pt x="285" y="1322"/>
                    <a:pt x="289" y="1299"/>
                    <a:pt x="289" y="1276"/>
                  </a:cubicBezTo>
                  <a:cubicBezTo>
                    <a:pt x="312" y="1203"/>
                    <a:pt x="339" y="1131"/>
                    <a:pt x="362" y="1062"/>
                  </a:cubicBezTo>
                  <a:cubicBezTo>
                    <a:pt x="367" y="1053"/>
                    <a:pt x="367" y="1044"/>
                    <a:pt x="371" y="1035"/>
                  </a:cubicBezTo>
                  <a:cubicBezTo>
                    <a:pt x="403" y="1026"/>
                    <a:pt x="439" y="999"/>
                    <a:pt x="444" y="958"/>
                  </a:cubicBezTo>
                  <a:cubicBezTo>
                    <a:pt x="462" y="762"/>
                    <a:pt x="489" y="567"/>
                    <a:pt x="530" y="371"/>
                  </a:cubicBezTo>
                  <a:cubicBezTo>
                    <a:pt x="571" y="298"/>
                    <a:pt x="603" y="217"/>
                    <a:pt x="580" y="144"/>
                  </a:cubicBezTo>
                  <a:cubicBezTo>
                    <a:pt x="580" y="117"/>
                    <a:pt x="571" y="98"/>
                    <a:pt x="553" y="85"/>
                  </a:cubicBezTo>
                  <a:cubicBezTo>
                    <a:pt x="553" y="80"/>
                    <a:pt x="558" y="80"/>
                    <a:pt x="558" y="76"/>
                  </a:cubicBezTo>
                  <a:cubicBezTo>
                    <a:pt x="560" y="26"/>
                    <a:pt x="521" y="1"/>
                    <a:pt x="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 rot="791680">
              <a:off x="8146536" y="102537"/>
              <a:ext cx="114622" cy="164875"/>
            </a:xfrm>
            <a:custGeom>
              <a:avLst/>
              <a:gdLst/>
              <a:ahLst/>
              <a:cxnLst/>
              <a:rect l="l" t="t" r="r" b="b"/>
              <a:pathLst>
                <a:path w="1088" h="1565" extrusionOk="0">
                  <a:moveTo>
                    <a:pt x="80" y="0"/>
                  </a:moveTo>
                  <a:cubicBezTo>
                    <a:pt x="49" y="0"/>
                    <a:pt x="19" y="19"/>
                    <a:pt x="19" y="58"/>
                  </a:cubicBezTo>
                  <a:cubicBezTo>
                    <a:pt x="19" y="263"/>
                    <a:pt x="19" y="467"/>
                    <a:pt x="19" y="672"/>
                  </a:cubicBezTo>
                  <a:cubicBezTo>
                    <a:pt x="19" y="849"/>
                    <a:pt x="0" y="1040"/>
                    <a:pt x="28" y="1218"/>
                  </a:cubicBezTo>
                  <a:cubicBezTo>
                    <a:pt x="60" y="1427"/>
                    <a:pt x="201" y="1554"/>
                    <a:pt x="410" y="1563"/>
                  </a:cubicBezTo>
                  <a:cubicBezTo>
                    <a:pt x="426" y="1564"/>
                    <a:pt x="442" y="1564"/>
                    <a:pt x="458" y="1564"/>
                  </a:cubicBezTo>
                  <a:cubicBezTo>
                    <a:pt x="685" y="1564"/>
                    <a:pt x="890" y="1501"/>
                    <a:pt x="933" y="1259"/>
                  </a:cubicBezTo>
                  <a:cubicBezTo>
                    <a:pt x="996" y="877"/>
                    <a:pt x="1033" y="486"/>
                    <a:pt x="1083" y="104"/>
                  </a:cubicBezTo>
                  <a:cubicBezTo>
                    <a:pt x="1087" y="65"/>
                    <a:pt x="1060" y="46"/>
                    <a:pt x="1030" y="46"/>
                  </a:cubicBezTo>
                  <a:cubicBezTo>
                    <a:pt x="1000" y="46"/>
                    <a:pt x="967" y="65"/>
                    <a:pt x="960" y="104"/>
                  </a:cubicBezTo>
                  <a:cubicBezTo>
                    <a:pt x="928" y="354"/>
                    <a:pt x="896" y="608"/>
                    <a:pt x="864" y="863"/>
                  </a:cubicBezTo>
                  <a:cubicBezTo>
                    <a:pt x="846" y="981"/>
                    <a:pt x="842" y="1113"/>
                    <a:pt x="814" y="1227"/>
                  </a:cubicBezTo>
                  <a:cubicBezTo>
                    <a:pt x="769" y="1409"/>
                    <a:pt x="614" y="1441"/>
                    <a:pt x="446" y="1441"/>
                  </a:cubicBezTo>
                  <a:cubicBezTo>
                    <a:pt x="87" y="1441"/>
                    <a:pt x="137" y="1077"/>
                    <a:pt x="137" y="827"/>
                  </a:cubicBezTo>
                  <a:cubicBezTo>
                    <a:pt x="137" y="572"/>
                    <a:pt x="141" y="313"/>
                    <a:pt x="141" y="58"/>
                  </a:cubicBezTo>
                  <a:cubicBezTo>
                    <a:pt x="141" y="19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 rot="791680">
              <a:off x="7927426" y="184781"/>
              <a:ext cx="474397" cy="172987"/>
            </a:xfrm>
            <a:custGeom>
              <a:avLst/>
              <a:gdLst/>
              <a:ahLst/>
              <a:cxnLst/>
              <a:rect l="l" t="t" r="r" b="b"/>
              <a:pathLst>
                <a:path w="4503" h="1642" extrusionOk="0">
                  <a:moveTo>
                    <a:pt x="1687" y="0"/>
                  </a:moveTo>
                  <a:cubicBezTo>
                    <a:pt x="1458" y="0"/>
                    <a:pt x="1229" y="5"/>
                    <a:pt x="1001" y="37"/>
                  </a:cubicBezTo>
                  <a:cubicBezTo>
                    <a:pt x="751" y="74"/>
                    <a:pt x="483" y="128"/>
                    <a:pt x="337" y="360"/>
                  </a:cubicBezTo>
                  <a:cubicBezTo>
                    <a:pt x="1" y="906"/>
                    <a:pt x="756" y="1261"/>
                    <a:pt x="1151" y="1392"/>
                  </a:cubicBezTo>
                  <a:cubicBezTo>
                    <a:pt x="1638" y="1552"/>
                    <a:pt x="2154" y="1641"/>
                    <a:pt x="2668" y="1641"/>
                  </a:cubicBezTo>
                  <a:cubicBezTo>
                    <a:pt x="2841" y="1641"/>
                    <a:pt x="3013" y="1631"/>
                    <a:pt x="3184" y="1611"/>
                  </a:cubicBezTo>
                  <a:cubicBezTo>
                    <a:pt x="3516" y="1574"/>
                    <a:pt x="4462" y="1470"/>
                    <a:pt x="4362" y="938"/>
                  </a:cubicBezTo>
                  <a:cubicBezTo>
                    <a:pt x="4312" y="656"/>
                    <a:pt x="3971" y="497"/>
                    <a:pt x="3743" y="387"/>
                  </a:cubicBezTo>
                  <a:cubicBezTo>
                    <a:pt x="3443" y="246"/>
                    <a:pt x="3129" y="142"/>
                    <a:pt x="2807" y="69"/>
                  </a:cubicBezTo>
                  <a:cubicBezTo>
                    <a:pt x="2801" y="68"/>
                    <a:pt x="2796" y="67"/>
                    <a:pt x="2791" y="67"/>
                  </a:cubicBezTo>
                  <a:cubicBezTo>
                    <a:pt x="2730" y="67"/>
                    <a:pt x="2707" y="166"/>
                    <a:pt x="2775" y="183"/>
                  </a:cubicBezTo>
                  <a:cubicBezTo>
                    <a:pt x="3070" y="251"/>
                    <a:pt x="4503" y="633"/>
                    <a:pt x="4216" y="1120"/>
                  </a:cubicBezTo>
                  <a:cubicBezTo>
                    <a:pt x="4066" y="1374"/>
                    <a:pt x="3598" y="1429"/>
                    <a:pt x="3339" y="1470"/>
                  </a:cubicBezTo>
                  <a:cubicBezTo>
                    <a:pt x="3120" y="1506"/>
                    <a:pt x="2898" y="1522"/>
                    <a:pt x="2674" y="1522"/>
                  </a:cubicBezTo>
                  <a:cubicBezTo>
                    <a:pt x="2563" y="1522"/>
                    <a:pt x="2450" y="1518"/>
                    <a:pt x="2338" y="1511"/>
                  </a:cubicBezTo>
                  <a:cubicBezTo>
                    <a:pt x="2015" y="1488"/>
                    <a:pt x="1697" y="1429"/>
                    <a:pt x="1383" y="1338"/>
                  </a:cubicBezTo>
                  <a:cubicBezTo>
                    <a:pt x="1074" y="1251"/>
                    <a:pt x="637" y="1142"/>
                    <a:pt x="455" y="847"/>
                  </a:cubicBezTo>
                  <a:cubicBezTo>
                    <a:pt x="210" y="437"/>
                    <a:pt x="628" y="219"/>
                    <a:pt x="965" y="165"/>
                  </a:cubicBezTo>
                  <a:cubicBezTo>
                    <a:pt x="1210" y="124"/>
                    <a:pt x="1461" y="118"/>
                    <a:pt x="1711" y="118"/>
                  </a:cubicBezTo>
                  <a:cubicBezTo>
                    <a:pt x="1794" y="118"/>
                    <a:pt x="1878" y="119"/>
                    <a:pt x="1961" y="119"/>
                  </a:cubicBezTo>
                  <a:cubicBezTo>
                    <a:pt x="1962" y="119"/>
                    <a:pt x="1964" y="119"/>
                    <a:pt x="1965" y="119"/>
                  </a:cubicBezTo>
                  <a:cubicBezTo>
                    <a:pt x="2038" y="119"/>
                    <a:pt x="2037" y="1"/>
                    <a:pt x="1961" y="1"/>
                  </a:cubicBezTo>
                  <a:cubicBezTo>
                    <a:pt x="1870" y="1"/>
                    <a:pt x="1778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0"/>
            <p:cNvSpPr/>
            <p:nvPr/>
          </p:nvSpPr>
          <p:spPr>
            <a:xfrm rot="791680">
              <a:off x="8073451" y="340056"/>
              <a:ext cx="82701" cy="244099"/>
            </a:xfrm>
            <a:custGeom>
              <a:avLst/>
              <a:gdLst/>
              <a:ahLst/>
              <a:cxnLst/>
              <a:rect l="l" t="t" r="r" b="b"/>
              <a:pathLst>
                <a:path w="785" h="2317" extrusionOk="0">
                  <a:moveTo>
                    <a:pt x="269" y="0"/>
                  </a:moveTo>
                  <a:cubicBezTo>
                    <a:pt x="240" y="0"/>
                    <a:pt x="208" y="20"/>
                    <a:pt x="203" y="58"/>
                  </a:cubicBezTo>
                  <a:cubicBezTo>
                    <a:pt x="108" y="785"/>
                    <a:pt x="45" y="1512"/>
                    <a:pt x="4" y="2244"/>
                  </a:cubicBezTo>
                  <a:lnTo>
                    <a:pt x="4" y="2244"/>
                  </a:lnTo>
                  <a:cubicBezTo>
                    <a:pt x="4" y="2244"/>
                    <a:pt x="4" y="2245"/>
                    <a:pt x="3" y="2246"/>
                  </a:cubicBezTo>
                  <a:cubicBezTo>
                    <a:pt x="3" y="2246"/>
                    <a:pt x="4" y="2246"/>
                    <a:pt x="4" y="2246"/>
                  </a:cubicBezTo>
                  <a:lnTo>
                    <a:pt x="4" y="2246"/>
                  </a:lnTo>
                  <a:cubicBezTo>
                    <a:pt x="4" y="2250"/>
                    <a:pt x="3" y="2255"/>
                    <a:pt x="3" y="2260"/>
                  </a:cubicBezTo>
                  <a:cubicBezTo>
                    <a:pt x="1" y="2299"/>
                    <a:pt x="27" y="2317"/>
                    <a:pt x="55" y="2317"/>
                  </a:cubicBezTo>
                  <a:cubicBezTo>
                    <a:pt x="80" y="2317"/>
                    <a:pt x="106" y="2303"/>
                    <a:pt x="117" y="2278"/>
                  </a:cubicBezTo>
                  <a:cubicBezTo>
                    <a:pt x="408" y="1568"/>
                    <a:pt x="631" y="836"/>
                    <a:pt x="776" y="86"/>
                  </a:cubicBezTo>
                  <a:cubicBezTo>
                    <a:pt x="785" y="42"/>
                    <a:pt x="746" y="13"/>
                    <a:pt x="711" y="13"/>
                  </a:cubicBezTo>
                  <a:cubicBezTo>
                    <a:pt x="687" y="13"/>
                    <a:pt x="665" y="25"/>
                    <a:pt x="658" y="54"/>
                  </a:cubicBezTo>
                  <a:cubicBezTo>
                    <a:pt x="537" y="677"/>
                    <a:pt x="366" y="1288"/>
                    <a:pt x="145" y="1884"/>
                  </a:cubicBezTo>
                  <a:lnTo>
                    <a:pt x="145" y="1884"/>
                  </a:lnTo>
                  <a:cubicBezTo>
                    <a:pt x="186" y="1274"/>
                    <a:pt x="246" y="666"/>
                    <a:pt x="322" y="58"/>
                  </a:cubicBezTo>
                  <a:cubicBezTo>
                    <a:pt x="326" y="20"/>
                    <a:pt x="29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0"/>
            <p:cNvSpPr/>
            <p:nvPr/>
          </p:nvSpPr>
          <p:spPr>
            <a:xfrm rot="791680">
              <a:off x="8134502" y="-35285"/>
              <a:ext cx="228823" cy="122524"/>
            </a:xfrm>
            <a:custGeom>
              <a:avLst/>
              <a:gdLst/>
              <a:ahLst/>
              <a:cxnLst/>
              <a:rect l="l" t="t" r="r" b="b"/>
              <a:pathLst>
                <a:path w="2172" h="1163" extrusionOk="0">
                  <a:moveTo>
                    <a:pt x="1019" y="123"/>
                  </a:moveTo>
                  <a:cubicBezTo>
                    <a:pt x="1135" y="123"/>
                    <a:pt x="1250" y="134"/>
                    <a:pt x="1362" y="160"/>
                  </a:cubicBezTo>
                  <a:cubicBezTo>
                    <a:pt x="1535" y="201"/>
                    <a:pt x="1703" y="278"/>
                    <a:pt x="1826" y="410"/>
                  </a:cubicBezTo>
                  <a:cubicBezTo>
                    <a:pt x="2003" y="606"/>
                    <a:pt x="1989" y="865"/>
                    <a:pt x="1712" y="960"/>
                  </a:cubicBezTo>
                  <a:cubicBezTo>
                    <a:pt x="1552" y="1015"/>
                    <a:pt x="1381" y="1041"/>
                    <a:pt x="1210" y="1041"/>
                  </a:cubicBezTo>
                  <a:cubicBezTo>
                    <a:pt x="1055" y="1041"/>
                    <a:pt x="900" y="1020"/>
                    <a:pt x="752" y="978"/>
                  </a:cubicBezTo>
                  <a:cubicBezTo>
                    <a:pt x="602" y="937"/>
                    <a:pt x="420" y="874"/>
                    <a:pt x="302" y="765"/>
                  </a:cubicBezTo>
                  <a:cubicBezTo>
                    <a:pt x="120" y="601"/>
                    <a:pt x="184" y="283"/>
                    <a:pt x="429" y="228"/>
                  </a:cubicBezTo>
                  <a:cubicBezTo>
                    <a:pt x="448" y="224"/>
                    <a:pt x="461" y="213"/>
                    <a:pt x="468" y="201"/>
                  </a:cubicBezTo>
                  <a:lnTo>
                    <a:pt x="468" y="201"/>
                  </a:lnTo>
                  <a:cubicBezTo>
                    <a:pt x="647" y="152"/>
                    <a:pt x="834" y="123"/>
                    <a:pt x="1019" y="123"/>
                  </a:cubicBezTo>
                  <a:close/>
                  <a:moveTo>
                    <a:pt x="1028" y="1"/>
                  </a:moveTo>
                  <a:cubicBezTo>
                    <a:pt x="797" y="1"/>
                    <a:pt x="564" y="44"/>
                    <a:pt x="357" y="105"/>
                  </a:cubicBezTo>
                  <a:cubicBezTo>
                    <a:pt x="339" y="111"/>
                    <a:pt x="328" y="122"/>
                    <a:pt x="321" y="135"/>
                  </a:cubicBezTo>
                  <a:lnTo>
                    <a:pt x="321" y="135"/>
                  </a:lnTo>
                  <a:cubicBezTo>
                    <a:pt x="24" y="266"/>
                    <a:pt x="1" y="698"/>
                    <a:pt x="270" y="892"/>
                  </a:cubicBezTo>
                  <a:cubicBezTo>
                    <a:pt x="524" y="1077"/>
                    <a:pt x="857" y="1162"/>
                    <a:pt x="1184" y="1162"/>
                  </a:cubicBezTo>
                  <a:cubicBezTo>
                    <a:pt x="1379" y="1162"/>
                    <a:pt x="1572" y="1132"/>
                    <a:pt x="1744" y="1074"/>
                  </a:cubicBezTo>
                  <a:cubicBezTo>
                    <a:pt x="2171" y="933"/>
                    <a:pt x="2135" y="487"/>
                    <a:pt x="1807" y="237"/>
                  </a:cubicBezTo>
                  <a:cubicBezTo>
                    <a:pt x="1588" y="65"/>
                    <a:pt x="131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0"/>
            <p:cNvSpPr/>
            <p:nvPr/>
          </p:nvSpPr>
          <p:spPr>
            <a:xfrm rot="791680">
              <a:off x="8132727" y="-31174"/>
              <a:ext cx="217129" cy="158554"/>
            </a:xfrm>
            <a:custGeom>
              <a:avLst/>
              <a:gdLst/>
              <a:ahLst/>
              <a:cxnLst/>
              <a:rect l="l" t="t" r="r" b="b"/>
              <a:pathLst>
                <a:path w="2061" h="1505" extrusionOk="0">
                  <a:moveTo>
                    <a:pt x="509" y="0"/>
                  </a:moveTo>
                  <a:cubicBezTo>
                    <a:pt x="507" y="0"/>
                    <a:pt x="504" y="0"/>
                    <a:pt x="501" y="1"/>
                  </a:cubicBezTo>
                  <a:cubicBezTo>
                    <a:pt x="178" y="28"/>
                    <a:pt x="14" y="337"/>
                    <a:pt x="5" y="637"/>
                  </a:cubicBezTo>
                  <a:cubicBezTo>
                    <a:pt x="1" y="801"/>
                    <a:pt x="28" y="992"/>
                    <a:pt x="105" y="1133"/>
                  </a:cubicBezTo>
                  <a:cubicBezTo>
                    <a:pt x="183" y="1274"/>
                    <a:pt x="319" y="1342"/>
                    <a:pt x="465" y="1397"/>
                  </a:cubicBezTo>
                  <a:cubicBezTo>
                    <a:pt x="660" y="1469"/>
                    <a:pt x="900" y="1505"/>
                    <a:pt x="1135" y="1505"/>
                  </a:cubicBezTo>
                  <a:cubicBezTo>
                    <a:pt x="1316" y="1505"/>
                    <a:pt x="1493" y="1484"/>
                    <a:pt x="1647" y="1442"/>
                  </a:cubicBezTo>
                  <a:cubicBezTo>
                    <a:pt x="2043" y="1329"/>
                    <a:pt x="2061" y="915"/>
                    <a:pt x="2034" y="569"/>
                  </a:cubicBezTo>
                  <a:cubicBezTo>
                    <a:pt x="2031" y="531"/>
                    <a:pt x="2001" y="511"/>
                    <a:pt x="1971" y="511"/>
                  </a:cubicBezTo>
                  <a:cubicBezTo>
                    <a:pt x="1942" y="511"/>
                    <a:pt x="1913" y="531"/>
                    <a:pt x="1915" y="569"/>
                  </a:cubicBezTo>
                  <a:cubicBezTo>
                    <a:pt x="1938" y="887"/>
                    <a:pt x="1938" y="1256"/>
                    <a:pt x="1556" y="1338"/>
                  </a:cubicBezTo>
                  <a:cubicBezTo>
                    <a:pt x="1429" y="1364"/>
                    <a:pt x="1289" y="1375"/>
                    <a:pt x="1150" y="1375"/>
                  </a:cubicBezTo>
                  <a:cubicBezTo>
                    <a:pt x="1025" y="1375"/>
                    <a:pt x="901" y="1366"/>
                    <a:pt x="788" y="1351"/>
                  </a:cubicBezTo>
                  <a:cubicBezTo>
                    <a:pt x="483" y="1306"/>
                    <a:pt x="215" y="1206"/>
                    <a:pt x="146" y="883"/>
                  </a:cubicBezTo>
                  <a:cubicBezTo>
                    <a:pt x="92" y="601"/>
                    <a:pt x="142" y="155"/>
                    <a:pt x="501" y="119"/>
                  </a:cubicBezTo>
                  <a:cubicBezTo>
                    <a:pt x="576" y="115"/>
                    <a:pt x="57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7966236" y="511369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5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005" name="Google Shape;2005;p5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5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011" name="Google Shape;2011;p5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6" name="Google Shape;2016;p5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5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Ejercicio 1: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284868" y="2139709"/>
            <a:ext cx="24504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</a:pPr>
            <a:r>
              <a:rPr lang="es-ES" dirty="0"/>
              <a:t>Crear las tablas y 2 registros para cada tabla para el siguiente modelo ER.</a:t>
            </a:r>
            <a:endParaRPr dirty="0"/>
          </a:p>
        </p:txBody>
      </p:sp>
      <p:sp>
        <p:nvSpPr>
          <p:cNvPr id="1972" name="Google Shape;1972;p49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3" name="Google Shape;1973;p49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4" name="Google Shape;1974;p4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456" y="2502411"/>
            <a:ext cx="6431417" cy="2534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566</Words>
  <Application>Microsoft Office PowerPoint</Application>
  <PresentationFormat>Presentación en pantalla (16:9)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Coming Soon</vt:lpstr>
      <vt:lpstr>Wingdings</vt:lpstr>
      <vt:lpstr>Didact Gothic</vt:lpstr>
      <vt:lpstr>Arial</vt:lpstr>
      <vt:lpstr>Elementary Digital Choice Boards by Slidesgo</vt:lpstr>
      <vt:lpstr>Defensa  Hito 2</vt:lpstr>
      <vt:lpstr>TEORIA</vt:lpstr>
      <vt:lpstr>Manejo de Conceptos </vt:lpstr>
      <vt:lpstr>Presentación de PowerPoint</vt:lpstr>
      <vt:lpstr>Pregunta 5</vt:lpstr>
      <vt:lpstr>Pregunta 7</vt:lpstr>
      <vt:lpstr>Pregunta 10</vt:lpstr>
      <vt:lpstr>Presentación de PowerPoint</vt:lpstr>
      <vt:lpstr>Ejercicio 1: </vt:lpstr>
      <vt:lpstr>Ejercicio 2: </vt:lpstr>
      <vt:lpstr>Ejercicio 3: </vt:lpstr>
      <vt:lpstr>Ejercicio 4: </vt:lpstr>
      <vt:lpstr>Ejercicio 5: </vt:lpstr>
      <vt:lpstr>Ejercicio 6: </vt:lpstr>
      <vt:lpstr>Ejercicio 7: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 Hito 2</dc:title>
  <dc:creator>laura</dc:creator>
  <cp:lastModifiedBy>Cuenta Microsoft</cp:lastModifiedBy>
  <cp:revision>5</cp:revision>
  <dcterms:modified xsi:type="dcterms:W3CDTF">2022-04-08T23:05:42Z</dcterms:modified>
</cp:coreProperties>
</file>