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6"/>
  </p:notesMasterIdLst>
  <p:sldIdLst>
    <p:sldId id="268" r:id="rId2"/>
    <p:sldId id="256" r:id="rId3"/>
    <p:sldId id="260" r:id="rId4"/>
    <p:sldId id="258" r:id="rId5"/>
    <p:sldId id="313" r:id="rId6"/>
    <p:sldId id="266" r:id="rId7"/>
    <p:sldId id="259" r:id="rId8"/>
    <p:sldId id="261" r:id="rId9"/>
    <p:sldId id="262" r:id="rId10"/>
    <p:sldId id="263" r:id="rId11"/>
    <p:sldId id="264" r:id="rId12"/>
    <p:sldId id="265" r:id="rId13"/>
    <p:sldId id="269" r:id="rId14"/>
    <p:sldId id="270" r:id="rId15"/>
  </p:sldIdLst>
  <p:sldSz cx="9144000" cy="5143500" type="screen16x9"/>
  <p:notesSz cx="6858000" cy="9144000"/>
  <p:embeddedFontLst>
    <p:embeddedFont>
      <p:font typeface="Delius Swash Caps" panose="020B0604020202020204" charset="0"/>
      <p:regular r:id="rId17"/>
    </p:embeddedFont>
    <p:embeddedFont>
      <p:font typeface="Dancing Script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B3F75B-1276-476A-9AA0-D02A5A307CA3}">
  <a:tblStyle styleId="{2DB3F75B-1276-476A-9AA0-D02A5A307C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4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039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g10a259dcb6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1" name="Google Shape;2741;g10a259dcb6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005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d1982dd69e_0_20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d1982dd69e_0_20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25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d1982dd69e_0_20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Google Shape;2481;gd1982dd69e_0_20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57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gd1982dd69e_0_2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9" name="Google Shape;2559;gd1982dd69e_0_2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668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gd1982dd69e_0_21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5" name="Google Shape;2815;gd1982dd69e_0_21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48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Google Shape;2898;g10a259dcb6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9" name="Google Shape;2899;g10a259dcb6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069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911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10a259dcb6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10a259dcb6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656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108c4d3baa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108c4d3baa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857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108c4d3baa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108c4d3baa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329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gd1982dd69e_0_2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6" name="Google Shape;2596;gd1982dd69e_0_2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254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108c4d3baac_3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108c4d3baac_3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65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d1982dd69e_0_20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d1982dd69e_0_20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774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10a259dcb6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10a259dcb6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88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" name="Google Shape;10;p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3001400" y="1217528"/>
            <a:ext cx="5581800" cy="18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50">
                <a:solidFill>
                  <a:srgbClr val="212529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3666200" y="3517936"/>
            <a:ext cx="4252200" cy="486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8675588" y="47080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485413" y="10536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414550" y="61610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97325" y="45371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74625" y="105365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989588" y="3951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800675" y="4340788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>
            <a:off x="5032475" y="4607963"/>
            <a:ext cx="311900" cy="314700"/>
            <a:chOff x="8571050" y="1873050"/>
            <a:chExt cx="311900" cy="314700"/>
          </a:xfrm>
        </p:grpSpPr>
        <p:sp>
          <p:nvSpPr>
            <p:cNvPr id="45" name="Google Shape;45;p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1541184" y="829733"/>
            <a:ext cx="686239" cy="223927"/>
            <a:chOff x="3798300" y="2287225"/>
            <a:chExt cx="730975" cy="238525"/>
          </a:xfrm>
        </p:grpSpPr>
        <p:sp>
          <p:nvSpPr>
            <p:cNvPr id="50" name="Google Shape;50;p2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553320" y="4416698"/>
            <a:ext cx="545748" cy="159103"/>
            <a:chOff x="5393300" y="2420750"/>
            <a:chExt cx="581325" cy="169475"/>
          </a:xfrm>
        </p:grpSpPr>
        <p:sp>
          <p:nvSpPr>
            <p:cNvPr id="53" name="Google Shape;53;p2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_1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16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609" name="Google Shape;609;p16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" name="Google Shape;634;p16"/>
          <p:cNvSpPr txBox="1">
            <a:spLocks noGrp="1"/>
          </p:cNvSpPr>
          <p:nvPr>
            <p:ph type="title"/>
          </p:nvPr>
        </p:nvSpPr>
        <p:spPr>
          <a:xfrm>
            <a:off x="2102221" y="16898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16"/>
          <p:cNvSpPr txBox="1">
            <a:spLocks noGrp="1"/>
          </p:cNvSpPr>
          <p:nvPr>
            <p:ph type="subTitle" idx="1"/>
          </p:nvPr>
        </p:nvSpPr>
        <p:spPr>
          <a:xfrm>
            <a:off x="2102221" y="21125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16"/>
          <p:cNvSpPr txBox="1">
            <a:spLocks noGrp="1"/>
          </p:cNvSpPr>
          <p:nvPr>
            <p:ph type="title" idx="2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16"/>
          <p:cNvSpPr txBox="1">
            <a:spLocks noGrp="1"/>
          </p:cNvSpPr>
          <p:nvPr>
            <p:ph type="title" idx="3"/>
          </p:nvPr>
        </p:nvSpPr>
        <p:spPr>
          <a:xfrm>
            <a:off x="5788724" y="16898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16"/>
          <p:cNvSpPr txBox="1">
            <a:spLocks noGrp="1"/>
          </p:cNvSpPr>
          <p:nvPr>
            <p:ph type="subTitle" idx="4"/>
          </p:nvPr>
        </p:nvSpPr>
        <p:spPr>
          <a:xfrm>
            <a:off x="5788732" y="21125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6"/>
          <p:cNvSpPr txBox="1">
            <a:spLocks noGrp="1"/>
          </p:cNvSpPr>
          <p:nvPr>
            <p:ph type="title" idx="5"/>
          </p:nvPr>
        </p:nvSpPr>
        <p:spPr>
          <a:xfrm>
            <a:off x="2102221" y="314602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16"/>
          <p:cNvSpPr txBox="1">
            <a:spLocks noGrp="1"/>
          </p:cNvSpPr>
          <p:nvPr>
            <p:ph type="subTitle" idx="6"/>
          </p:nvPr>
        </p:nvSpPr>
        <p:spPr>
          <a:xfrm>
            <a:off x="2102221" y="35686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16"/>
          <p:cNvSpPr txBox="1">
            <a:spLocks noGrp="1"/>
          </p:cNvSpPr>
          <p:nvPr>
            <p:ph type="title" idx="7"/>
          </p:nvPr>
        </p:nvSpPr>
        <p:spPr>
          <a:xfrm>
            <a:off x="5788724" y="314602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16"/>
          <p:cNvSpPr txBox="1">
            <a:spLocks noGrp="1"/>
          </p:cNvSpPr>
          <p:nvPr>
            <p:ph type="subTitle" idx="8"/>
          </p:nvPr>
        </p:nvSpPr>
        <p:spPr>
          <a:xfrm>
            <a:off x="5788732" y="35686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16"/>
          <p:cNvSpPr/>
          <p:nvPr/>
        </p:nvSpPr>
        <p:spPr>
          <a:xfrm>
            <a:off x="7988463" y="353202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6"/>
          <p:cNvSpPr/>
          <p:nvPr/>
        </p:nvSpPr>
        <p:spPr>
          <a:xfrm>
            <a:off x="7776088" y="11555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6"/>
          <p:cNvSpPr/>
          <p:nvPr/>
        </p:nvSpPr>
        <p:spPr>
          <a:xfrm>
            <a:off x="292600" y="27533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6"/>
          <p:cNvSpPr/>
          <p:nvPr/>
        </p:nvSpPr>
        <p:spPr>
          <a:xfrm>
            <a:off x="2463950" y="47299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6"/>
          <p:cNvSpPr/>
          <p:nvPr/>
        </p:nvSpPr>
        <p:spPr>
          <a:xfrm>
            <a:off x="374625" y="105365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" name="Google Shape;648;p16"/>
          <p:cNvGrpSpPr/>
          <p:nvPr/>
        </p:nvGrpSpPr>
        <p:grpSpPr>
          <a:xfrm>
            <a:off x="4797600" y="4685763"/>
            <a:ext cx="311900" cy="314700"/>
            <a:chOff x="8571050" y="1873050"/>
            <a:chExt cx="311900" cy="314700"/>
          </a:xfrm>
        </p:grpSpPr>
        <p:sp>
          <p:nvSpPr>
            <p:cNvPr id="649" name="Google Shape;649;p16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16"/>
          <p:cNvGrpSpPr/>
          <p:nvPr/>
        </p:nvGrpSpPr>
        <p:grpSpPr>
          <a:xfrm>
            <a:off x="1519559" y="931658"/>
            <a:ext cx="686239" cy="223927"/>
            <a:chOff x="3798300" y="2287225"/>
            <a:chExt cx="730975" cy="238525"/>
          </a:xfrm>
        </p:grpSpPr>
        <p:sp>
          <p:nvSpPr>
            <p:cNvPr id="654" name="Google Shape;654;p16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16"/>
          <p:cNvGrpSpPr/>
          <p:nvPr/>
        </p:nvGrpSpPr>
        <p:grpSpPr>
          <a:xfrm>
            <a:off x="8157895" y="4685773"/>
            <a:ext cx="545748" cy="159103"/>
            <a:chOff x="5393300" y="2420750"/>
            <a:chExt cx="581325" cy="169475"/>
          </a:xfrm>
        </p:grpSpPr>
        <p:sp>
          <p:nvSpPr>
            <p:cNvPr id="657" name="Google Shape;657;p16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_1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17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661" name="Google Shape;661;p17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17"/>
          <p:cNvSpPr txBox="1">
            <a:spLocks noGrp="1"/>
          </p:cNvSpPr>
          <p:nvPr>
            <p:ph type="title"/>
          </p:nvPr>
        </p:nvSpPr>
        <p:spPr>
          <a:xfrm>
            <a:off x="3463263" y="16487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17"/>
          <p:cNvSpPr txBox="1">
            <a:spLocks noGrp="1"/>
          </p:cNvSpPr>
          <p:nvPr>
            <p:ph type="subTitle" idx="1"/>
          </p:nvPr>
        </p:nvSpPr>
        <p:spPr>
          <a:xfrm>
            <a:off x="3463263" y="20714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17"/>
          <p:cNvSpPr txBox="1">
            <a:spLocks noGrp="1"/>
          </p:cNvSpPr>
          <p:nvPr>
            <p:ph type="title" idx="2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17"/>
          <p:cNvSpPr txBox="1">
            <a:spLocks noGrp="1"/>
          </p:cNvSpPr>
          <p:nvPr>
            <p:ph type="title" idx="3"/>
          </p:nvPr>
        </p:nvSpPr>
        <p:spPr>
          <a:xfrm>
            <a:off x="6037947" y="16487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17"/>
          <p:cNvSpPr txBox="1">
            <a:spLocks noGrp="1"/>
          </p:cNvSpPr>
          <p:nvPr>
            <p:ph type="subTitle" idx="4"/>
          </p:nvPr>
        </p:nvSpPr>
        <p:spPr>
          <a:xfrm>
            <a:off x="6037954" y="20714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1" name="Google Shape;691;p17"/>
          <p:cNvSpPr txBox="1">
            <a:spLocks noGrp="1"/>
          </p:cNvSpPr>
          <p:nvPr>
            <p:ph type="title" idx="5"/>
          </p:nvPr>
        </p:nvSpPr>
        <p:spPr>
          <a:xfrm>
            <a:off x="3463263" y="310492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17"/>
          <p:cNvSpPr txBox="1">
            <a:spLocks noGrp="1"/>
          </p:cNvSpPr>
          <p:nvPr>
            <p:ph type="subTitle" idx="6"/>
          </p:nvPr>
        </p:nvSpPr>
        <p:spPr>
          <a:xfrm>
            <a:off x="3463263" y="35275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17"/>
          <p:cNvSpPr txBox="1">
            <a:spLocks noGrp="1"/>
          </p:cNvSpPr>
          <p:nvPr>
            <p:ph type="title" idx="7"/>
          </p:nvPr>
        </p:nvSpPr>
        <p:spPr>
          <a:xfrm>
            <a:off x="6037947" y="310492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17"/>
          <p:cNvSpPr txBox="1">
            <a:spLocks noGrp="1"/>
          </p:cNvSpPr>
          <p:nvPr>
            <p:ph type="subTitle" idx="8"/>
          </p:nvPr>
        </p:nvSpPr>
        <p:spPr>
          <a:xfrm>
            <a:off x="6037954" y="35275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17"/>
          <p:cNvSpPr txBox="1">
            <a:spLocks noGrp="1"/>
          </p:cNvSpPr>
          <p:nvPr>
            <p:ph type="title" idx="9"/>
          </p:nvPr>
        </p:nvSpPr>
        <p:spPr>
          <a:xfrm>
            <a:off x="888572" y="16487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17"/>
          <p:cNvSpPr txBox="1">
            <a:spLocks noGrp="1"/>
          </p:cNvSpPr>
          <p:nvPr>
            <p:ph type="subTitle" idx="13"/>
          </p:nvPr>
        </p:nvSpPr>
        <p:spPr>
          <a:xfrm>
            <a:off x="888579" y="20714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17"/>
          <p:cNvSpPr txBox="1">
            <a:spLocks noGrp="1"/>
          </p:cNvSpPr>
          <p:nvPr>
            <p:ph type="title" idx="14"/>
          </p:nvPr>
        </p:nvSpPr>
        <p:spPr>
          <a:xfrm>
            <a:off x="888572" y="310492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7"/>
          <p:cNvSpPr txBox="1">
            <a:spLocks noGrp="1"/>
          </p:cNvSpPr>
          <p:nvPr>
            <p:ph type="subTitle" idx="15"/>
          </p:nvPr>
        </p:nvSpPr>
        <p:spPr>
          <a:xfrm>
            <a:off x="888579" y="35275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9" name="Google Shape;699;p17"/>
          <p:cNvSpPr/>
          <p:nvPr/>
        </p:nvSpPr>
        <p:spPr>
          <a:xfrm>
            <a:off x="326075" y="44934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7"/>
          <p:cNvSpPr/>
          <p:nvPr/>
        </p:nvSpPr>
        <p:spPr>
          <a:xfrm>
            <a:off x="7443300" y="48209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7"/>
          <p:cNvSpPr/>
          <p:nvPr/>
        </p:nvSpPr>
        <p:spPr>
          <a:xfrm>
            <a:off x="6936650" y="55150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7"/>
          <p:cNvSpPr/>
          <p:nvPr/>
        </p:nvSpPr>
        <p:spPr>
          <a:xfrm>
            <a:off x="435350" y="16383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7"/>
          <p:cNvSpPr/>
          <p:nvPr/>
        </p:nvSpPr>
        <p:spPr>
          <a:xfrm>
            <a:off x="2607525" y="46079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17"/>
          <p:cNvSpPr/>
          <p:nvPr/>
        </p:nvSpPr>
        <p:spPr>
          <a:xfrm>
            <a:off x="8493875" y="418255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5" name="Google Shape;705;p17"/>
          <p:cNvGrpSpPr/>
          <p:nvPr/>
        </p:nvGrpSpPr>
        <p:grpSpPr>
          <a:xfrm>
            <a:off x="224750" y="2606563"/>
            <a:ext cx="311900" cy="314700"/>
            <a:chOff x="8571050" y="1873050"/>
            <a:chExt cx="311900" cy="314700"/>
          </a:xfrm>
        </p:grpSpPr>
        <p:sp>
          <p:nvSpPr>
            <p:cNvPr id="706" name="Google Shape;706;p17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17"/>
          <p:cNvGrpSpPr/>
          <p:nvPr/>
        </p:nvGrpSpPr>
        <p:grpSpPr>
          <a:xfrm rot="8927671" flipH="1">
            <a:off x="8286283" y="1017201"/>
            <a:ext cx="288970" cy="174347"/>
            <a:chOff x="4177750" y="2899175"/>
            <a:chExt cx="288975" cy="174350"/>
          </a:xfrm>
        </p:grpSpPr>
        <p:sp>
          <p:nvSpPr>
            <p:cNvPr id="711" name="Google Shape;711;p17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17"/>
          <p:cNvGrpSpPr/>
          <p:nvPr/>
        </p:nvGrpSpPr>
        <p:grpSpPr>
          <a:xfrm>
            <a:off x="1709413" y="738500"/>
            <a:ext cx="581325" cy="169475"/>
            <a:chOff x="5393300" y="2420750"/>
            <a:chExt cx="581325" cy="169475"/>
          </a:xfrm>
        </p:grpSpPr>
        <p:sp>
          <p:nvSpPr>
            <p:cNvPr id="714" name="Google Shape;714;p17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20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809" name="Google Shape;809;p20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0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0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0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4" name="Google Shape;834;p20"/>
          <p:cNvSpPr txBox="1">
            <a:spLocks noGrp="1"/>
          </p:cNvSpPr>
          <p:nvPr>
            <p:ph type="title"/>
          </p:nvPr>
        </p:nvSpPr>
        <p:spPr>
          <a:xfrm flipH="1">
            <a:off x="3102450" y="3160800"/>
            <a:ext cx="44991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835" name="Google Shape;835;p20"/>
          <p:cNvSpPr txBox="1">
            <a:spLocks noGrp="1"/>
          </p:cNvSpPr>
          <p:nvPr>
            <p:ph type="subTitle" idx="1"/>
          </p:nvPr>
        </p:nvSpPr>
        <p:spPr>
          <a:xfrm flipH="1">
            <a:off x="1542200" y="1274700"/>
            <a:ext cx="5101200" cy="15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6" name="Google Shape;836;p20"/>
          <p:cNvSpPr/>
          <p:nvPr/>
        </p:nvSpPr>
        <p:spPr>
          <a:xfrm flipH="1">
            <a:off x="4251755" y="44934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0"/>
          <p:cNvSpPr/>
          <p:nvPr/>
        </p:nvSpPr>
        <p:spPr>
          <a:xfrm flipH="1">
            <a:off x="7966980" y="42932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0"/>
          <p:cNvSpPr/>
          <p:nvPr/>
        </p:nvSpPr>
        <p:spPr>
          <a:xfrm flipH="1">
            <a:off x="6376917" y="77342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0"/>
          <p:cNvSpPr/>
          <p:nvPr/>
        </p:nvSpPr>
        <p:spPr>
          <a:xfrm flipH="1">
            <a:off x="874980" y="356400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0"/>
          <p:cNvSpPr/>
          <p:nvPr/>
        </p:nvSpPr>
        <p:spPr>
          <a:xfrm flipH="1">
            <a:off x="4039105" y="38007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20"/>
          <p:cNvGrpSpPr/>
          <p:nvPr/>
        </p:nvGrpSpPr>
        <p:grpSpPr>
          <a:xfrm flipH="1">
            <a:off x="6135930" y="4293263"/>
            <a:ext cx="311900" cy="314700"/>
            <a:chOff x="8571050" y="1873050"/>
            <a:chExt cx="311900" cy="314700"/>
          </a:xfrm>
        </p:grpSpPr>
        <p:sp>
          <p:nvSpPr>
            <p:cNvPr id="842" name="Google Shape;842;p20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20"/>
          <p:cNvSpPr/>
          <p:nvPr/>
        </p:nvSpPr>
        <p:spPr>
          <a:xfrm rot="-989451" flipH="1">
            <a:off x="1290283" y="752238"/>
            <a:ext cx="121724" cy="113202"/>
          </a:xfrm>
          <a:custGeom>
            <a:avLst/>
            <a:gdLst/>
            <a:ahLst/>
            <a:cxnLst/>
            <a:rect l="l" t="t" r="r" b="b"/>
            <a:pathLst>
              <a:path w="4371" h="4065" extrusionOk="0">
                <a:moveTo>
                  <a:pt x="2803" y="1301"/>
                </a:moveTo>
                <a:cubicBezTo>
                  <a:pt x="2803" y="1312"/>
                  <a:pt x="2810" y="1323"/>
                  <a:pt x="2818" y="1331"/>
                </a:cubicBezTo>
                <a:lnTo>
                  <a:pt x="2818" y="1331"/>
                </a:lnTo>
                <a:lnTo>
                  <a:pt x="2803" y="1301"/>
                </a:lnTo>
                <a:close/>
                <a:moveTo>
                  <a:pt x="1902" y="934"/>
                </a:moveTo>
                <a:cubicBezTo>
                  <a:pt x="2039" y="973"/>
                  <a:pt x="2176" y="990"/>
                  <a:pt x="2313" y="990"/>
                </a:cubicBezTo>
                <a:cubicBezTo>
                  <a:pt x="2337" y="990"/>
                  <a:pt x="2361" y="989"/>
                  <a:pt x="2385" y="988"/>
                </a:cubicBezTo>
                <a:lnTo>
                  <a:pt x="2385" y="988"/>
                </a:lnTo>
                <a:cubicBezTo>
                  <a:pt x="2391" y="992"/>
                  <a:pt x="2397" y="997"/>
                  <a:pt x="2403" y="1001"/>
                </a:cubicBezTo>
                <a:cubicBezTo>
                  <a:pt x="2469" y="1034"/>
                  <a:pt x="2536" y="1068"/>
                  <a:pt x="2569" y="1101"/>
                </a:cubicBezTo>
                <a:cubicBezTo>
                  <a:pt x="2569" y="1101"/>
                  <a:pt x="2633" y="1144"/>
                  <a:pt x="2625" y="1144"/>
                </a:cubicBezTo>
                <a:cubicBezTo>
                  <a:pt x="2623" y="1144"/>
                  <a:pt x="2616" y="1141"/>
                  <a:pt x="2603" y="1134"/>
                </a:cubicBezTo>
                <a:lnTo>
                  <a:pt x="2603" y="1134"/>
                </a:lnTo>
                <a:lnTo>
                  <a:pt x="2669" y="1168"/>
                </a:lnTo>
                <a:lnTo>
                  <a:pt x="2803" y="1301"/>
                </a:lnTo>
                <a:lnTo>
                  <a:pt x="2803" y="1301"/>
                </a:lnTo>
                <a:lnTo>
                  <a:pt x="2803" y="1301"/>
                </a:lnTo>
                <a:cubicBezTo>
                  <a:pt x="2803" y="1301"/>
                  <a:pt x="2803" y="1301"/>
                  <a:pt x="2803" y="1301"/>
                </a:cubicBezTo>
                <a:lnTo>
                  <a:pt x="2803" y="1301"/>
                </a:lnTo>
                <a:cubicBezTo>
                  <a:pt x="2831" y="1329"/>
                  <a:pt x="2835" y="1340"/>
                  <a:pt x="2831" y="1340"/>
                </a:cubicBezTo>
                <a:cubicBezTo>
                  <a:pt x="2829" y="1340"/>
                  <a:pt x="2823" y="1336"/>
                  <a:pt x="2818" y="1331"/>
                </a:cubicBezTo>
                <a:lnTo>
                  <a:pt x="2818" y="1331"/>
                </a:lnTo>
                <a:lnTo>
                  <a:pt x="2870" y="1435"/>
                </a:lnTo>
                <a:cubicBezTo>
                  <a:pt x="2900" y="1465"/>
                  <a:pt x="2930" y="1522"/>
                  <a:pt x="2960" y="1583"/>
                </a:cubicBezTo>
                <a:lnTo>
                  <a:pt x="2960" y="1583"/>
                </a:lnTo>
                <a:cubicBezTo>
                  <a:pt x="2959" y="1587"/>
                  <a:pt x="2961" y="1601"/>
                  <a:pt x="2970" y="1635"/>
                </a:cubicBezTo>
                <a:lnTo>
                  <a:pt x="3003" y="1701"/>
                </a:lnTo>
                <a:cubicBezTo>
                  <a:pt x="3003" y="1768"/>
                  <a:pt x="3036" y="1835"/>
                  <a:pt x="3036" y="1902"/>
                </a:cubicBezTo>
                <a:cubicBezTo>
                  <a:pt x="3036" y="1935"/>
                  <a:pt x="3036" y="1968"/>
                  <a:pt x="3036" y="2035"/>
                </a:cubicBezTo>
                <a:lnTo>
                  <a:pt x="3036" y="2135"/>
                </a:lnTo>
                <a:cubicBezTo>
                  <a:pt x="3036" y="2202"/>
                  <a:pt x="3003" y="2269"/>
                  <a:pt x="3003" y="2335"/>
                </a:cubicBezTo>
                <a:cubicBezTo>
                  <a:pt x="2979" y="2360"/>
                  <a:pt x="2936" y="2439"/>
                  <a:pt x="2942" y="2439"/>
                </a:cubicBezTo>
                <a:cubicBezTo>
                  <a:pt x="2944" y="2439"/>
                  <a:pt x="2952" y="2428"/>
                  <a:pt x="2970" y="2402"/>
                </a:cubicBezTo>
                <a:lnTo>
                  <a:pt x="2970" y="2402"/>
                </a:lnTo>
                <a:cubicBezTo>
                  <a:pt x="2936" y="2469"/>
                  <a:pt x="2903" y="2535"/>
                  <a:pt x="2836" y="2602"/>
                </a:cubicBezTo>
                <a:cubicBezTo>
                  <a:pt x="2836" y="2602"/>
                  <a:pt x="2787" y="2676"/>
                  <a:pt x="2794" y="2676"/>
                </a:cubicBezTo>
                <a:cubicBezTo>
                  <a:pt x="2795" y="2676"/>
                  <a:pt x="2798" y="2674"/>
                  <a:pt x="2803" y="2669"/>
                </a:cubicBezTo>
                <a:cubicBezTo>
                  <a:pt x="2811" y="2652"/>
                  <a:pt x="2815" y="2646"/>
                  <a:pt x="2816" y="2646"/>
                </a:cubicBezTo>
                <a:lnTo>
                  <a:pt x="2816" y="2646"/>
                </a:lnTo>
                <a:cubicBezTo>
                  <a:pt x="2820" y="2646"/>
                  <a:pt x="2795" y="2702"/>
                  <a:pt x="2770" y="2702"/>
                </a:cubicBezTo>
                <a:cubicBezTo>
                  <a:pt x="2770" y="2702"/>
                  <a:pt x="2703" y="2802"/>
                  <a:pt x="2636" y="2836"/>
                </a:cubicBezTo>
                <a:lnTo>
                  <a:pt x="2569" y="2902"/>
                </a:lnTo>
                <a:lnTo>
                  <a:pt x="2403" y="3002"/>
                </a:lnTo>
                <a:cubicBezTo>
                  <a:pt x="2395" y="3006"/>
                  <a:pt x="2389" y="3009"/>
                  <a:pt x="2384" y="3012"/>
                </a:cubicBezTo>
                <a:lnTo>
                  <a:pt x="2384" y="3012"/>
                </a:lnTo>
                <a:cubicBezTo>
                  <a:pt x="2388" y="3007"/>
                  <a:pt x="2386" y="3002"/>
                  <a:pt x="2369" y="3002"/>
                </a:cubicBezTo>
                <a:lnTo>
                  <a:pt x="2269" y="3036"/>
                </a:lnTo>
                <a:cubicBezTo>
                  <a:pt x="2202" y="3036"/>
                  <a:pt x="2136" y="3069"/>
                  <a:pt x="2069" y="3069"/>
                </a:cubicBezTo>
                <a:lnTo>
                  <a:pt x="1769" y="3069"/>
                </a:lnTo>
                <a:cubicBezTo>
                  <a:pt x="1869" y="3069"/>
                  <a:pt x="1669" y="3069"/>
                  <a:pt x="1635" y="3036"/>
                </a:cubicBezTo>
                <a:cubicBezTo>
                  <a:pt x="1569" y="3036"/>
                  <a:pt x="1502" y="3002"/>
                  <a:pt x="1469" y="3002"/>
                </a:cubicBezTo>
                <a:cubicBezTo>
                  <a:pt x="1535" y="3002"/>
                  <a:pt x="1402" y="2936"/>
                  <a:pt x="1369" y="2936"/>
                </a:cubicBezTo>
                <a:lnTo>
                  <a:pt x="1302" y="2902"/>
                </a:lnTo>
                <a:cubicBezTo>
                  <a:pt x="1302" y="2902"/>
                  <a:pt x="1246" y="2846"/>
                  <a:pt x="1231" y="2846"/>
                </a:cubicBezTo>
                <a:cubicBezTo>
                  <a:pt x="1227" y="2846"/>
                  <a:pt x="1227" y="2852"/>
                  <a:pt x="1235" y="2869"/>
                </a:cubicBezTo>
                <a:cubicBezTo>
                  <a:pt x="1202" y="2802"/>
                  <a:pt x="1135" y="2769"/>
                  <a:pt x="1102" y="2702"/>
                </a:cubicBezTo>
                <a:cubicBezTo>
                  <a:pt x="1102" y="2702"/>
                  <a:pt x="1072" y="2673"/>
                  <a:pt x="1062" y="2673"/>
                </a:cubicBezTo>
                <a:cubicBezTo>
                  <a:pt x="1062" y="2673"/>
                  <a:pt x="1062" y="2673"/>
                  <a:pt x="1061" y="2673"/>
                </a:cubicBezTo>
                <a:lnTo>
                  <a:pt x="1061" y="2673"/>
                </a:lnTo>
                <a:cubicBezTo>
                  <a:pt x="1052" y="2649"/>
                  <a:pt x="1035" y="2626"/>
                  <a:pt x="1035" y="2602"/>
                </a:cubicBezTo>
                <a:cubicBezTo>
                  <a:pt x="1002" y="2569"/>
                  <a:pt x="1002" y="2535"/>
                  <a:pt x="1002" y="2502"/>
                </a:cubicBezTo>
                <a:cubicBezTo>
                  <a:pt x="987" y="2459"/>
                  <a:pt x="985" y="2447"/>
                  <a:pt x="988" y="2447"/>
                </a:cubicBezTo>
                <a:lnTo>
                  <a:pt x="988" y="2447"/>
                </a:lnTo>
                <a:cubicBezTo>
                  <a:pt x="991" y="2447"/>
                  <a:pt x="1002" y="2469"/>
                  <a:pt x="1002" y="2469"/>
                </a:cubicBezTo>
                <a:cubicBezTo>
                  <a:pt x="1002" y="2402"/>
                  <a:pt x="1002" y="2369"/>
                  <a:pt x="1002" y="2302"/>
                </a:cubicBezTo>
                <a:cubicBezTo>
                  <a:pt x="1002" y="2269"/>
                  <a:pt x="1002" y="2235"/>
                  <a:pt x="1002" y="2202"/>
                </a:cubicBezTo>
                <a:lnTo>
                  <a:pt x="1002" y="2168"/>
                </a:lnTo>
                <a:cubicBezTo>
                  <a:pt x="1002" y="2135"/>
                  <a:pt x="1035" y="2035"/>
                  <a:pt x="1035" y="1968"/>
                </a:cubicBezTo>
                <a:cubicBezTo>
                  <a:pt x="1068" y="1902"/>
                  <a:pt x="1068" y="1868"/>
                  <a:pt x="1102" y="1802"/>
                </a:cubicBezTo>
                <a:lnTo>
                  <a:pt x="1168" y="1668"/>
                </a:lnTo>
                <a:cubicBezTo>
                  <a:pt x="1202" y="1601"/>
                  <a:pt x="1235" y="1535"/>
                  <a:pt x="1268" y="1468"/>
                </a:cubicBezTo>
                <a:lnTo>
                  <a:pt x="1335" y="1368"/>
                </a:lnTo>
                <a:cubicBezTo>
                  <a:pt x="1336" y="1367"/>
                  <a:pt x="1337" y="1366"/>
                  <a:pt x="1337" y="1366"/>
                </a:cubicBezTo>
                <a:cubicBezTo>
                  <a:pt x="1337" y="1366"/>
                  <a:pt x="1344" y="1359"/>
                  <a:pt x="1369" y="1335"/>
                </a:cubicBezTo>
                <a:lnTo>
                  <a:pt x="1535" y="1168"/>
                </a:lnTo>
                <a:lnTo>
                  <a:pt x="1602" y="1101"/>
                </a:lnTo>
                <a:lnTo>
                  <a:pt x="1635" y="1068"/>
                </a:lnTo>
                <a:cubicBezTo>
                  <a:pt x="1702" y="1034"/>
                  <a:pt x="1769" y="968"/>
                  <a:pt x="1836" y="934"/>
                </a:cubicBezTo>
                <a:close/>
                <a:moveTo>
                  <a:pt x="1869" y="0"/>
                </a:moveTo>
                <a:cubicBezTo>
                  <a:pt x="1602" y="0"/>
                  <a:pt x="1369" y="100"/>
                  <a:pt x="1168" y="234"/>
                </a:cubicBezTo>
                <a:cubicBezTo>
                  <a:pt x="535" y="701"/>
                  <a:pt x="101" y="1435"/>
                  <a:pt x="34" y="2235"/>
                </a:cubicBezTo>
                <a:cubicBezTo>
                  <a:pt x="1" y="2669"/>
                  <a:pt x="134" y="3102"/>
                  <a:pt x="468" y="3436"/>
                </a:cubicBezTo>
                <a:cubicBezTo>
                  <a:pt x="872" y="3855"/>
                  <a:pt x="1413" y="4065"/>
                  <a:pt x="1953" y="4065"/>
                </a:cubicBezTo>
                <a:cubicBezTo>
                  <a:pt x="2574" y="4065"/>
                  <a:pt x="3193" y="3789"/>
                  <a:pt x="3603" y="3236"/>
                </a:cubicBezTo>
                <a:cubicBezTo>
                  <a:pt x="4371" y="2235"/>
                  <a:pt x="4004" y="767"/>
                  <a:pt x="2870" y="200"/>
                </a:cubicBezTo>
                <a:cubicBezTo>
                  <a:pt x="2828" y="178"/>
                  <a:pt x="2787" y="163"/>
                  <a:pt x="2747" y="154"/>
                </a:cubicBezTo>
                <a:lnTo>
                  <a:pt x="2747" y="154"/>
                </a:lnTo>
                <a:cubicBezTo>
                  <a:pt x="2663" y="90"/>
                  <a:pt x="2563" y="52"/>
                  <a:pt x="2454" y="52"/>
                </a:cubicBezTo>
                <a:cubicBezTo>
                  <a:pt x="2416" y="52"/>
                  <a:pt x="2376" y="57"/>
                  <a:pt x="2336" y="67"/>
                </a:cubicBezTo>
                <a:lnTo>
                  <a:pt x="2202" y="34"/>
                </a:lnTo>
                <a:cubicBezTo>
                  <a:pt x="2069" y="0"/>
                  <a:pt x="1969" y="0"/>
                  <a:pt x="1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2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849" name="Google Shape;849;p2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4" name="Google Shape;874;p21"/>
          <p:cNvSpPr txBox="1">
            <a:spLocks noGrp="1"/>
          </p:cNvSpPr>
          <p:nvPr>
            <p:ph type="title"/>
          </p:nvPr>
        </p:nvSpPr>
        <p:spPr>
          <a:xfrm>
            <a:off x="2209938" y="808050"/>
            <a:ext cx="3969300" cy="11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8400">
                <a:solidFill>
                  <a:srgbClr val="2125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21"/>
          <p:cNvSpPr txBox="1">
            <a:spLocks noGrp="1"/>
          </p:cNvSpPr>
          <p:nvPr>
            <p:ph type="subTitle" idx="1"/>
          </p:nvPr>
        </p:nvSpPr>
        <p:spPr>
          <a:xfrm>
            <a:off x="1577775" y="2240950"/>
            <a:ext cx="5233800" cy="2096700"/>
          </a:xfrm>
          <a:prstGeom prst="rect">
            <a:avLst/>
          </a:prstGeom>
          <a:noFill/>
          <a:ln w="19050" cap="rnd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6" name="Google Shape;876;p21"/>
          <p:cNvSpPr/>
          <p:nvPr/>
        </p:nvSpPr>
        <p:spPr>
          <a:xfrm>
            <a:off x="4140013" y="47386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1"/>
          <p:cNvSpPr/>
          <p:nvPr/>
        </p:nvSpPr>
        <p:spPr>
          <a:xfrm>
            <a:off x="7252938" y="48649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1"/>
          <p:cNvSpPr/>
          <p:nvPr/>
        </p:nvSpPr>
        <p:spPr>
          <a:xfrm>
            <a:off x="1577775" y="48623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1"/>
          <p:cNvSpPr/>
          <p:nvPr/>
        </p:nvSpPr>
        <p:spPr>
          <a:xfrm>
            <a:off x="2436525" y="4408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1"/>
          <p:cNvSpPr/>
          <p:nvPr/>
        </p:nvSpPr>
        <p:spPr>
          <a:xfrm>
            <a:off x="321600" y="32960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1"/>
          <p:cNvSpPr/>
          <p:nvPr/>
        </p:nvSpPr>
        <p:spPr>
          <a:xfrm>
            <a:off x="6286213" y="8713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1"/>
          <p:cNvSpPr/>
          <p:nvPr/>
        </p:nvSpPr>
        <p:spPr>
          <a:xfrm>
            <a:off x="7368825" y="3208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21"/>
          <p:cNvGrpSpPr/>
          <p:nvPr/>
        </p:nvGrpSpPr>
        <p:grpSpPr>
          <a:xfrm>
            <a:off x="401325" y="603563"/>
            <a:ext cx="311900" cy="314700"/>
            <a:chOff x="8571050" y="1873050"/>
            <a:chExt cx="311900" cy="314700"/>
          </a:xfrm>
        </p:grpSpPr>
        <p:sp>
          <p:nvSpPr>
            <p:cNvPr id="884" name="Google Shape;884;p2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21"/>
          <p:cNvGrpSpPr/>
          <p:nvPr/>
        </p:nvGrpSpPr>
        <p:grpSpPr>
          <a:xfrm rot="-4179191">
            <a:off x="8432201" y="3341516"/>
            <a:ext cx="340423" cy="202574"/>
            <a:chOff x="3780075" y="2889150"/>
            <a:chExt cx="340425" cy="202575"/>
          </a:xfrm>
        </p:grpSpPr>
        <p:sp>
          <p:nvSpPr>
            <p:cNvPr id="889" name="Google Shape;889;p21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21"/>
          <p:cNvGrpSpPr/>
          <p:nvPr/>
        </p:nvGrpSpPr>
        <p:grpSpPr>
          <a:xfrm rot="8795091" flipH="1">
            <a:off x="1224504" y="1491052"/>
            <a:ext cx="288974" cy="174350"/>
            <a:chOff x="4177750" y="2899175"/>
            <a:chExt cx="288975" cy="174350"/>
          </a:xfrm>
        </p:grpSpPr>
        <p:sp>
          <p:nvSpPr>
            <p:cNvPr id="892" name="Google Shape;892;p21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p24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07" name="Google Shape;1007;p24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2" name="Google Shape;1032;p24"/>
          <p:cNvSpPr txBox="1">
            <a:spLocks noGrp="1"/>
          </p:cNvSpPr>
          <p:nvPr>
            <p:ph type="title"/>
          </p:nvPr>
        </p:nvSpPr>
        <p:spPr>
          <a:xfrm>
            <a:off x="3650175" y="2532250"/>
            <a:ext cx="43206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3" name="Google Shape;1033;p24"/>
          <p:cNvSpPr txBox="1">
            <a:spLocks noGrp="1"/>
          </p:cNvSpPr>
          <p:nvPr>
            <p:ph type="title" idx="2" hasCustomPrompt="1"/>
          </p:nvPr>
        </p:nvSpPr>
        <p:spPr>
          <a:xfrm>
            <a:off x="6349924" y="1000925"/>
            <a:ext cx="16209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3650175" y="3545650"/>
            <a:ext cx="4270200" cy="53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4"/>
          <p:cNvSpPr/>
          <p:nvPr/>
        </p:nvSpPr>
        <p:spPr>
          <a:xfrm flipH="1">
            <a:off x="4235673" y="30172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4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24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4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4"/>
          <p:cNvSpPr/>
          <p:nvPr/>
        </p:nvSpPr>
        <p:spPr>
          <a:xfrm flipH="1">
            <a:off x="4701123" y="45311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24"/>
          <p:cNvSpPr/>
          <p:nvPr/>
        </p:nvSpPr>
        <p:spPr>
          <a:xfrm flipH="1">
            <a:off x="8601460" y="41684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4"/>
          <p:cNvSpPr/>
          <p:nvPr/>
        </p:nvSpPr>
        <p:spPr>
          <a:xfrm flipH="1">
            <a:off x="935498" y="5355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24"/>
          <p:cNvGrpSpPr/>
          <p:nvPr/>
        </p:nvGrpSpPr>
        <p:grpSpPr>
          <a:xfrm>
            <a:off x="1984148" y="1499250"/>
            <a:ext cx="529900" cy="149350"/>
            <a:chOff x="3898800" y="2624300"/>
            <a:chExt cx="529900" cy="149350"/>
          </a:xfrm>
        </p:grpSpPr>
        <p:sp>
          <p:nvSpPr>
            <p:cNvPr id="1043" name="Google Shape;1043;p24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24"/>
          <p:cNvGrpSpPr/>
          <p:nvPr/>
        </p:nvGrpSpPr>
        <p:grpSpPr>
          <a:xfrm flipH="1">
            <a:off x="1714823" y="4593150"/>
            <a:ext cx="581325" cy="169475"/>
            <a:chOff x="5393300" y="2420750"/>
            <a:chExt cx="581325" cy="169475"/>
          </a:xfrm>
        </p:grpSpPr>
        <p:sp>
          <p:nvSpPr>
            <p:cNvPr id="1046" name="Google Shape;1046;p24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2" name="Google Shape;1682;p3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683" name="Google Shape;1683;p39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39"/>
          <p:cNvSpPr/>
          <p:nvPr/>
        </p:nvSpPr>
        <p:spPr>
          <a:xfrm flipH="1">
            <a:off x="360423" y="34986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39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39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39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39"/>
          <p:cNvSpPr/>
          <p:nvPr/>
        </p:nvSpPr>
        <p:spPr>
          <a:xfrm flipH="1">
            <a:off x="5370498" y="434402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39"/>
          <p:cNvSpPr/>
          <p:nvPr/>
        </p:nvSpPr>
        <p:spPr>
          <a:xfrm flipH="1">
            <a:off x="8388248" y="46375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39"/>
          <p:cNvSpPr/>
          <p:nvPr/>
        </p:nvSpPr>
        <p:spPr>
          <a:xfrm flipH="1">
            <a:off x="630173" y="3800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5" name="Google Shape;1715;p39"/>
          <p:cNvGrpSpPr/>
          <p:nvPr/>
        </p:nvGrpSpPr>
        <p:grpSpPr>
          <a:xfrm>
            <a:off x="3569448" y="1303738"/>
            <a:ext cx="529900" cy="149350"/>
            <a:chOff x="3898800" y="2624300"/>
            <a:chExt cx="529900" cy="149350"/>
          </a:xfrm>
        </p:grpSpPr>
        <p:sp>
          <p:nvSpPr>
            <p:cNvPr id="1716" name="Google Shape;1716;p39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9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39"/>
          <p:cNvGrpSpPr/>
          <p:nvPr/>
        </p:nvGrpSpPr>
        <p:grpSpPr>
          <a:xfrm flipH="1">
            <a:off x="2809210" y="4718175"/>
            <a:ext cx="581325" cy="169475"/>
            <a:chOff x="5393300" y="2420750"/>
            <a:chExt cx="581325" cy="169475"/>
          </a:xfrm>
        </p:grpSpPr>
        <p:sp>
          <p:nvSpPr>
            <p:cNvPr id="1719" name="Google Shape;1719;p39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9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2" name="Google Shape;1722;p40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723" name="Google Shape;1723;p40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0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8" name="Google Shape;1748;p40"/>
          <p:cNvSpPr/>
          <p:nvPr/>
        </p:nvSpPr>
        <p:spPr>
          <a:xfrm>
            <a:off x="5277925" y="48321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0"/>
          <p:cNvSpPr/>
          <p:nvPr/>
        </p:nvSpPr>
        <p:spPr>
          <a:xfrm>
            <a:off x="2030950" y="484910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0"/>
          <p:cNvSpPr/>
          <p:nvPr/>
        </p:nvSpPr>
        <p:spPr>
          <a:xfrm>
            <a:off x="6922025" y="65037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40"/>
          <p:cNvSpPr/>
          <p:nvPr/>
        </p:nvSpPr>
        <p:spPr>
          <a:xfrm>
            <a:off x="2030950" y="6503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40"/>
          <p:cNvSpPr/>
          <p:nvPr/>
        </p:nvSpPr>
        <p:spPr>
          <a:xfrm>
            <a:off x="8604013" y="21666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40"/>
          <p:cNvSpPr/>
          <p:nvPr/>
        </p:nvSpPr>
        <p:spPr>
          <a:xfrm>
            <a:off x="8064500" y="453820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4" name="Google Shape;1754;p40"/>
          <p:cNvGrpSpPr/>
          <p:nvPr/>
        </p:nvGrpSpPr>
        <p:grpSpPr>
          <a:xfrm>
            <a:off x="378088" y="2730938"/>
            <a:ext cx="730975" cy="238525"/>
            <a:chOff x="3798300" y="2287225"/>
            <a:chExt cx="730975" cy="238525"/>
          </a:xfrm>
        </p:grpSpPr>
        <p:sp>
          <p:nvSpPr>
            <p:cNvPr id="1755" name="Google Shape;1755;p40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7" name="Google Shape;1757;p40"/>
          <p:cNvGrpSpPr/>
          <p:nvPr/>
        </p:nvGrpSpPr>
        <p:grpSpPr>
          <a:xfrm>
            <a:off x="8064488" y="2661000"/>
            <a:ext cx="529900" cy="149350"/>
            <a:chOff x="3898800" y="2624300"/>
            <a:chExt cx="529900" cy="149350"/>
          </a:xfrm>
        </p:grpSpPr>
        <p:sp>
          <p:nvSpPr>
            <p:cNvPr id="1758" name="Google Shape;1758;p40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4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762" name="Google Shape;1762;p4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7" name="Google Shape;1787;p41"/>
          <p:cNvSpPr/>
          <p:nvPr/>
        </p:nvSpPr>
        <p:spPr>
          <a:xfrm>
            <a:off x="8718050" y="37798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41"/>
          <p:cNvSpPr/>
          <p:nvPr/>
        </p:nvSpPr>
        <p:spPr>
          <a:xfrm>
            <a:off x="5349125" y="49015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41"/>
          <p:cNvSpPr/>
          <p:nvPr/>
        </p:nvSpPr>
        <p:spPr>
          <a:xfrm>
            <a:off x="350200" y="4565113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41"/>
          <p:cNvSpPr/>
          <p:nvPr/>
        </p:nvSpPr>
        <p:spPr>
          <a:xfrm>
            <a:off x="7166000" y="48149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41"/>
          <p:cNvSpPr/>
          <p:nvPr/>
        </p:nvSpPr>
        <p:spPr>
          <a:xfrm>
            <a:off x="891300" y="5918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41"/>
          <p:cNvSpPr/>
          <p:nvPr/>
        </p:nvSpPr>
        <p:spPr>
          <a:xfrm>
            <a:off x="233038" y="22637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3" name="Google Shape;1793;p41"/>
          <p:cNvGrpSpPr/>
          <p:nvPr/>
        </p:nvGrpSpPr>
        <p:grpSpPr>
          <a:xfrm>
            <a:off x="8118813" y="911138"/>
            <a:ext cx="311900" cy="314700"/>
            <a:chOff x="8571050" y="1873050"/>
            <a:chExt cx="311900" cy="314700"/>
          </a:xfrm>
        </p:grpSpPr>
        <p:sp>
          <p:nvSpPr>
            <p:cNvPr id="1794" name="Google Shape;1794;p4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8" name="Google Shape;1798;p41"/>
          <p:cNvGrpSpPr/>
          <p:nvPr/>
        </p:nvGrpSpPr>
        <p:grpSpPr>
          <a:xfrm>
            <a:off x="8165825" y="4533300"/>
            <a:ext cx="529900" cy="149350"/>
            <a:chOff x="3898800" y="2624300"/>
            <a:chExt cx="529900" cy="149350"/>
          </a:xfrm>
        </p:grpSpPr>
        <p:sp>
          <p:nvSpPr>
            <p:cNvPr id="1799" name="Google Shape;1799;p41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41"/>
          <p:cNvGrpSpPr/>
          <p:nvPr/>
        </p:nvGrpSpPr>
        <p:grpSpPr>
          <a:xfrm rot="3651682">
            <a:off x="153345" y="1192019"/>
            <a:ext cx="340408" cy="202565"/>
            <a:chOff x="3780075" y="2889150"/>
            <a:chExt cx="340425" cy="202575"/>
          </a:xfrm>
        </p:grpSpPr>
        <p:sp>
          <p:nvSpPr>
            <p:cNvPr id="1802" name="Google Shape;1802;p41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4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806" name="Google Shape;1806;p4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1" name="Google Shape;1831;p42"/>
          <p:cNvSpPr/>
          <p:nvPr/>
        </p:nvSpPr>
        <p:spPr>
          <a:xfrm>
            <a:off x="3965250" y="9582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42"/>
          <p:cNvSpPr/>
          <p:nvPr/>
        </p:nvSpPr>
        <p:spPr>
          <a:xfrm>
            <a:off x="208500" y="28786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42"/>
          <p:cNvSpPr/>
          <p:nvPr/>
        </p:nvSpPr>
        <p:spPr>
          <a:xfrm>
            <a:off x="4673538" y="44460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42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42"/>
          <p:cNvSpPr/>
          <p:nvPr/>
        </p:nvSpPr>
        <p:spPr>
          <a:xfrm>
            <a:off x="8579100" y="15605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42"/>
          <p:cNvSpPr/>
          <p:nvPr/>
        </p:nvSpPr>
        <p:spPr>
          <a:xfrm>
            <a:off x="6394938" y="445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7" name="Google Shape;1837;p42"/>
          <p:cNvGrpSpPr/>
          <p:nvPr/>
        </p:nvGrpSpPr>
        <p:grpSpPr>
          <a:xfrm>
            <a:off x="5220250" y="1443438"/>
            <a:ext cx="311900" cy="314700"/>
            <a:chOff x="8571050" y="1873050"/>
            <a:chExt cx="311900" cy="314700"/>
          </a:xfrm>
        </p:grpSpPr>
        <p:sp>
          <p:nvSpPr>
            <p:cNvPr id="1838" name="Google Shape;1838;p4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2" name="Google Shape;1842;p42"/>
          <p:cNvGrpSpPr/>
          <p:nvPr/>
        </p:nvGrpSpPr>
        <p:grpSpPr>
          <a:xfrm>
            <a:off x="836125" y="4365463"/>
            <a:ext cx="311900" cy="314700"/>
            <a:chOff x="8571050" y="1873050"/>
            <a:chExt cx="311900" cy="314700"/>
          </a:xfrm>
        </p:grpSpPr>
        <p:sp>
          <p:nvSpPr>
            <p:cNvPr id="1843" name="Google Shape;1843;p4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42"/>
          <p:cNvGrpSpPr/>
          <p:nvPr/>
        </p:nvGrpSpPr>
        <p:grpSpPr>
          <a:xfrm>
            <a:off x="2029863" y="535513"/>
            <a:ext cx="730975" cy="238525"/>
            <a:chOff x="3798300" y="2287225"/>
            <a:chExt cx="730975" cy="238525"/>
          </a:xfrm>
        </p:grpSpPr>
        <p:sp>
          <p:nvSpPr>
            <p:cNvPr id="1848" name="Google Shape;1848;p42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0" name="Google Shape;1850;p42"/>
          <p:cNvGrpSpPr/>
          <p:nvPr/>
        </p:nvGrpSpPr>
        <p:grpSpPr>
          <a:xfrm>
            <a:off x="8049200" y="4100600"/>
            <a:ext cx="529900" cy="149350"/>
            <a:chOff x="3898800" y="2624300"/>
            <a:chExt cx="529900" cy="149350"/>
          </a:xfrm>
        </p:grpSpPr>
        <p:sp>
          <p:nvSpPr>
            <p:cNvPr id="1851" name="Google Shape;1851;p42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57" name="Google Shape;57;p3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170425" y="2532250"/>
            <a:ext cx="38589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title" idx="2" hasCustomPrompt="1"/>
          </p:nvPr>
        </p:nvSpPr>
        <p:spPr>
          <a:xfrm>
            <a:off x="1488725" y="1000931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1170425" y="3545650"/>
            <a:ext cx="4266000" cy="53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"/>
          <p:cNvSpPr/>
          <p:nvPr/>
        </p:nvSpPr>
        <p:spPr>
          <a:xfrm flipH="1">
            <a:off x="360423" y="34986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/>
          <p:cNvSpPr/>
          <p:nvPr/>
        </p:nvSpPr>
        <p:spPr>
          <a:xfrm flipH="1">
            <a:off x="5370498" y="434402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"/>
          <p:cNvSpPr/>
          <p:nvPr/>
        </p:nvSpPr>
        <p:spPr>
          <a:xfrm flipH="1">
            <a:off x="8388248" y="46375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flipH="1">
            <a:off x="630173" y="3800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3"/>
          <p:cNvGrpSpPr/>
          <p:nvPr/>
        </p:nvGrpSpPr>
        <p:grpSpPr>
          <a:xfrm>
            <a:off x="3569448" y="1303738"/>
            <a:ext cx="529900" cy="149350"/>
            <a:chOff x="3898800" y="2624300"/>
            <a:chExt cx="529900" cy="149350"/>
          </a:xfrm>
        </p:grpSpPr>
        <p:sp>
          <p:nvSpPr>
            <p:cNvPr id="93" name="Google Shape;93;p3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2809210" y="4718175"/>
            <a:ext cx="581325" cy="169475"/>
            <a:chOff x="5393300" y="2420750"/>
            <a:chExt cx="581325" cy="169475"/>
          </a:xfrm>
        </p:grpSpPr>
        <p:sp>
          <p:nvSpPr>
            <p:cNvPr id="96" name="Google Shape;96;p3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5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46" name="Google Shape;146;p5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1307344" y="2604267"/>
            <a:ext cx="295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subTitle" idx="1"/>
          </p:nvPr>
        </p:nvSpPr>
        <p:spPr>
          <a:xfrm>
            <a:off x="1307350" y="3149929"/>
            <a:ext cx="29553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title" idx="2"/>
          </p:nvPr>
        </p:nvSpPr>
        <p:spPr>
          <a:xfrm>
            <a:off x="4881356" y="2604267"/>
            <a:ext cx="295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subTitle" idx="3"/>
          </p:nvPr>
        </p:nvSpPr>
        <p:spPr>
          <a:xfrm>
            <a:off x="4881351" y="3149929"/>
            <a:ext cx="29553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title" idx="4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/>
          <p:nvPr/>
        </p:nvSpPr>
        <p:spPr>
          <a:xfrm>
            <a:off x="5277925" y="48321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"/>
          <p:cNvSpPr/>
          <p:nvPr/>
        </p:nvSpPr>
        <p:spPr>
          <a:xfrm>
            <a:off x="2030950" y="484910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5"/>
          <p:cNvSpPr/>
          <p:nvPr/>
        </p:nvSpPr>
        <p:spPr>
          <a:xfrm>
            <a:off x="6922025" y="65037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5"/>
          <p:cNvSpPr/>
          <p:nvPr/>
        </p:nvSpPr>
        <p:spPr>
          <a:xfrm>
            <a:off x="2030950" y="6503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"/>
          <p:cNvSpPr/>
          <p:nvPr/>
        </p:nvSpPr>
        <p:spPr>
          <a:xfrm>
            <a:off x="8604013" y="21666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5"/>
          <p:cNvSpPr/>
          <p:nvPr/>
        </p:nvSpPr>
        <p:spPr>
          <a:xfrm>
            <a:off x="8064500" y="453820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5"/>
          <p:cNvGrpSpPr/>
          <p:nvPr/>
        </p:nvGrpSpPr>
        <p:grpSpPr>
          <a:xfrm>
            <a:off x="378088" y="2730938"/>
            <a:ext cx="730975" cy="238525"/>
            <a:chOff x="3798300" y="2287225"/>
            <a:chExt cx="730975" cy="238525"/>
          </a:xfrm>
        </p:grpSpPr>
        <p:sp>
          <p:nvSpPr>
            <p:cNvPr id="183" name="Google Shape;183;p5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5"/>
          <p:cNvGrpSpPr/>
          <p:nvPr/>
        </p:nvGrpSpPr>
        <p:grpSpPr>
          <a:xfrm>
            <a:off x="8064488" y="2661000"/>
            <a:ext cx="529900" cy="149350"/>
            <a:chOff x="3898800" y="2624300"/>
            <a:chExt cx="529900" cy="149350"/>
          </a:xfrm>
        </p:grpSpPr>
        <p:sp>
          <p:nvSpPr>
            <p:cNvPr id="186" name="Google Shape;186;p5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"/>
          <p:cNvSpPr txBox="1">
            <a:spLocks noGrp="1"/>
          </p:cNvSpPr>
          <p:nvPr>
            <p:ph type="title"/>
          </p:nvPr>
        </p:nvSpPr>
        <p:spPr>
          <a:xfrm>
            <a:off x="974100" y="1928184"/>
            <a:ext cx="7195800" cy="10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750">
                <a:solidFill>
                  <a:srgbClr val="21252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75" name="Google Shape;275;p8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276" name="Google Shape;276;p8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8"/>
          <p:cNvSpPr/>
          <p:nvPr/>
        </p:nvSpPr>
        <p:spPr>
          <a:xfrm>
            <a:off x="2180325" y="50008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8"/>
          <p:cNvSpPr/>
          <p:nvPr/>
        </p:nvSpPr>
        <p:spPr>
          <a:xfrm>
            <a:off x="2983125" y="46098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8"/>
          <p:cNvSpPr/>
          <p:nvPr/>
        </p:nvSpPr>
        <p:spPr>
          <a:xfrm>
            <a:off x="478575" y="273772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8"/>
          <p:cNvSpPr/>
          <p:nvPr/>
        </p:nvSpPr>
        <p:spPr>
          <a:xfrm>
            <a:off x="6728588" y="5001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8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8"/>
          <p:cNvSpPr/>
          <p:nvPr/>
        </p:nvSpPr>
        <p:spPr>
          <a:xfrm>
            <a:off x="7653575" y="43654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8"/>
          <p:cNvSpPr/>
          <p:nvPr/>
        </p:nvSpPr>
        <p:spPr>
          <a:xfrm>
            <a:off x="6077863" y="464015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8"/>
          <p:cNvGrpSpPr/>
          <p:nvPr/>
        </p:nvGrpSpPr>
        <p:grpSpPr>
          <a:xfrm>
            <a:off x="8430775" y="3463238"/>
            <a:ext cx="311900" cy="314700"/>
            <a:chOff x="8571050" y="1873050"/>
            <a:chExt cx="311900" cy="314700"/>
          </a:xfrm>
        </p:grpSpPr>
        <p:sp>
          <p:nvSpPr>
            <p:cNvPr id="309" name="Google Shape;309;p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8"/>
          <p:cNvGrpSpPr/>
          <p:nvPr/>
        </p:nvGrpSpPr>
        <p:grpSpPr>
          <a:xfrm>
            <a:off x="1716850" y="3935238"/>
            <a:ext cx="311900" cy="314700"/>
            <a:chOff x="8571050" y="1873050"/>
            <a:chExt cx="311900" cy="314700"/>
          </a:xfrm>
        </p:grpSpPr>
        <p:sp>
          <p:nvSpPr>
            <p:cNvPr id="314" name="Google Shape;314;p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8"/>
          <p:cNvGrpSpPr/>
          <p:nvPr/>
        </p:nvGrpSpPr>
        <p:grpSpPr>
          <a:xfrm>
            <a:off x="1091475" y="1365275"/>
            <a:ext cx="730975" cy="238525"/>
            <a:chOff x="3798300" y="2287225"/>
            <a:chExt cx="730975" cy="238525"/>
          </a:xfrm>
        </p:grpSpPr>
        <p:sp>
          <p:nvSpPr>
            <p:cNvPr id="319" name="Google Shape;319;p8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8"/>
          <p:cNvGrpSpPr/>
          <p:nvPr/>
        </p:nvGrpSpPr>
        <p:grpSpPr>
          <a:xfrm>
            <a:off x="6546075" y="3722075"/>
            <a:ext cx="529900" cy="149350"/>
            <a:chOff x="3898800" y="2624300"/>
            <a:chExt cx="529900" cy="149350"/>
          </a:xfrm>
        </p:grpSpPr>
        <p:sp>
          <p:nvSpPr>
            <p:cNvPr id="322" name="Google Shape;322;p8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326" name="Google Shape;326;p9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9"/>
          <p:cNvSpPr txBox="1">
            <a:spLocks noGrp="1"/>
          </p:cNvSpPr>
          <p:nvPr>
            <p:ph type="body" idx="1"/>
          </p:nvPr>
        </p:nvSpPr>
        <p:spPr>
          <a:xfrm>
            <a:off x="4572000" y="951150"/>
            <a:ext cx="3858600" cy="3241200"/>
          </a:xfrm>
          <a:prstGeom prst="rect">
            <a:avLst/>
          </a:prstGeom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2" name="Google Shape;352;p9"/>
          <p:cNvSpPr txBox="1">
            <a:spLocks noGrp="1"/>
          </p:cNvSpPr>
          <p:nvPr>
            <p:ph type="title"/>
          </p:nvPr>
        </p:nvSpPr>
        <p:spPr>
          <a:xfrm flipH="1">
            <a:off x="799350" y="1520229"/>
            <a:ext cx="29499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9"/>
          <p:cNvSpPr txBox="1">
            <a:spLocks noGrp="1"/>
          </p:cNvSpPr>
          <p:nvPr>
            <p:ph type="subTitle" idx="2"/>
          </p:nvPr>
        </p:nvSpPr>
        <p:spPr>
          <a:xfrm flipH="1">
            <a:off x="799825" y="2333204"/>
            <a:ext cx="2949900" cy="1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9"/>
          <p:cNvSpPr/>
          <p:nvPr/>
        </p:nvSpPr>
        <p:spPr>
          <a:xfrm>
            <a:off x="2180325" y="50008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9"/>
          <p:cNvSpPr/>
          <p:nvPr/>
        </p:nvSpPr>
        <p:spPr>
          <a:xfrm>
            <a:off x="1689363" y="46747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9"/>
          <p:cNvSpPr/>
          <p:nvPr/>
        </p:nvSpPr>
        <p:spPr>
          <a:xfrm>
            <a:off x="231975" y="289040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9"/>
          <p:cNvSpPr/>
          <p:nvPr/>
        </p:nvSpPr>
        <p:spPr>
          <a:xfrm>
            <a:off x="8724913" y="186232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9"/>
          <p:cNvSpPr/>
          <p:nvPr/>
        </p:nvSpPr>
        <p:spPr>
          <a:xfrm>
            <a:off x="3535475" y="1071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9"/>
          <p:cNvSpPr/>
          <p:nvPr/>
        </p:nvSpPr>
        <p:spPr>
          <a:xfrm>
            <a:off x="8557800" y="46747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9"/>
          <p:cNvSpPr/>
          <p:nvPr/>
        </p:nvSpPr>
        <p:spPr>
          <a:xfrm>
            <a:off x="5936938" y="453330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9"/>
          <p:cNvGrpSpPr/>
          <p:nvPr/>
        </p:nvGrpSpPr>
        <p:grpSpPr>
          <a:xfrm>
            <a:off x="2118825" y="4151363"/>
            <a:ext cx="311900" cy="314700"/>
            <a:chOff x="8571050" y="1873050"/>
            <a:chExt cx="311900" cy="314700"/>
          </a:xfrm>
        </p:grpSpPr>
        <p:sp>
          <p:nvSpPr>
            <p:cNvPr id="362" name="Google Shape;362;p9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9"/>
          <p:cNvGrpSpPr/>
          <p:nvPr/>
        </p:nvGrpSpPr>
        <p:grpSpPr>
          <a:xfrm>
            <a:off x="347725" y="833175"/>
            <a:ext cx="730975" cy="238525"/>
            <a:chOff x="3798300" y="2287225"/>
            <a:chExt cx="730975" cy="238525"/>
          </a:xfrm>
        </p:grpSpPr>
        <p:sp>
          <p:nvSpPr>
            <p:cNvPr id="367" name="Google Shape;367;p9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9"/>
          <p:cNvGrpSpPr/>
          <p:nvPr/>
        </p:nvGrpSpPr>
        <p:grpSpPr>
          <a:xfrm>
            <a:off x="6077875" y="460850"/>
            <a:ext cx="529900" cy="149350"/>
            <a:chOff x="3898800" y="2624300"/>
            <a:chExt cx="529900" cy="149350"/>
          </a:xfrm>
        </p:grpSpPr>
        <p:sp>
          <p:nvSpPr>
            <p:cNvPr id="370" name="Google Shape;370;p9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"/>
          <p:cNvSpPr txBox="1">
            <a:spLocks noGrp="1"/>
          </p:cNvSpPr>
          <p:nvPr>
            <p:ph type="body" idx="1"/>
          </p:nvPr>
        </p:nvSpPr>
        <p:spPr>
          <a:xfrm>
            <a:off x="1043150" y="435550"/>
            <a:ext cx="2332800" cy="24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latin typeface="Dancing Script"/>
                <a:ea typeface="Dancing Script"/>
                <a:cs typeface="Dancing Script"/>
                <a:sym typeface="Dancing Script"/>
              </a:defRPr>
            </a:lvl1pPr>
          </a:lstStyle>
          <a:p>
            <a:endParaRPr/>
          </a:p>
        </p:txBody>
      </p:sp>
      <p:sp>
        <p:nvSpPr>
          <p:cNvPr id="374" name="Google Shape;374;p10"/>
          <p:cNvSpPr/>
          <p:nvPr/>
        </p:nvSpPr>
        <p:spPr>
          <a:xfrm>
            <a:off x="7238275" y="12535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0"/>
          <p:cNvSpPr/>
          <p:nvPr/>
        </p:nvSpPr>
        <p:spPr>
          <a:xfrm>
            <a:off x="8765600" y="36714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0"/>
          <p:cNvSpPr/>
          <p:nvPr/>
        </p:nvSpPr>
        <p:spPr>
          <a:xfrm>
            <a:off x="3877275" y="25288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0"/>
          <p:cNvSpPr/>
          <p:nvPr/>
        </p:nvSpPr>
        <p:spPr>
          <a:xfrm>
            <a:off x="376500" y="127542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0"/>
          <p:cNvSpPr/>
          <p:nvPr/>
        </p:nvSpPr>
        <p:spPr>
          <a:xfrm>
            <a:off x="5109563" y="4279138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0"/>
          <p:cNvSpPr/>
          <p:nvPr/>
        </p:nvSpPr>
        <p:spPr>
          <a:xfrm>
            <a:off x="5363100" y="28598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>
            <a:off x="3760113" y="69580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>
            <a:off x="1637488" y="464021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256000" y="2742800"/>
            <a:ext cx="311900" cy="314700"/>
            <a:chOff x="8571050" y="1873050"/>
            <a:chExt cx="311900" cy="314700"/>
          </a:xfrm>
        </p:grpSpPr>
        <p:sp>
          <p:nvSpPr>
            <p:cNvPr id="383" name="Google Shape;383;p10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10"/>
          <p:cNvGrpSpPr/>
          <p:nvPr/>
        </p:nvGrpSpPr>
        <p:grpSpPr>
          <a:xfrm flipH="1">
            <a:off x="1503200" y="3929775"/>
            <a:ext cx="529900" cy="149350"/>
            <a:chOff x="3898800" y="2624300"/>
            <a:chExt cx="529900" cy="149350"/>
          </a:xfrm>
        </p:grpSpPr>
        <p:sp>
          <p:nvSpPr>
            <p:cNvPr id="388" name="Google Shape;388;p10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0"/>
          <p:cNvGrpSpPr/>
          <p:nvPr/>
        </p:nvGrpSpPr>
        <p:grpSpPr>
          <a:xfrm>
            <a:off x="7053975" y="357513"/>
            <a:ext cx="581325" cy="169475"/>
            <a:chOff x="5393300" y="2420750"/>
            <a:chExt cx="581325" cy="169475"/>
          </a:xfrm>
        </p:grpSpPr>
        <p:sp>
          <p:nvSpPr>
            <p:cNvPr id="391" name="Google Shape;391;p10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1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448" name="Google Shape;448;p13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" name="Google Shape;473;p13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2"/>
          </p:nvPr>
        </p:nvSpPr>
        <p:spPr>
          <a:xfrm>
            <a:off x="2172613" y="174783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subTitle" idx="1"/>
          </p:nvPr>
        </p:nvSpPr>
        <p:spPr>
          <a:xfrm>
            <a:off x="2172625" y="220795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title" idx="3" hasCustomPrompt="1"/>
          </p:nvPr>
        </p:nvSpPr>
        <p:spPr>
          <a:xfrm>
            <a:off x="1132240" y="180133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77" name="Google Shape;477;p13"/>
          <p:cNvSpPr txBox="1">
            <a:spLocks noGrp="1"/>
          </p:cNvSpPr>
          <p:nvPr>
            <p:ph type="title" idx="4"/>
          </p:nvPr>
        </p:nvSpPr>
        <p:spPr>
          <a:xfrm>
            <a:off x="5870188" y="174783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subTitle" idx="5"/>
          </p:nvPr>
        </p:nvSpPr>
        <p:spPr>
          <a:xfrm>
            <a:off x="5870200" y="220795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title" idx="6" hasCustomPrompt="1"/>
          </p:nvPr>
        </p:nvSpPr>
        <p:spPr>
          <a:xfrm>
            <a:off x="4842281" y="180133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0" name="Google Shape;480;p13"/>
          <p:cNvSpPr txBox="1">
            <a:spLocks noGrp="1"/>
          </p:cNvSpPr>
          <p:nvPr>
            <p:ph type="title" idx="7"/>
          </p:nvPr>
        </p:nvSpPr>
        <p:spPr>
          <a:xfrm>
            <a:off x="2172613" y="317858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subTitle" idx="8"/>
          </p:nvPr>
        </p:nvSpPr>
        <p:spPr>
          <a:xfrm>
            <a:off x="2172625" y="363870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13"/>
          <p:cNvSpPr txBox="1">
            <a:spLocks noGrp="1"/>
          </p:cNvSpPr>
          <p:nvPr>
            <p:ph type="title" idx="9" hasCustomPrompt="1"/>
          </p:nvPr>
        </p:nvSpPr>
        <p:spPr>
          <a:xfrm>
            <a:off x="1132240" y="3215319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 idx="13"/>
          </p:nvPr>
        </p:nvSpPr>
        <p:spPr>
          <a:xfrm>
            <a:off x="5870188" y="317858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14"/>
          </p:nvPr>
        </p:nvSpPr>
        <p:spPr>
          <a:xfrm>
            <a:off x="5870200" y="363870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42281" y="3215319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6" name="Google Shape;486;p13"/>
          <p:cNvSpPr/>
          <p:nvPr/>
        </p:nvSpPr>
        <p:spPr>
          <a:xfrm>
            <a:off x="4857500" y="48014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3"/>
          <p:cNvSpPr/>
          <p:nvPr/>
        </p:nvSpPr>
        <p:spPr>
          <a:xfrm>
            <a:off x="1055050" y="47208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3"/>
          <p:cNvSpPr/>
          <p:nvPr/>
        </p:nvSpPr>
        <p:spPr>
          <a:xfrm>
            <a:off x="2248825" y="7839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3"/>
          <p:cNvSpPr/>
          <p:nvPr/>
        </p:nvSpPr>
        <p:spPr>
          <a:xfrm>
            <a:off x="368488" y="3321563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3"/>
          <p:cNvSpPr/>
          <p:nvPr/>
        </p:nvSpPr>
        <p:spPr>
          <a:xfrm>
            <a:off x="8261475" y="869663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3"/>
          <p:cNvSpPr/>
          <p:nvPr/>
        </p:nvSpPr>
        <p:spPr>
          <a:xfrm>
            <a:off x="7064300" y="5389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3"/>
          <p:cNvSpPr/>
          <p:nvPr/>
        </p:nvSpPr>
        <p:spPr>
          <a:xfrm>
            <a:off x="454125" y="15418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13"/>
          <p:cNvGrpSpPr/>
          <p:nvPr/>
        </p:nvGrpSpPr>
        <p:grpSpPr>
          <a:xfrm>
            <a:off x="8274825" y="4667863"/>
            <a:ext cx="311900" cy="314700"/>
            <a:chOff x="8571050" y="1873050"/>
            <a:chExt cx="311900" cy="314700"/>
          </a:xfrm>
        </p:grpSpPr>
        <p:sp>
          <p:nvSpPr>
            <p:cNvPr id="494" name="Google Shape;494;p13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3"/>
          <p:cNvGrpSpPr/>
          <p:nvPr/>
        </p:nvGrpSpPr>
        <p:grpSpPr>
          <a:xfrm flipH="1">
            <a:off x="7699750" y="1806963"/>
            <a:ext cx="730975" cy="238525"/>
            <a:chOff x="3798300" y="2287225"/>
            <a:chExt cx="730975" cy="238525"/>
          </a:xfrm>
        </p:grpSpPr>
        <p:sp>
          <p:nvSpPr>
            <p:cNvPr id="499" name="Google Shape;499;p13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13"/>
          <p:cNvGrpSpPr/>
          <p:nvPr/>
        </p:nvGrpSpPr>
        <p:grpSpPr>
          <a:xfrm flipH="1">
            <a:off x="1806525" y="4686438"/>
            <a:ext cx="529900" cy="149350"/>
            <a:chOff x="3898800" y="2624300"/>
            <a:chExt cx="529900" cy="149350"/>
          </a:xfrm>
        </p:grpSpPr>
        <p:sp>
          <p:nvSpPr>
            <p:cNvPr id="502" name="Google Shape;502;p13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14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506" name="Google Shape;506;p14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4"/>
          <p:cNvSpPr txBox="1">
            <a:spLocks noGrp="1"/>
          </p:cNvSpPr>
          <p:nvPr>
            <p:ph type="title"/>
          </p:nvPr>
        </p:nvSpPr>
        <p:spPr>
          <a:xfrm>
            <a:off x="850149" y="2680475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14"/>
          <p:cNvSpPr txBox="1">
            <a:spLocks noGrp="1"/>
          </p:cNvSpPr>
          <p:nvPr>
            <p:ph type="subTitle" idx="1"/>
          </p:nvPr>
        </p:nvSpPr>
        <p:spPr>
          <a:xfrm>
            <a:off x="850150" y="3226126"/>
            <a:ext cx="24153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4"/>
          <p:cNvSpPr txBox="1">
            <a:spLocks noGrp="1"/>
          </p:cNvSpPr>
          <p:nvPr>
            <p:ph type="title" idx="2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4"/>
          <p:cNvSpPr txBox="1">
            <a:spLocks noGrp="1"/>
          </p:cNvSpPr>
          <p:nvPr>
            <p:ph type="title" idx="3"/>
          </p:nvPr>
        </p:nvSpPr>
        <p:spPr>
          <a:xfrm>
            <a:off x="3364436" y="2680475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14"/>
          <p:cNvSpPr txBox="1">
            <a:spLocks noGrp="1"/>
          </p:cNvSpPr>
          <p:nvPr>
            <p:ph type="subTitle" idx="4"/>
          </p:nvPr>
        </p:nvSpPr>
        <p:spPr>
          <a:xfrm>
            <a:off x="3364438" y="3226126"/>
            <a:ext cx="24153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14"/>
          <p:cNvSpPr txBox="1">
            <a:spLocks noGrp="1"/>
          </p:cNvSpPr>
          <p:nvPr>
            <p:ph type="title" idx="5"/>
          </p:nvPr>
        </p:nvSpPr>
        <p:spPr>
          <a:xfrm>
            <a:off x="5878749" y="2680475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4"/>
          <p:cNvSpPr txBox="1">
            <a:spLocks noGrp="1"/>
          </p:cNvSpPr>
          <p:nvPr>
            <p:ph type="subTitle" idx="6"/>
          </p:nvPr>
        </p:nvSpPr>
        <p:spPr>
          <a:xfrm>
            <a:off x="5878750" y="3226126"/>
            <a:ext cx="24153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4"/>
          <p:cNvSpPr/>
          <p:nvPr/>
        </p:nvSpPr>
        <p:spPr>
          <a:xfrm>
            <a:off x="4857500" y="48014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4"/>
          <p:cNvSpPr/>
          <p:nvPr/>
        </p:nvSpPr>
        <p:spPr>
          <a:xfrm>
            <a:off x="850150" y="46678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4"/>
          <p:cNvSpPr/>
          <p:nvPr/>
        </p:nvSpPr>
        <p:spPr>
          <a:xfrm>
            <a:off x="2248825" y="7839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4"/>
          <p:cNvSpPr/>
          <p:nvPr/>
        </p:nvSpPr>
        <p:spPr>
          <a:xfrm>
            <a:off x="368488" y="3321563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4"/>
          <p:cNvSpPr/>
          <p:nvPr/>
        </p:nvSpPr>
        <p:spPr>
          <a:xfrm>
            <a:off x="8318688" y="680013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4"/>
          <p:cNvSpPr/>
          <p:nvPr/>
        </p:nvSpPr>
        <p:spPr>
          <a:xfrm>
            <a:off x="7064300" y="5389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4"/>
          <p:cNvSpPr/>
          <p:nvPr/>
        </p:nvSpPr>
        <p:spPr>
          <a:xfrm>
            <a:off x="454125" y="15418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14"/>
          <p:cNvGrpSpPr/>
          <p:nvPr/>
        </p:nvGrpSpPr>
        <p:grpSpPr>
          <a:xfrm>
            <a:off x="8216100" y="4488038"/>
            <a:ext cx="311900" cy="314700"/>
            <a:chOff x="8571050" y="1873050"/>
            <a:chExt cx="311900" cy="314700"/>
          </a:xfrm>
        </p:grpSpPr>
        <p:sp>
          <p:nvSpPr>
            <p:cNvPr id="546" name="Google Shape;546;p14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14"/>
          <p:cNvGrpSpPr/>
          <p:nvPr/>
        </p:nvGrpSpPr>
        <p:grpSpPr>
          <a:xfrm flipH="1">
            <a:off x="8122500" y="1658400"/>
            <a:ext cx="730975" cy="238525"/>
            <a:chOff x="3798300" y="2287225"/>
            <a:chExt cx="730975" cy="238525"/>
          </a:xfrm>
        </p:grpSpPr>
        <p:sp>
          <p:nvSpPr>
            <p:cNvPr id="551" name="Google Shape;551;p14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4"/>
          <p:cNvGrpSpPr/>
          <p:nvPr/>
        </p:nvGrpSpPr>
        <p:grpSpPr>
          <a:xfrm flipH="1">
            <a:off x="2248825" y="4783975"/>
            <a:ext cx="529900" cy="149350"/>
            <a:chOff x="3898800" y="2624300"/>
            <a:chExt cx="529900" cy="149350"/>
          </a:xfrm>
        </p:grpSpPr>
        <p:sp>
          <p:nvSpPr>
            <p:cNvPr id="554" name="Google Shape;554;p14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400" y="535525"/>
            <a:ext cx="77175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2" r:id="rId10"/>
    <p:sldLayoutId id="2147483663" r:id="rId11"/>
    <p:sldLayoutId id="2147483666" r:id="rId12"/>
    <p:sldLayoutId id="2147483667" r:id="rId13"/>
    <p:sldLayoutId id="2147483670" r:id="rId14"/>
    <p:sldLayoutId id="2147483685" r:id="rId15"/>
    <p:sldLayoutId id="2147483686" r:id="rId16"/>
    <p:sldLayoutId id="2147483687" r:id="rId17"/>
    <p:sldLayoutId id="214748368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3" name="Google Shape;2743;p61"/>
          <p:cNvGrpSpPr/>
          <p:nvPr/>
        </p:nvGrpSpPr>
        <p:grpSpPr>
          <a:xfrm>
            <a:off x="3505772" y="227740"/>
            <a:ext cx="2006662" cy="1528595"/>
            <a:chOff x="3505772" y="227740"/>
            <a:chExt cx="2006662" cy="1528595"/>
          </a:xfrm>
        </p:grpSpPr>
        <p:grpSp>
          <p:nvGrpSpPr>
            <p:cNvPr id="2744" name="Google Shape;2744;p61"/>
            <p:cNvGrpSpPr/>
            <p:nvPr/>
          </p:nvGrpSpPr>
          <p:grpSpPr>
            <a:xfrm>
              <a:off x="3505772" y="227740"/>
              <a:ext cx="2006662" cy="1528595"/>
              <a:chOff x="3078781" y="91924"/>
              <a:chExt cx="2577269" cy="1963513"/>
            </a:xfrm>
          </p:grpSpPr>
          <p:sp>
            <p:nvSpPr>
              <p:cNvPr id="2745" name="Google Shape;2745;p61"/>
              <p:cNvSpPr/>
              <p:nvPr/>
            </p:nvSpPr>
            <p:spPr>
              <a:xfrm rot="335312">
                <a:off x="3157566" y="205618"/>
                <a:ext cx="2419700" cy="1736126"/>
              </a:xfrm>
              <a:custGeom>
                <a:avLst/>
                <a:gdLst/>
                <a:ahLst/>
                <a:cxnLst/>
                <a:rect l="l" t="t" r="r" b="b"/>
                <a:pathLst>
                  <a:path w="83560" h="59954" extrusionOk="0">
                    <a:moveTo>
                      <a:pt x="53984" y="1"/>
                    </a:moveTo>
                    <a:cubicBezTo>
                      <a:pt x="53643" y="1"/>
                      <a:pt x="53378" y="44"/>
                      <a:pt x="53171" y="76"/>
                    </a:cubicBezTo>
                    <a:cubicBezTo>
                      <a:pt x="52838" y="143"/>
                      <a:pt x="52471" y="243"/>
                      <a:pt x="52171" y="376"/>
                    </a:cubicBezTo>
                    <a:cubicBezTo>
                      <a:pt x="50069" y="1344"/>
                      <a:pt x="48935" y="3846"/>
                      <a:pt x="48401" y="9049"/>
                    </a:cubicBezTo>
                    <a:cubicBezTo>
                      <a:pt x="43231" y="10017"/>
                      <a:pt x="31523" y="12418"/>
                      <a:pt x="21549" y="16255"/>
                    </a:cubicBezTo>
                    <a:cubicBezTo>
                      <a:pt x="8006" y="21458"/>
                      <a:pt x="0" y="28530"/>
                      <a:pt x="1201" y="34234"/>
                    </a:cubicBezTo>
                    <a:cubicBezTo>
                      <a:pt x="1468" y="35435"/>
                      <a:pt x="2235" y="36402"/>
                      <a:pt x="3336" y="36936"/>
                    </a:cubicBezTo>
                    <a:cubicBezTo>
                      <a:pt x="1968" y="39338"/>
                      <a:pt x="2035" y="41339"/>
                      <a:pt x="2635" y="42874"/>
                    </a:cubicBezTo>
                    <a:cubicBezTo>
                      <a:pt x="2943" y="43734"/>
                      <a:pt x="4214" y="46267"/>
                      <a:pt x="7884" y="46267"/>
                    </a:cubicBezTo>
                    <a:cubicBezTo>
                      <a:pt x="8196" y="46267"/>
                      <a:pt x="8525" y="46249"/>
                      <a:pt x="8873" y="46209"/>
                    </a:cubicBezTo>
                    <a:lnTo>
                      <a:pt x="8873" y="46209"/>
                    </a:lnTo>
                    <a:cubicBezTo>
                      <a:pt x="8673" y="47410"/>
                      <a:pt x="8907" y="48644"/>
                      <a:pt x="9474" y="49712"/>
                    </a:cubicBezTo>
                    <a:cubicBezTo>
                      <a:pt x="10408" y="51446"/>
                      <a:pt x="12142" y="52614"/>
                      <a:pt x="14110" y="52847"/>
                    </a:cubicBezTo>
                    <a:cubicBezTo>
                      <a:pt x="13977" y="53781"/>
                      <a:pt x="14077" y="54749"/>
                      <a:pt x="14344" y="55649"/>
                    </a:cubicBezTo>
                    <a:cubicBezTo>
                      <a:pt x="14957" y="57840"/>
                      <a:pt x="16823" y="59953"/>
                      <a:pt x="20188" y="59953"/>
                    </a:cubicBezTo>
                    <a:cubicBezTo>
                      <a:pt x="20667" y="59953"/>
                      <a:pt x="21176" y="59910"/>
                      <a:pt x="21716" y="59819"/>
                    </a:cubicBezTo>
                    <a:cubicBezTo>
                      <a:pt x="26186" y="59018"/>
                      <a:pt x="32190" y="55016"/>
                      <a:pt x="37927" y="50946"/>
                    </a:cubicBezTo>
                    <a:cubicBezTo>
                      <a:pt x="44932" y="46009"/>
                      <a:pt x="49536" y="43174"/>
                      <a:pt x="52171" y="41673"/>
                    </a:cubicBezTo>
                    <a:cubicBezTo>
                      <a:pt x="52738" y="42473"/>
                      <a:pt x="53605" y="43040"/>
                      <a:pt x="54606" y="43207"/>
                    </a:cubicBezTo>
                    <a:cubicBezTo>
                      <a:pt x="54856" y="43257"/>
                      <a:pt x="55106" y="43282"/>
                      <a:pt x="55356" y="43282"/>
                    </a:cubicBezTo>
                    <a:cubicBezTo>
                      <a:pt x="55607" y="43282"/>
                      <a:pt x="55857" y="43257"/>
                      <a:pt x="56107" y="43207"/>
                    </a:cubicBezTo>
                    <a:cubicBezTo>
                      <a:pt x="58709" y="42773"/>
                      <a:pt x="62044" y="39338"/>
                      <a:pt x="66081" y="33033"/>
                    </a:cubicBezTo>
                    <a:cubicBezTo>
                      <a:pt x="69055" y="33418"/>
                      <a:pt x="73665" y="33921"/>
                      <a:pt x="76836" y="33921"/>
                    </a:cubicBezTo>
                    <a:cubicBezTo>
                      <a:pt x="77790" y="33921"/>
                      <a:pt x="78614" y="33875"/>
                      <a:pt x="79223" y="33767"/>
                    </a:cubicBezTo>
                    <a:cubicBezTo>
                      <a:pt x="81292" y="33400"/>
                      <a:pt x="82125" y="32266"/>
                      <a:pt x="82459" y="31365"/>
                    </a:cubicBezTo>
                    <a:cubicBezTo>
                      <a:pt x="83026" y="29931"/>
                      <a:pt x="83560" y="28563"/>
                      <a:pt x="75854" y="17355"/>
                    </a:cubicBezTo>
                    <a:cubicBezTo>
                      <a:pt x="78656" y="7315"/>
                      <a:pt x="77255" y="5614"/>
                      <a:pt x="76488" y="4680"/>
                    </a:cubicBezTo>
                    <a:cubicBezTo>
                      <a:pt x="75690" y="3701"/>
                      <a:pt x="74534" y="3220"/>
                      <a:pt x="73066" y="3220"/>
                    </a:cubicBezTo>
                    <a:cubicBezTo>
                      <a:pt x="72632" y="3220"/>
                      <a:pt x="72172" y="3262"/>
                      <a:pt x="71685" y="3345"/>
                    </a:cubicBezTo>
                    <a:cubicBezTo>
                      <a:pt x="69316" y="3746"/>
                      <a:pt x="65847" y="5213"/>
                      <a:pt x="63579" y="6247"/>
                    </a:cubicBezTo>
                    <a:cubicBezTo>
                      <a:pt x="58170" y="758"/>
                      <a:pt x="55409" y="1"/>
                      <a:pt x="539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dist="66675" dir="2880000" algn="bl" rotWithShape="0">
                  <a:srgbClr val="000000">
                    <a:alpha val="8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61"/>
              <p:cNvSpPr/>
              <p:nvPr/>
            </p:nvSpPr>
            <p:spPr>
              <a:xfrm rot="335312">
                <a:off x="3605643" y="1095634"/>
                <a:ext cx="1071259" cy="730630"/>
              </a:xfrm>
              <a:custGeom>
                <a:avLst/>
                <a:gdLst/>
                <a:ahLst/>
                <a:cxnLst/>
                <a:rect l="l" t="t" r="r" b="b"/>
                <a:pathLst>
                  <a:path w="36994" h="25231" extrusionOk="0">
                    <a:moveTo>
                      <a:pt x="35759" y="0"/>
                    </a:moveTo>
                    <a:cubicBezTo>
                      <a:pt x="32290" y="467"/>
                      <a:pt x="14010" y="8039"/>
                      <a:pt x="5237" y="15411"/>
                    </a:cubicBezTo>
                    <a:lnTo>
                      <a:pt x="5237" y="15444"/>
                    </a:lnTo>
                    <a:cubicBezTo>
                      <a:pt x="1935" y="18213"/>
                      <a:pt x="0" y="20982"/>
                      <a:pt x="701" y="23317"/>
                    </a:cubicBezTo>
                    <a:cubicBezTo>
                      <a:pt x="1099" y="24669"/>
                      <a:pt x="2047" y="25230"/>
                      <a:pt x="3361" y="25230"/>
                    </a:cubicBezTo>
                    <a:cubicBezTo>
                      <a:pt x="7104" y="25230"/>
                      <a:pt x="13815" y="20672"/>
                      <a:pt x="19247" y="16845"/>
                    </a:cubicBezTo>
                    <a:cubicBezTo>
                      <a:pt x="31923" y="7906"/>
                      <a:pt x="36893" y="5771"/>
                      <a:pt x="36893" y="5771"/>
                    </a:cubicBezTo>
                    <a:lnTo>
                      <a:pt x="36993" y="5737"/>
                    </a:lnTo>
                    <a:cubicBezTo>
                      <a:pt x="36560" y="4070"/>
                      <a:pt x="36126" y="1868"/>
                      <a:pt x="358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61"/>
              <p:cNvSpPr/>
              <p:nvPr/>
            </p:nvSpPr>
            <p:spPr>
              <a:xfrm rot="335312">
                <a:off x="4413737" y="358162"/>
                <a:ext cx="1078991" cy="1062485"/>
              </a:xfrm>
              <a:custGeom>
                <a:avLst/>
                <a:gdLst/>
                <a:ahLst/>
                <a:cxnLst/>
                <a:rect l="l" t="t" r="r" b="b"/>
                <a:pathLst>
                  <a:path w="37261" h="36691" extrusionOk="0">
                    <a:moveTo>
                      <a:pt x="11319" y="0"/>
                    </a:moveTo>
                    <a:cubicBezTo>
                      <a:pt x="11167" y="0"/>
                      <a:pt x="11029" y="27"/>
                      <a:pt x="10909" y="83"/>
                    </a:cubicBezTo>
                    <a:cubicBezTo>
                      <a:pt x="9508" y="683"/>
                      <a:pt x="9007" y="5320"/>
                      <a:pt x="8807" y="8556"/>
                    </a:cubicBezTo>
                    <a:cubicBezTo>
                      <a:pt x="8707" y="10324"/>
                      <a:pt x="8707" y="11658"/>
                      <a:pt x="8707" y="11658"/>
                    </a:cubicBezTo>
                    <a:cubicBezTo>
                      <a:pt x="8707" y="11658"/>
                      <a:pt x="34" y="14727"/>
                      <a:pt x="1" y="17229"/>
                    </a:cubicBezTo>
                    <a:cubicBezTo>
                      <a:pt x="1" y="17562"/>
                      <a:pt x="134" y="17896"/>
                      <a:pt x="335" y="18163"/>
                    </a:cubicBezTo>
                    <a:cubicBezTo>
                      <a:pt x="1435" y="19730"/>
                      <a:pt x="4871" y="21665"/>
                      <a:pt x="7173" y="22799"/>
                    </a:cubicBezTo>
                    <a:cubicBezTo>
                      <a:pt x="8440" y="23433"/>
                      <a:pt x="9374" y="23833"/>
                      <a:pt x="9374" y="23833"/>
                    </a:cubicBezTo>
                    <a:cubicBezTo>
                      <a:pt x="9374" y="23833"/>
                      <a:pt x="9608" y="25735"/>
                      <a:pt x="9975" y="28070"/>
                    </a:cubicBezTo>
                    <a:cubicBezTo>
                      <a:pt x="10275" y="29971"/>
                      <a:pt x="10709" y="32139"/>
                      <a:pt x="11142" y="33840"/>
                    </a:cubicBezTo>
                    <a:cubicBezTo>
                      <a:pt x="11576" y="35408"/>
                      <a:pt x="12043" y="36576"/>
                      <a:pt x="12543" y="36676"/>
                    </a:cubicBezTo>
                    <a:cubicBezTo>
                      <a:pt x="12597" y="36686"/>
                      <a:pt x="12652" y="36690"/>
                      <a:pt x="12709" y="36690"/>
                    </a:cubicBezTo>
                    <a:cubicBezTo>
                      <a:pt x="15386" y="36690"/>
                      <a:pt x="21750" y="26202"/>
                      <a:pt x="21750" y="26202"/>
                    </a:cubicBezTo>
                    <a:cubicBezTo>
                      <a:pt x="21750" y="26202"/>
                      <a:pt x="30052" y="27328"/>
                      <a:pt x="34313" y="27328"/>
                    </a:cubicBezTo>
                    <a:cubicBezTo>
                      <a:pt x="35685" y="27328"/>
                      <a:pt x="36639" y="27211"/>
                      <a:pt x="36761" y="26902"/>
                    </a:cubicBezTo>
                    <a:cubicBezTo>
                      <a:pt x="37261" y="25601"/>
                      <a:pt x="29622" y="14627"/>
                      <a:pt x="29622" y="14627"/>
                    </a:cubicBezTo>
                    <a:cubicBezTo>
                      <a:pt x="29622" y="14627"/>
                      <a:pt x="32524" y="4953"/>
                      <a:pt x="31290" y="3485"/>
                    </a:cubicBezTo>
                    <a:cubicBezTo>
                      <a:pt x="31135" y="3295"/>
                      <a:pt x="30834" y="3213"/>
                      <a:pt x="30428" y="3213"/>
                    </a:cubicBezTo>
                    <a:cubicBezTo>
                      <a:pt x="27699" y="3213"/>
                      <a:pt x="20215" y="6955"/>
                      <a:pt x="20215" y="6955"/>
                    </a:cubicBezTo>
                    <a:cubicBezTo>
                      <a:pt x="20215" y="6955"/>
                      <a:pt x="13794" y="0"/>
                      <a:pt x="11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61"/>
              <p:cNvSpPr/>
              <p:nvPr/>
            </p:nvSpPr>
            <p:spPr>
              <a:xfrm rot="335312">
                <a:off x="3288359" y="510784"/>
                <a:ext cx="1381337" cy="643410"/>
              </a:xfrm>
              <a:custGeom>
                <a:avLst/>
                <a:gdLst/>
                <a:ahLst/>
                <a:cxnLst/>
                <a:rect l="l" t="t" r="r" b="b"/>
                <a:pathLst>
                  <a:path w="47702" h="22219" extrusionOk="0">
                    <a:moveTo>
                      <a:pt x="47701" y="1"/>
                    </a:moveTo>
                    <a:cubicBezTo>
                      <a:pt x="45933" y="268"/>
                      <a:pt x="31056" y="2803"/>
                      <a:pt x="18981" y="7439"/>
                    </a:cubicBezTo>
                    <a:cubicBezTo>
                      <a:pt x="6105" y="12410"/>
                      <a:pt x="1" y="18581"/>
                      <a:pt x="668" y="21716"/>
                    </a:cubicBezTo>
                    <a:cubicBezTo>
                      <a:pt x="735" y="22062"/>
                      <a:pt x="1072" y="22218"/>
                      <a:pt x="1637" y="22218"/>
                    </a:cubicBezTo>
                    <a:cubicBezTo>
                      <a:pt x="3307" y="22218"/>
                      <a:pt x="6974" y="20858"/>
                      <a:pt x="11609" y="19014"/>
                    </a:cubicBezTo>
                    <a:cubicBezTo>
                      <a:pt x="19548" y="15845"/>
                      <a:pt x="30322" y="11309"/>
                      <a:pt x="39128" y="9674"/>
                    </a:cubicBezTo>
                    <a:lnTo>
                      <a:pt x="39229" y="9608"/>
                    </a:lnTo>
                    <a:cubicBezTo>
                      <a:pt x="39028" y="9341"/>
                      <a:pt x="38895" y="9007"/>
                      <a:pt x="38895" y="8674"/>
                    </a:cubicBezTo>
                    <a:cubicBezTo>
                      <a:pt x="38928" y="6172"/>
                      <a:pt x="47601" y="3103"/>
                      <a:pt x="47601" y="3103"/>
                    </a:cubicBezTo>
                    <a:cubicBezTo>
                      <a:pt x="47601" y="3103"/>
                      <a:pt x="47601" y="1769"/>
                      <a:pt x="47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61"/>
              <p:cNvSpPr/>
              <p:nvPr/>
            </p:nvSpPr>
            <p:spPr>
              <a:xfrm rot="335312">
                <a:off x="3440086" y="932313"/>
                <a:ext cx="1220970" cy="679086"/>
              </a:xfrm>
              <a:custGeom>
                <a:avLst/>
                <a:gdLst/>
                <a:ahLst/>
                <a:cxnLst/>
                <a:rect l="l" t="t" r="r" b="b"/>
                <a:pathLst>
                  <a:path w="42164" h="23451" extrusionOk="0">
                    <a:moveTo>
                      <a:pt x="39362" y="0"/>
                    </a:moveTo>
                    <a:lnTo>
                      <a:pt x="39362" y="34"/>
                    </a:lnTo>
                    <a:cubicBezTo>
                      <a:pt x="39362" y="34"/>
                      <a:pt x="32790" y="767"/>
                      <a:pt x="21849" y="5671"/>
                    </a:cubicBezTo>
                    <a:cubicBezTo>
                      <a:pt x="18647" y="7105"/>
                      <a:pt x="15144" y="8973"/>
                      <a:pt x="11775" y="10775"/>
                    </a:cubicBezTo>
                    <a:cubicBezTo>
                      <a:pt x="9274" y="12342"/>
                      <a:pt x="0" y="18480"/>
                      <a:pt x="1902" y="21983"/>
                    </a:cubicBezTo>
                    <a:cubicBezTo>
                      <a:pt x="2485" y="23054"/>
                      <a:pt x="3466" y="23451"/>
                      <a:pt x="4600" y="23451"/>
                    </a:cubicBezTo>
                    <a:cubicBezTo>
                      <a:pt x="7032" y="23451"/>
                      <a:pt x="10165" y="21625"/>
                      <a:pt x="11575" y="20715"/>
                    </a:cubicBezTo>
                    <a:cubicBezTo>
                      <a:pt x="20348" y="13310"/>
                      <a:pt x="38628" y="5738"/>
                      <a:pt x="42097" y="5271"/>
                    </a:cubicBezTo>
                    <a:lnTo>
                      <a:pt x="42164" y="5271"/>
                    </a:lnTo>
                    <a:cubicBezTo>
                      <a:pt x="41797" y="2936"/>
                      <a:pt x="41563" y="1034"/>
                      <a:pt x="41563" y="1034"/>
                    </a:cubicBezTo>
                    <a:cubicBezTo>
                      <a:pt x="41563" y="1034"/>
                      <a:pt x="40629" y="634"/>
                      <a:pt x="393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61"/>
              <p:cNvSpPr/>
              <p:nvPr/>
            </p:nvSpPr>
            <p:spPr>
              <a:xfrm rot="335312">
                <a:off x="3273971" y="785971"/>
                <a:ext cx="1322408" cy="622271"/>
              </a:xfrm>
              <a:custGeom>
                <a:avLst/>
                <a:gdLst/>
                <a:ahLst/>
                <a:cxnLst/>
                <a:rect l="l" t="t" r="r" b="b"/>
                <a:pathLst>
                  <a:path w="45667" h="21489" extrusionOk="0">
                    <a:moveTo>
                      <a:pt x="38829" y="1"/>
                    </a:moveTo>
                    <a:lnTo>
                      <a:pt x="38728" y="67"/>
                    </a:lnTo>
                    <a:cubicBezTo>
                      <a:pt x="29922" y="1702"/>
                      <a:pt x="19148" y="6272"/>
                      <a:pt x="11209" y="9407"/>
                    </a:cubicBezTo>
                    <a:cubicBezTo>
                      <a:pt x="8840" y="10742"/>
                      <a:pt x="1" y="16145"/>
                      <a:pt x="1535" y="20248"/>
                    </a:cubicBezTo>
                    <a:cubicBezTo>
                      <a:pt x="1860" y="21116"/>
                      <a:pt x="2606" y="21489"/>
                      <a:pt x="3674" y="21489"/>
                    </a:cubicBezTo>
                    <a:cubicBezTo>
                      <a:pt x="6671" y="21489"/>
                      <a:pt x="12204" y="18559"/>
                      <a:pt x="18080" y="15412"/>
                    </a:cubicBezTo>
                    <a:cubicBezTo>
                      <a:pt x="21483" y="13610"/>
                      <a:pt x="24952" y="11742"/>
                      <a:pt x="28154" y="10308"/>
                    </a:cubicBezTo>
                    <a:cubicBezTo>
                      <a:pt x="39129" y="5404"/>
                      <a:pt x="45667" y="4671"/>
                      <a:pt x="45667" y="4671"/>
                    </a:cubicBezTo>
                    <a:lnTo>
                      <a:pt x="45667" y="4637"/>
                    </a:lnTo>
                    <a:cubicBezTo>
                      <a:pt x="43365" y="3503"/>
                      <a:pt x="39929" y="1602"/>
                      <a:pt x="388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1" name="Google Shape;2751;p61"/>
            <p:cNvGrpSpPr/>
            <p:nvPr/>
          </p:nvGrpSpPr>
          <p:grpSpPr>
            <a:xfrm>
              <a:off x="4763722" y="762782"/>
              <a:ext cx="322556" cy="182289"/>
              <a:chOff x="786152" y="1103856"/>
              <a:chExt cx="541747" cy="306214"/>
            </a:xfrm>
          </p:grpSpPr>
          <p:sp>
            <p:nvSpPr>
              <p:cNvPr id="2752" name="Google Shape;2752;p61"/>
              <p:cNvSpPr/>
              <p:nvPr/>
            </p:nvSpPr>
            <p:spPr>
              <a:xfrm rot="-656563">
                <a:off x="804643" y="1122359"/>
                <a:ext cx="215574" cy="215531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5237" extrusionOk="0">
                    <a:moveTo>
                      <a:pt x="1039" y="1"/>
                    </a:moveTo>
                    <a:cubicBezTo>
                      <a:pt x="910" y="1"/>
                      <a:pt x="830" y="92"/>
                      <a:pt x="801" y="207"/>
                    </a:cubicBezTo>
                    <a:lnTo>
                      <a:pt x="801" y="308"/>
                    </a:lnTo>
                    <a:cubicBezTo>
                      <a:pt x="801" y="408"/>
                      <a:pt x="801" y="508"/>
                      <a:pt x="801" y="608"/>
                    </a:cubicBezTo>
                    <a:cubicBezTo>
                      <a:pt x="801" y="941"/>
                      <a:pt x="801" y="1275"/>
                      <a:pt x="868" y="1642"/>
                    </a:cubicBezTo>
                    <a:cubicBezTo>
                      <a:pt x="868" y="1875"/>
                      <a:pt x="935" y="2109"/>
                      <a:pt x="1001" y="2342"/>
                    </a:cubicBezTo>
                    <a:cubicBezTo>
                      <a:pt x="1035" y="2442"/>
                      <a:pt x="1068" y="2576"/>
                      <a:pt x="1135" y="2709"/>
                    </a:cubicBezTo>
                    <a:lnTo>
                      <a:pt x="67" y="3944"/>
                    </a:lnTo>
                    <a:cubicBezTo>
                      <a:pt x="1" y="4044"/>
                      <a:pt x="1" y="4210"/>
                      <a:pt x="101" y="4277"/>
                    </a:cubicBezTo>
                    <a:cubicBezTo>
                      <a:pt x="134" y="4310"/>
                      <a:pt x="201" y="4344"/>
                      <a:pt x="234" y="4344"/>
                    </a:cubicBezTo>
                    <a:cubicBezTo>
                      <a:pt x="301" y="4344"/>
                      <a:pt x="368" y="4310"/>
                      <a:pt x="434" y="4244"/>
                    </a:cubicBezTo>
                    <a:lnTo>
                      <a:pt x="1335" y="3176"/>
                    </a:lnTo>
                    <a:cubicBezTo>
                      <a:pt x="1502" y="3410"/>
                      <a:pt x="1669" y="3610"/>
                      <a:pt x="1902" y="3777"/>
                    </a:cubicBezTo>
                    <a:lnTo>
                      <a:pt x="1335" y="4911"/>
                    </a:lnTo>
                    <a:cubicBezTo>
                      <a:pt x="1268" y="5044"/>
                      <a:pt x="1335" y="5178"/>
                      <a:pt x="1435" y="5211"/>
                    </a:cubicBezTo>
                    <a:cubicBezTo>
                      <a:pt x="1452" y="5228"/>
                      <a:pt x="1468" y="5236"/>
                      <a:pt x="1485" y="5236"/>
                    </a:cubicBezTo>
                    <a:cubicBezTo>
                      <a:pt x="1502" y="5236"/>
                      <a:pt x="1518" y="5228"/>
                      <a:pt x="1535" y="5211"/>
                    </a:cubicBezTo>
                    <a:cubicBezTo>
                      <a:pt x="1635" y="5211"/>
                      <a:pt x="1702" y="5178"/>
                      <a:pt x="1735" y="5111"/>
                    </a:cubicBezTo>
                    <a:lnTo>
                      <a:pt x="2269" y="3977"/>
                    </a:lnTo>
                    <a:cubicBezTo>
                      <a:pt x="2503" y="4044"/>
                      <a:pt x="2703" y="4077"/>
                      <a:pt x="2970" y="4077"/>
                    </a:cubicBezTo>
                    <a:lnTo>
                      <a:pt x="3036" y="4077"/>
                    </a:lnTo>
                    <a:lnTo>
                      <a:pt x="3170" y="5044"/>
                    </a:lnTo>
                    <a:cubicBezTo>
                      <a:pt x="3203" y="5144"/>
                      <a:pt x="3303" y="5211"/>
                      <a:pt x="3403" y="5211"/>
                    </a:cubicBezTo>
                    <a:lnTo>
                      <a:pt x="3437" y="5211"/>
                    </a:lnTo>
                    <a:cubicBezTo>
                      <a:pt x="3570" y="5211"/>
                      <a:pt x="3637" y="5078"/>
                      <a:pt x="3637" y="4944"/>
                    </a:cubicBezTo>
                    <a:lnTo>
                      <a:pt x="3470" y="4010"/>
                    </a:lnTo>
                    <a:lnTo>
                      <a:pt x="3670" y="3977"/>
                    </a:lnTo>
                    <a:lnTo>
                      <a:pt x="3904" y="3877"/>
                    </a:lnTo>
                    <a:cubicBezTo>
                      <a:pt x="4204" y="3743"/>
                      <a:pt x="4471" y="3510"/>
                      <a:pt x="4704" y="3276"/>
                    </a:cubicBezTo>
                    <a:cubicBezTo>
                      <a:pt x="4871" y="3043"/>
                      <a:pt x="5004" y="2776"/>
                      <a:pt x="5104" y="2476"/>
                    </a:cubicBezTo>
                    <a:cubicBezTo>
                      <a:pt x="5171" y="2242"/>
                      <a:pt x="5238" y="2009"/>
                      <a:pt x="5238" y="1775"/>
                    </a:cubicBezTo>
                    <a:cubicBezTo>
                      <a:pt x="5238" y="1542"/>
                      <a:pt x="5238" y="1342"/>
                      <a:pt x="5238" y="1141"/>
                    </a:cubicBezTo>
                    <a:cubicBezTo>
                      <a:pt x="5238" y="975"/>
                      <a:pt x="5204" y="808"/>
                      <a:pt x="5171" y="708"/>
                    </a:cubicBezTo>
                    <a:cubicBezTo>
                      <a:pt x="5171" y="608"/>
                      <a:pt x="5138" y="508"/>
                      <a:pt x="5104" y="408"/>
                    </a:cubicBezTo>
                    <a:lnTo>
                      <a:pt x="5104" y="308"/>
                    </a:lnTo>
                    <a:cubicBezTo>
                      <a:pt x="5071" y="207"/>
                      <a:pt x="4971" y="107"/>
                      <a:pt x="4838" y="107"/>
                    </a:cubicBezTo>
                    <a:cubicBezTo>
                      <a:pt x="4704" y="141"/>
                      <a:pt x="4604" y="241"/>
                      <a:pt x="4604" y="374"/>
                    </a:cubicBezTo>
                    <a:lnTo>
                      <a:pt x="4604" y="741"/>
                    </a:lnTo>
                    <a:cubicBezTo>
                      <a:pt x="4604" y="1041"/>
                      <a:pt x="4571" y="1342"/>
                      <a:pt x="4504" y="1642"/>
                    </a:cubicBezTo>
                    <a:cubicBezTo>
                      <a:pt x="4471" y="1842"/>
                      <a:pt x="4404" y="2042"/>
                      <a:pt x="4337" y="2209"/>
                    </a:cubicBezTo>
                    <a:cubicBezTo>
                      <a:pt x="4270" y="2376"/>
                      <a:pt x="4170" y="2576"/>
                      <a:pt x="4037" y="2709"/>
                    </a:cubicBezTo>
                    <a:cubicBezTo>
                      <a:pt x="3904" y="2843"/>
                      <a:pt x="3737" y="2976"/>
                      <a:pt x="3570" y="3043"/>
                    </a:cubicBezTo>
                    <a:lnTo>
                      <a:pt x="3437" y="3110"/>
                    </a:lnTo>
                    <a:lnTo>
                      <a:pt x="3236" y="3143"/>
                    </a:lnTo>
                    <a:lnTo>
                      <a:pt x="3170" y="3176"/>
                    </a:lnTo>
                    <a:lnTo>
                      <a:pt x="2936" y="3176"/>
                    </a:lnTo>
                    <a:cubicBezTo>
                      <a:pt x="2769" y="3176"/>
                      <a:pt x="2603" y="3143"/>
                      <a:pt x="2436" y="3043"/>
                    </a:cubicBezTo>
                    <a:cubicBezTo>
                      <a:pt x="2269" y="2943"/>
                      <a:pt x="2136" y="2776"/>
                      <a:pt x="2036" y="2643"/>
                    </a:cubicBezTo>
                    <a:cubicBezTo>
                      <a:pt x="1969" y="2543"/>
                      <a:pt x="1902" y="2442"/>
                      <a:pt x="1869" y="2342"/>
                    </a:cubicBezTo>
                    <a:cubicBezTo>
                      <a:pt x="1802" y="2242"/>
                      <a:pt x="1769" y="2176"/>
                      <a:pt x="1735" y="2076"/>
                    </a:cubicBezTo>
                    <a:cubicBezTo>
                      <a:pt x="1669" y="1875"/>
                      <a:pt x="1602" y="1675"/>
                      <a:pt x="1535" y="1475"/>
                    </a:cubicBezTo>
                    <a:cubicBezTo>
                      <a:pt x="1435" y="1108"/>
                      <a:pt x="1368" y="775"/>
                      <a:pt x="1335" y="541"/>
                    </a:cubicBezTo>
                    <a:cubicBezTo>
                      <a:pt x="1302" y="341"/>
                      <a:pt x="1302" y="207"/>
                      <a:pt x="1302" y="207"/>
                    </a:cubicBezTo>
                    <a:cubicBezTo>
                      <a:pt x="1268" y="74"/>
                      <a:pt x="1202" y="7"/>
                      <a:pt x="1102" y="7"/>
                    </a:cubicBezTo>
                    <a:cubicBezTo>
                      <a:pt x="1080" y="3"/>
                      <a:pt x="1059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61"/>
              <p:cNvSpPr/>
              <p:nvPr/>
            </p:nvSpPr>
            <p:spPr>
              <a:xfrm>
                <a:off x="1042572" y="1275741"/>
                <a:ext cx="285328" cy="134330"/>
              </a:xfrm>
              <a:custGeom>
                <a:avLst/>
                <a:gdLst/>
                <a:ahLst/>
                <a:cxnLst/>
                <a:rect l="l" t="t" r="r" b="b"/>
                <a:pathLst>
                  <a:path w="6933" h="3264" extrusionOk="0">
                    <a:moveTo>
                      <a:pt x="6644" y="1"/>
                    </a:moveTo>
                    <a:cubicBezTo>
                      <a:pt x="6553" y="1"/>
                      <a:pt x="6464" y="52"/>
                      <a:pt x="6438" y="170"/>
                    </a:cubicBezTo>
                    <a:cubicBezTo>
                      <a:pt x="6371" y="270"/>
                      <a:pt x="6338" y="337"/>
                      <a:pt x="6271" y="437"/>
                    </a:cubicBezTo>
                    <a:cubicBezTo>
                      <a:pt x="6138" y="670"/>
                      <a:pt x="5971" y="870"/>
                      <a:pt x="5804" y="1071"/>
                    </a:cubicBezTo>
                    <a:cubicBezTo>
                      <a:pt x="5704" y="1204"/>
                      <a:pt x="5571" y="1337"/>
                      <a:pt x="5437" y="1438"/>
                    </a:cubicBezTo>
                    <a:cubicBezTo>
                      <a:pt x="5304" y="1571"/>
                      <a:pt x="5137" y="1671"/>
                      <a:pt x="5004" y="1771"/>
                    </a:cubicBezTo>
                    <a:cubicBezTo>
                      <a:pt x="4837" y="1905"/>
                      <a:pt x="4637" y="2005"/>
                      <a:pt x="4470" y="2071"/>
                    </a:cubicBezTo>
                    <a:cubicBezTo>
                      <a:pt x="4270" y="2138"/>
                      <a:pt x="4070" y="2205"/>
                      <a:pt x="3870" y="2271"/>
                    </a:cubicBezTo>
                    <a:cubicBezTo>
                      <a:pt x="3669" y="2305"/>
                      <a:pt x="3469" y="2338"/>
                      <a:pt x="3236" y="2372"/>
                    </a:cubicBezTo>
                    <a:cubicBezTo>
                      <a:pt x="3036" y="2405"/>
                      <a:pt x="2835" y="2405"/>
                      <a:pt x="2635" y="2405"/>
                    </a:cubicBezTo>
                    <a:cubicBezTo>
                      <a:pt x="2519" y="2388"/>
                      <a:pt x="2410" y="2388"/>
                      <a:pt x="2310" y="2388"/>
                    </a:cubicBezTo>
                    <a:cubicBezTo>
                      <a:pt x="2210" y="2388"/>
                      <a:pt x="2118" y="2388"/>
                      <a:pt x="2035" y="2372"/>
                    </a:cubicBezTo>
                    <a:cubicBezTo>
                      <a:pt x="1835" y="2338"/>
                      <a:pt x="1635" y="2305"/>
                      <a:pt x="1468" y="2271"/>
                    </a:cubicBezTo>
                    <a:cubicBezTo>
                      <a:pt x="1134" y="2238"/>
                      <a:pt x="834" y="2171"/>
                      <a:pt x="634" y="2138"/>
                    </a:cubicBezTo>
                    <a:lnTo>
                      <a:pt x="334" y="2071"/>
                    </a:lnTo>
                    <a:lnTo>
                      <a:pt x="300" y="2071"/>
                    </a:lnTo>
                    <a:cubicBezTo>
                      <a:pt x="283" y="2065"/>
                      <a:pt x="265" y="2063"/>
                      <a:pt x="247" y="2063"/>
                    </a:cubicBezTo>
                    <a:cubicBezTo>
                      <a:pt x="167" y="2063"/>
                      <a:pt x="94" y="2122"/>
                      <a:pt x="67" y="2205"/>
                    </a:cubicBezTo>
                    <a:cubicBezTo>
                      <a:pt x="0" y="2305"/>
                      <a:pt x="33" y="2472"/>
                      <a:pt x="167" y="2538"/>
                    </a:cubicBezTo>
                    <a:lnTo>
                      <a:pt x="467" y="2672"/>
                    </a:lnTo>
                    <a:lnTo>
                      <a:pt x="834" y="2805"/>
                    </a:lnTo>
                    <a:cubicBezTo>
                      <a:pt x="967" y="2905"/>
                      <a:pt x="1134" y="2939"/>
                      <a:pt x="1301" y="3005"/>
                    </a:cubicBezTo>
                    <a:lnTo>
                      <a:pt x="1868" y="3172"/>
                    </a:lnTo>
                    <a:cubicBezTo>
                      <a:pt x="2102" y="3205"/>
                      <a:pt x="2335" y="3239"/>
                      <a:pt x="2569" y="3239"/>
                    </a:cubicBezTo>
                    <a:cubicBezTo>
                      <a:pt x="2685" y="3255"/>
                      <a:pt x="2802" y="3264"/>
                      <a:pt x="2923" y="3264"/>
                    </a:cubicBezTo>
                    <a:cubicBezTo>
                      <a:pt x="3044" y="3264"/>
                      <a:pt x="3169" y="3255"/>
                      <a:pt x="3302" y="3239"/>
                    </a:cubicBezTo>
                    <a:cubicBezTo>
                      <a:pt x="3569" y="3239"/>
                      <a:pt x="3803" y="3205"/>
                      <a:pt x="4070" y="3139"/>
                    </a:cubicBezTo>
                    <a:cubicBezTo>
                      <a:pt x="4337" y="3072"/>
                      <a:pt x="4570" y="2972"/>
                      <a:pt x="4837" y="2872"/>
                    </a:cubicBezTo>
                    <a:cubicBezTo>
                      <a:pt x="5037" y="2772"/>
                      <a:pt x="5271" y="2638"/>
                      <a:pt x="5471" y="2472"/>
                    </a:cubicBezTo>
                    <a:cubicBezTo>
                      <a:pt x="5671" y="2338"/>
                      <a:pt x="5838" y="2171"/>
                      <a:pt x="6004" y="1971"/>
                    </a:cubicBezTo>
                    <a:cubicBezTo>
                      <a:pt x="6138" y="1838"/>
                      <a:pt x="6271" y="1671"/>
                      <a:pt x="6371" y="1471"/>
                    </a:cubicBezTo>
                    <a:cubicBezTo>
                      <a:pt x="6471" y="1337"/>
                      <a:pt x="6571" y="1171"/>
                      <a:pt x="6638" y="1004"/>
                    </a:cubicBezTo>
                    <a:cubicBezTo>
                      <a:pt x="6705" y="870"/>
                      <a:pt x="6738" y="737"/>
                      <a:pt x="6772" y="637"/>
                    </a:cubicBezTo>
                    <a:cubicBezTo>
                      <a:pt x="6805" y="504"/>
                      <a:pt x="6838" y="403"/>
                      <a:pt x="6872" y="270"/>
                    </a:cubicBezTo>
                    <a:lnTo>
                      <a:pt x="6872" y="303"/>
                    </a:lnTo>
                    <a:cubicBezTo>
                      <a:pt x="6932" y="121"/>
                      <a:pt x="6785" y="1"/>
                      <a:pt x="6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54" name="Google Shape;2754;p61"/>
            <p:cNvSpPr/>
            <p:nvPr/>
          </p:nvSpPr>
          <p:spPr>
            <a:xfrm rot="-1830048" flipH="1">
              <a:off x="5019440" y="678124"/>
              <a:ext cx="118682" cy="118652"/>
            </a:xfrm>
            <a:custGeom>
              <a:avLst/>
              <a:gdLst/>
              <a:ahLst/>
              <a:cxnLst/>
              <a:rect l="l" t="t" r="r" b="b"/>
              <a:pathLst>
                <a:path w="5238" h="5237" extrusionOk="0">
                  <a:moveTo>
                    <a:pt x="1039" y="1"/>
                  </a:moveTo>
                  <a:cubicBezTo>
                    <a:pt x="910" y="1"/>
                    <a:pt x="830" y="92"/>
                    <a:pt x="801" y="207"/>
                  </a:cubicBezTo>
                  <a:lnTo>
                    <a:pt x="801" y="308"/>
                  </a:lnTo>
                  <a:cubicBezTo>
                    <a:pt x="801" y="408"/>
                    <a:pt x="801" y="508"/>
                    <a:pt x="801" y="608"/>
                  </a:cubicBezTo>
                  <a:cubicBezTo>
                    <a:pt x="801" y="941"/>
                    <a:pt x="801" y="1275"/>
                    <a:pt x="868" y="1642"/>
                  </a:cubicBezTo>
                  <a:cubicBezTo>
                    <a:pt x="868" y="1875"/>
                    <a:pt x="935" y="2109"/>
                    <a:pt x="1001" y="2342"/>
                  </a:cubicBezTo>
                  <a:cubicBezTo>
                    <a:pt x="1035" y="2442"/>
                    <a:pt x="1068" y="2576"/>
                    <a:pt x="1135" y="2709"/>
                  </a:cubicBezTo>
                  <a:lnTo>
                    <a:pt x="67" y="3944"/>
                  </a:lnTo>
                  <a:cubicBezTo>
                    <a:pt x="1" y="4044"/>
                    <a:pt x="1" y="4210"/>
                    <a:pt x="101" y="4277"/>
                  </a:cubicBezTo>
                  <a:cubicBezTo>
                    <a:pt x="134" y="4310"/>
                    <a:pt x="201" y="4344"/>
                    <a:pt x="234" y="4344"/>
                  </a:cubicBezTo>
                  <a:cubicBezTo>
                    <a:pt x="301" y="4344"/>
                    <a:pt x="368" y="4310"/>
                    <a:pt x="434" y="4244"/>
                  </a:cubicBezTo>
                  <a:lnTo>
                    <a:pt x="1335" y="3176"/>
                  </a:lnTo>
                  <a:cubicBezTo>
                    <a:pt x="1502" y="3410"/>
                    <a:pt x="1669" y="3610"/>
                    <a:pt x="1902" y="3777"/>
                  </a:cubicBezTo>
                  <a:lnTo>
                    <a:pt x="1335" y="4911"/>
                  </a:lnTo>
                  <a:cubicBezTo>
                    <a:pt x="1268" y="5044"/>
                    <a:pt x="1335" y="5178"/>
                    <a:pt x="1435" y="5211"/>
                  </a:cubicBezTo>
                  <a:cubicBezTo>
                    <a:pt x="1452" y="5228"/>
                    <a:pt x="1468" y="5236"/>
                    <a:pt x="1485" y="5236"/>
                  </a:cubicBezTo>
                  <a:cubicBezTo>
                    <a:pt x="1502" y="5236"/>
                    <a:pt x="1518" y="5228"/>
                    <a:pt x="1535" y="5211"/>
                  </a:cubicBezTo>
                  <a:cubicBezTo>
                    <a:pt x="1635" y="5211"/>
                    <a:pt x="1702" y="5178"/>
                    <a:pt x="1735" y="5111"/>
                  </a:cubicBezTo>
                  <a:lnTo>
                    <a:pt x="2269" y="3977"/>
                  </a:lnTo>
                  <a:cubicBezTo>
                    <a:pt x="2503" y="4044"/>
                    <a:pt x="2703" y="4077"/>
                    <a:pt x="2970" y="4077"/>
                  </a:cubicBezTo>
                  <a:lnTo>
                    <a:pt x="3036" y="4077"/>
                  </a:lnTo>
                  <a:lnTo>
                    <a:pt x="3170" y="5044"/>
                  </a:lnTo>
                  <a:cubicBezTo>
                    <a:pt x="3203" y="5144"/>
                    <a:pt x="3303" y="5211"/>
                    <a:pt x="3403" y="5211"/>
                  </a:cubicBezTo>
                  <a:lnTo>
                    <a:pt x="3437" y="5211"/>
                  </a:lnTo>
                  <a:cubicBezTo>
                    <a:pt x="3570" y="5211"/>
                    <a:pt x="3637" y="5078"/>
                    <a:pt x="3637" y="4944"/>
                  </a:cubicBezTo>
                  <a:lnTo>
                    <a:pt x="3470" y="4010"/>
                  </a:lnTo>
                  <a:lnTo>
                    <a:pt x="3670" y="3977"/>
                  </a:lnTo>
                  <a:lnTo>
                    <a:pt x="3904" y="3877"/>
                  </a:lnTo>
                  <a:cubicBezTo>
                    <a:pt x="4204" y="3743"/>
                    <a:pt x="4471" y="3510"/>
                    <a:pt x="4704" y="3276"/>
                  </a:cubicBezTo>
                  <a:cubicBezTo>
                    <a:pt x="4871" y="3043"/>
                    <a:pt x="5004" y="2776"/>
                    <a:pt x="5104" y="2476"/>
                  </a:cubicBezTo>
                  <a:cubicBezTo>
                    <a:pt x="5171" y="2242"/>
                    <a:pt x="5238" y="2009"/>
                    <a:pt x="5238" y="1775"/>
                  </a:cubicBezTo>
                  <a:cubicBezTo>
                    <a:pt x="5238" y="1542"/>
                    <a:pt x="5238" y="1342"/>
                    <a:pt x="5238" y="1141"/>
                  </a:cubicBezTo>
                  <a:cubicBezTo>
                    <a:pt x="5238" y="975"/>
                    <a:pt x="5204" y="808"/>
                    <a:pt x="5171" y="708"/>
                  </a:cubicBezTo>
                  <a:cubicBezTo>
                    <a:pt x="5171" y="608"/>
                    <a:pt x="5138" y="508"/>
                    <a:pt x="5104" y="408"/>
                  </a:cubicBezTo>
                  <a:lnTo>
                    <a:pt x="5104" y="308"/>
                  </a:lnTo>
                  <a:cubicBezTo>
                    <a:pt x="5071" y="207"/>
                    <a:pt x="4971" y="107"/>
                    <a:pt x="4838" y="107"/>
                  </a:cubicBezTo>
                  <a:cubicBezTo>
                    <a:pt x="4704" y="141"/>
                    <a:pt x="4604" y="241"/>
                    <a:pt x="4604" y="374"/>
                  </a:cubicBezTo>
                  <a:lnTo>
                    <a:pt x="4604" y="741"/>
                  </a:lnTo>
                  <a:cubicBezTo>
                    <a:pt x="4604" y="1041"/>
                    <a:pt x="4571" y="1342"/>
                    <a:pt x="4504" y="1642"/>
                  </a:cubicBezTo>
                  <a:cubicBezTo>
                    <a:pt x="4471" y="1842"/>
                    <a:pt x="4404" y="2042"/>
                    <a:pt x="4337" y="2209"/>
                  </a:cubicBezTo>
                  <a:cubicBezTo>
                    <a:pt x="4270" y="2376"/>
                    <a:pt x="4170" y="2576"/>
                    <a:pt x="4037" y="2709"/>
                  </a:cubicBezTo>
                  <a:cubicBezTo>
                    <a:pt x="3904" y="2843"/>
                    <a:pt x="3737" y="2976"/>
                    <a:pt x="3570" y="3043"/>
                  </a:cubicBezTo>
                  <a:lnTo>
                    <a:pt x="3437" y="3110"/>
                  </a:lnTo>
                  <a:lnTo>
                    <a:pt x="3236" y="3143"/>
                  </a:lnTo>
                  <a:lnTo>
                    <a:pt x="3170" y="3176"/>
                  </a:lnTo>
                  <a:lnTo>
                    <a:pt x="2936" y="3176"/>
                  </a:lnTo>
                  <a:cubicBezTo>
                    <a:pt x="2769" y="3176"/>
                    <a:pt x="2603" y="3143"/>
                    <a:pt x="2436" y="3043"/>
                  </a:cubicBezTo>
                  <a:cubicBezTo>
                    <a:pt x="2269" y="2943"/>
                    <a:pt x="2136" y="2776"/>
                    <a:pt x="2036" y="2643"/>
                  </a:cubicBezTo>
                  <a:cubicBezTo>
                    <a:pt x="1969" y="2543"/>
                    <a:pt x="1902" y="2442"/>
                    <a:pt x="1869" y="2342"/>
                  </a:cubicBezTo>
                  <a:cubicBezTo>
                    <a:pt x="1802" y="2242"/>
                    <a:pt x="1769" y="2176"/>
                    <a:pt x="1735" y="2076"/>
                  </a:cubicBezTo>
                  <a:cubicBezTo>
                    <a:pt x="1669" y="1875"/>
                    <a:pt x="1602" y="1675"/>
                    <a:pt x="1535" y="1475"/>
                  </a:cubicBezTo>
                  <a:cubicBezTo>
                    <a:pt x="1435" y="1108"/>
                    <a:pt x="1368" y="775"/>
                    <a:pt x="1335" y="541"/>
                  </a:cubicBezTo>
                  <a:cubicBezTo>
                    <a:pt x="1302" y="341"/>
                    <a:pt x="1302" y="207"/>
                    <a:pt x="1302" y="207"/>
                  </a:cubicBezTo>
                  <a:cubicBezTo>
                    <a:pt x="1268" y="74"/>
                    <a:pt x="1202" y="7"/>
                    <a:pt x="1102" y="7"/>
                  </a:cubicBezTo>
                  <a:cubicBezTo>
                    <a:pt x="1080" y="3"/>
                    <a:pt x="1059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5" name="Google Shape;2755;p61"/>
          <p:cNvSpPr txBox="1">
            <a:spLocks noGrp="1"/>
          </p:cNvSpPr>
          <p:nvPr>
            <p:ph type="title"/>
          </p:nvPr>
        </p:nvSpPr>
        <p:spPr>
          <a:xfrm>
            <a:off x="974100" y="1928184"/>
            <a:ext cx="7567920" cy="10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Base de Datos II</a:t>
            </a:r>
            <a:endParaRPr dirty="0"/>
          </a:p>
        </p:txBody>
      </p:sp>
      <p:grpSp>
        <p:nvGrpSpPr>
          <p:cNvPr id="2756" name="Google Shape;2756;p61"/>
          <p:cNvGrpSpPr/>
          <p:nvPr/>
        </p:nvGrpSpPr>
        <p:grpSpPr>
          <a:xfrm>
            <a:off x="3777301" y="3635023"/>
            <a:ext cx="1850261" cy="992565"/>
            <a:chOff x="3339725" y="3202700"/>
            <a:chExt cx="2512576" cy="1348045"/>
          </a:xfrm>
        </p:grpSpPr>
        <p:sp>
          <p:nvSpPr>
            <p:cNvPr id="2757" name="Google Shape;2757;p61"/>
            <p:cNvSpPr/>
            <p:nvPr/>
          </p:nvSpPr>
          <p:spPr>
            <a:xfrm>
              <a:off x="3528946" y="3600212"/>
              <a:ext cx="129130" cy="41104"/>
            </a:xfrm>
            <a:custGeom>
              <a:avLst/>
              <a:gdLst/>
              <a:ahLst/>
              <a:cxnLst/>
              <a:rect l="l" t="t" r="r" b="b"/>
              <a:pathLst>
                <a:path w="3170" h="1009" fill="none" extrusionOk="0">
                  <a:moveTo>
                    <a:pt x="3169" y="1009"/>
                  </a:moveTo>
                  <a:lnTo>
                    <a:pt x="1" y="1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1"/>
            <p:cNvSpPr/>
            <p:nvPr/>
          </p:nvSpPr>
          <p:spPr>
            <a:xfrm>
              <a:off x="5535505" y="3600212"/>
              <a:ext cx="127663" cy="41104"/>
            </a:xfrm>
            <a:custGeom>
              <a:avLst/>
              <a:gdLst/>
              <a:ahLst/>
              <a:cxnLst/>
              <a:rect l="l" t="t" r="r" b="b"/>
              <a:pathLst>
                <a:path w="3134" h="1009" fill="none" extrusionOk="0">
                  <a:moveTo>
                    <a:pt x="1" y="1009"/>
                  </a:moveTo>
                  <a:lnTo>
                    <a:pt x="3133" y="1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1"/>
            <p:cNvSpPr/>
            <p:nvPr/>
          </p:nvSpPr>
          <p:spPr>
            <a:xfrm>
              <a:off x="3339725" y="3202700"/>
              <a:ext cx="2512576" cy="1348045"/>
            </a:xfrm>
            <a:custGeom>
              <a:avLst/>
              <a:gdLst/>
              <a:ahLst/>
              <a:cxnLst/>
              <a:rect l="l" t="t" r="r" b="b"/>
              <a:pathLst>
                <a:path w="61681" h="33091" extrusionOk="0">
                  <a:moveTo>
                    <a:pt x="13287" y="10299"/>
                  </a:moveTo>
                  <a:lnTo>
                    <a:pt x="13035" y="10479"/>
                  </a:lnTo>
                  <a:lnTo>
                    <a:pt x="13035" y="10479"/>
                  </a:lnTo>
                  <a:lnTo>
                    <a:pt x="13107" y="10335"/>
                  </a:lnTo>
                  <a:lnTo>
                    <a:pt x="13287" y="10299"/>
                  </a:lnTo>
                  <a:close/>
                  <a:moveTo>
                    <a:pt x="28950" y="1"/>
                  </a:moveTo>
                  <a:cubicBezTo>
                    <a:pt x="28230" y="1"/>
                    <a:pt x="27546" y="217"/>
                    <a:pt x="26934" y="649"/>
                  </a:cubicBezTo>
                  <a:lnTo>
                    <a:pt x="20741" y="5042"/>
                  </a:lnTo>
                  <a:cubicBezTo>
                    <a:pt x="18940" y="4646"/>
                    <a:pt x="17104" y="4430"/>
                    <a:pt x="15232" y="4430"/>
                  </a:cubicBezTo>
                  <a:cubicBezTo>
                    <a:pt x="13539" y="4430"/>
                    <a:pt x="11847" y="4610"/>
                    <a:pt x="10191" y="4970"/>
                  </a:cubicBezTo>
                  <a:cubicBezTo>
                    <a:pt x="9759" y="4862"/>
                    <a:pt x="9326" y="4826"/>
                    <a:pt x="8894" y="4790"/>
                  </a:cubicBezTo>
                  <a:lnTo>
                    <a:pt x="8678" y="4790"/>
                  </a:lnTo>
                  <a:cubicBezTo>
                    <a:pt x="6446" y="4790"/>
                    <a:pt x="4286" y="5726"/>
                    <a:pt x="2737" y="7310"/>
                  </a:cubicBezTo>
                  <a:cubicBezTo>
                    <a:pt x="1837" y="8642"/>
                    <a:pt x="1801" y="10335"/>
                    <a:pt x="2557" y="11739"/>
                  </a:cubicBezTo>
                  <a:cubicBezTo>
                    <a:pt x="2773" y="11991"/>
                    <a:pt x="2989" y="12243"/>
                    <a:pt x="3277" y="12459"/>
                  </a:cubicBezTo>
                  <a:cubicBezTo>
                    <a:pt x="3529" y="12783"/>
                    <a:pt x="3817" y="13071"/>
                    <a:pt x="4177" y="13251"/>
                  </a:cubicBezTo>
                  <a:cubicBezTo>
                    <a:pt x="4213" y="13323"/>
                    <a:pt x="4286" y="13395"/>
                    <a:pt x="4322" y="13467"/>
                  </a:cubicBezTo>
                  <a:cubicBezTo>
                    <a:pt x="4430" y="13611"/>
                    <a:pt x="4574" y="13755"/>
                    <a:pt x="4718" y="13899"/>
                  </a:cubicBezTo>
                  <a:cubicBezTo>
                    <a:pt x="5114" y="14511"/>
                    <a:pt x="5726" y="14980"/>
                    <a:pt x="6446" y="15160"/>
                  </a:cubicBezTo>
                  <a:lnTo>
                    <a:pt x="2449" y="18004"/>
                  </a:lnTo>
                  <a:cubicBezTo>
                    <a:pt x="1" y="19732"/>
                    <a:pt x="757" y="23585"/>
                    <a:pt x="3709" y="24269"/>
                  </a:cubicBezTo>
                  <a:lnTo>
                    <a:pt x="11667" y="26070"/>
                  </a:lnTo>
                  <a:lnTo>
                    <a:pt x="11667" y="30462"/>
                  </a:lnTo>
                  <a:cubicBezTo>
                    <a:pt x="11667" y="31903"/>
                    <a:pt x="12819" y="33091"/>
                    <a:pt x="14259" y="33091"/>
                  </a:cubicBezTo>
                  <a:lnTo>
                    <a:pt x="47386" y="33091"/>
                  </a:lnTo>
                  <a:cubicBezTo>
                    <a:pt x="48826" y="33091"/>
                    <a:pt x="50014" y="31903"/>
                    <a:pt x="50014" y="30462"/>
                  </a:cubicBezTo>
                  <a:lnTo>
                    <a:pt x="50014" y="24737"/>
                  </a:lnTo>
                  <a:cubicBezTo>
                    <a:pt x="50014" y="23153"/>
                    <a:pt x="49798" y="21605"/>
                    <a:pt x="49438" y="20092"/>
                  </a:cubicBezTo>
                  <a:lnTo>
                    <a:pt x="59196" y="13359"/>
                  </a:lnTo>
                  <a:cubicBezTo>
                    <a:pt x="61680" y="11667"/>
                    <a:pt x="60996" y="7778"/>
                    <a:pt x="58044" y="7058"/>
                  </a:cubicBezTo>
                  <a:lnTo>
                    <a:pt x="58044" y="7094"/>
                  </a:lnTo>
                  <a:lnTo>
                    <a:pt x="29814" y="109"/>
                  </a:lnTo>
                  <a:cubicBezTo>
                    <a:pt x="29526" y="37"/>
                    <a:pt x="29238" y="1"/>
                    <a:pt x="28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30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0" name="Google Shape;2760;p61"/>
            <p:cNvGrpSpPr/>
            <p:nvPr/>
          </p:nvGrpSpPr>
          <p:grpSpPr>
            <a:xfrm>
              <a:off x="3536279" y="3430054"/>
              <a:ext cx="1113295" cy="385825"/>
              <a:chOff x="3536279" y="3430054"/>
              <a:chExt cx="1113295" cy="385825"/>
            </a:xfrm>
          </p:grpSpPr>
          <p:sp>
            <p:nvSpPr>
              <p:cNvPr id="2761" name="Google Shape;2761;p61"/>
              <p:cNvSpPr/>
              <p:nvPr/>
            </p:nvSpPr>
            <p:spPr>
              <a:xfrm>
                <a:off x="3746031" y="3430054"/>
                <a:ext cx="903543" cy="385825"/>
              </a:xfrm>
              <a:custGeom>
                <a:avLst/>
                <a:gdLst/>
                <a:ahLst/>
                <a:cxnLst/>
                <a:rect l="l" t="t" r="r" b="b"/>
                <a:pathLst>
                  <a:path w="22181" h="9471" fill="none" extrusionOk="0">
                    <a:moveTo>
                      <a:pt x="22181" y="9471"/>
                    </a:moveTo>
                    <a:cubicBezTo>
                      <a:pt x="17068" y="2989"/>
                      <a:pt x="7958" y="1"/>
                      <a:pt x="1" y="216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61"/>
              <p:cNvSpPr/>
              <p:nvPr/>
            </p:nvSpPr>
            <p:spPr>
              <a:xfrm>
                <a:off x="3536279" y="3501955"/>
                <a:ext cx="230316" cy="192159"/>
              </a:xfrm>
              <a:custGeom>
                <a:avLst/>
                <a:gdLst/>
                <a:ahLst/>
                <a:cxnLst/>
                <a:rect l="l" t="t" r="r" b="b"/>
                <a:pathLst>
                  <a:path w="5654" h="4717" fill="none" extrusionOk="0">
                    <a:moveTo>
                      <a:pt x="1" y="1692"/>
                    </a:moveTo>
                    <a:cubicBezTo>
                      <a:pt x="1045" y="612"/>
                      <a:pt x="2485" y="0"/>
                      <a:pt x="3997" y="36"/>
                    </a:cubicBezTo>
                    <a:cubicBezTo>
                      <a:pt x="4465" y="0"/>
                      <a:pt x="4898" y="180"/>
                      <a:pt x="5222" y="468"/>
                    </a:cubicBezTo>
                    <a:cubicBezTo>
                      <a:pt x="5366" y="612"/>
                      <a:pt x="5438" y="828"/>
                      <a:pt x="5510" y="1044"/>
                    </a:cubicBezTo>
                    <a:cubicBezTo>
                      <a:pt x="5654" y="1908"/>
                      <a:pt x="5294" y="2809"/>
                      <a:pt x="4609" y="3385"/>
                    </a:cubicBezTo>
                    <a:cubicBezTo>
                      <a:pt x="3961" y="3961"/>
                      <a:pt x="3205" y="4393"/>
                      <a:pt x="2377" y="471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61"/>
              <p:cNvSpPr/>
              <p:nvPr/>
            </p:nvSpPr>
            <p:spPr>
              <a:xfrm>
                <a:off x="3570009" y="3525419"/>
                <a:ext cx="176057" cy="104166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2557" fill="none" extrusionOk="0">
                    <a:moveTo>
                      <a:pt x="1" y="2557"/>
                    </a:moveTo>
                    <a:lnTo>
                      <a:pt x="4322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61"/>
              <p:cNvSpPr/>
              <p:nvPr/>
            </p:nvSpPr>
            <p:spPr>
              <a:xfrm>
                <a:off x="3542145" y="3522486"/>
                <a:ext cx="196587" cy="79234"/>
              </a:xfrm>
              <a:custGeom>
                <a:avLst/>
                <a:gdLst/>
                <a:ahLst/>
                <a:cxnLst/>
                <a:rect l="l" t="t" r="r" b="b"/>
                <a:pathLst>
                  <a:path w="4826" h="1945" fill="none" extrusionOk="0">
                    <a:moveTo>
                      <a:pt x="1" y="1945"/>
                    </a:moveTo>
                    <a:cubicBezTo>
                      <a:pt x="1441" y="936"/>
                      <a:pt x="3097" y="288"/>
                      <a:pt x="4826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61"/>
              <p:cNvSpPr/>
              <p:nvPr/>
            </p:nvSpPr>
            <p:spPr>
              <a:xfrm>
                <a:off x="3611071" y="3513687"/>
                <a:ext cx="139395" cy="155495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817" fill="none" extrusionOk="0">
                    <a:moveTo>
                      <a:pt x="1" y="3817"/>
                    </a:moveTo>
                    <a:lnTo>
                      <a:pt x="1801" y="2449"/>
                    </a:lnTo>
                    <a:cubicBezTo>
                      <a:pt x="2233" y="2161"/>
                      <a:pt x="2629" y="1837"/>
                      <a:pt x="2954" y="1440"/>
                    </a:cubicBezTo>
                    <a:cubicBezTo>
                      <a:pt x="3278" y="1044"/>
                      <a:pt x="3422" y="504"/>
                      <a:pt x="3350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6" name="Google Shape;2766;p61"/>
            <p:cNvSpPr/>
            <p:nvPr/>
          </p:nvSpPr>
          <p:spPr>
            <a:xfrm>
              <a:off x="3922054" y="3523953"/>
              <a:ext cx="1349428" cy="907998"/>
            </a:xfrm>
            <a:custGeom>
              <a:avLst/>
              <a:gdLst/>
              <a:ahLst/>
              <a:cxnLst/>
              <a:rect l="l" t="t" r="r" b="b"/>
              <a:pathLst>
                <a:path w="33127" h="22289" extrusionOk="0">
                  <a:moveTo>
                    <a:pt x="16564" y="0"/>
                  </a:moveTo>
                  <a:cubicBezTo>
                    <a:pt x="7418" y="0"/>
                    <a:pt x="0" y="7418"/>
                    <a:pt x="0" y="16563"/>
                  </a:cubicBezTo>
                  <a:lnTo>
                    <a:pt x="0" y="22288"/>
                  </a:lnTo>
                  <a:lnTo>
                    <a:pt x="33127" y="22288"/>
                  </a:lnTo>
                  <a:lnTo>
                    <a:pt x="33127" y="16563"/>
                  </a:lnTo>
                  <a:cubicBezTo>
                    <a:pt x="33127" y="7418"/>
                    <a:pt x="25709" y="0"/>
                    <a:pt x="165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1"/>
            <p:cNvSpPr/>
            <p:nvPr/>
          </p:nvSpPr>
          <p:spPr>
            <a:xfrm>
              <a:off x="3477618" y="3298066"/>
              <a:ext cx="2238266" cy="1041984"/>
            </a:xfrm>
            <a:custGeom>
              <a:avLst/>
              <a:gdLst/>
              <a:ahLst/>
              <a:cxnLst/>
              <a:rect l="l" t="t" r="r" b="b"/>
              <a:pathLst>
                <a:path w="54947" h="25578" extrusionOk="0">
                  <a:moveTo>
                    <a:pt x="25559" y="0"/>
                  </a:moveTo>
                  <a:cubicBezTo>
                    <a:pt x="25385" y="0"/>
                    <a:pt x="25217" y="48"/>
                    <a:pt x="25097" y="144"/>
                  </a:cubicBezTo>
                  <a:lnTo>
                    <a:pt x="612" y="17499"/>
                  </a:lnTo>
                  <a:cubicBezTo>
                    <a:pt x="0" y="17931"/>
                    <a:pt x="180" y="18868"/>
                    <a:pt x="901" y="19084"/>
                  </a:cubicBezTo>
                  <a:lnTo>
                    <a:pt x="29274" y="25565"/>
                  </a:lnTo>
                  <a:cubicBezTo>
                    <a:pt x="29333" y="25573"/>
                    <a:pt x="29393" y="25578"/>
                    <a:pt x="29451" y="25578"/>
                  </a:cubicBezTo>
                  <a:cubicBezTo>
                    <a:pt x="29641" y="25578"/>
                    <a:pt x="29820" y="25531"/>
                    <a:pt x="29958" y="25421"/>
                  </a:cubicBezTo>
                  <a:lnTo>
                    <a:pt x="54335" y="8570"/>
                  </a:lnTo>
                  <a:cubicBezTo>
                    <a:pt x="54947" y="8138"/>
                    <a:pt x="54767" y="7202"/>
                    <a:pt x="54047" y="6985"/>
                  </a:cubicBezTo>
                  <a:lnTo>
                    <a:pt x="25817" y="36"/>
                  </a:lnTo>
                  <a:cubicBezTo>
                    <a:pt x="25733" y="12"/>
                    <a:pt x="25645" y="0"/>
                    <a:pt x="25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8" name="Google Shape;2768;p61"/>
          <p:cNvGrpSpPr/>
          <p:nvPr/>
        </p:nvGrpSpPr>
        <p:grpSpPr>
          <a:xfrm rot="-1062919">
            <a:off x="-922502" y="3861307"/>
            <a:ext cx="1654020" cy="540023"/>
            <a:chOff x="2564525" y="5223525"/>
            <a:chExt cx="2556110" cy="834547"/>
          </a:xfrm>
        </p:grpSpPr>
        <p:sp>
          <p:nvSpPr>
            <p:cNvPr id="2769" name="Google Shape;2769;p61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1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1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1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1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1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1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1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1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1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9" name="Google Shape;2779;p61"/>
          <p:cNvGrpSpPr/>
          <p:nvPr/>
        </p:nvGrpSpPr>
        <p:grpSpPr>
          <a:xfrm rot="1358433">
            <a:off x="7973679" y="910284"/>
            <a:ext cx="1719595" cy="916331"/>
            <a:chOff x="7463504" y="3075665"/>
            <a:chExt cx="2603050" cy="1387103"/>
          </a:xfrm>
        </p:grpSpPr>
        <p:sp>
          <p:nvSpPr>
            <p:cNvPr id="2780" name="Google Shape;2780;p61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1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1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1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1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1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1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1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1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1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1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1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1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1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1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1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1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1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1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1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1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1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1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1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1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1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1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1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1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1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1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1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1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56"/>
          <p:cNvSpPr txBox="1">
            <a:spLocks noGrp="1"/>
          </p:cNvSpPr>
          <p:nvPr>
            <p:ph type="subTitle" idx="1"/>
          </p:nvPr>
        </p:nvSpPr>
        <p:spPr>
          <a:xfrm>
            <a:off x="812050" y="944880"/>
            <a:ext cx="7356590" cy="38785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50000"/>
              </a:lnSpc>
              <a:buSzPts val="1100"/>
            </a:pPr>
            <a:r>
              <a:rPr lang="es-ES" dirty="0"/>
              <a:t>Manejo de TRIGGERS I. </a:t>
            </a:r>
            <a:endParaRPr lang="es-ES" dirty="0" smtClean="0"/>
          </a:p>
          <a:p>
            <a:pPr marL="0" lvl="0" indent="0" algn="l">
              <a:lnSpc>
                <a:spcPct val="150000"/>
              </a:lnSpc>
              <a:buSzPts val="1100"/>
            </a:pPr>
            <a:r>
              <a:rPr lang="es-ES" dirty="0" smtClean="0"/>
              <a:t>○ </a:t>
            </a:r>
            <a:r>
              <a:rPr lang="es-ES" dirty="0"/>
              <a:t>Crear TRIGGERS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After</a:t>
            </a:r>
            <a:r>
              <a:rPr lang="es-ES" dirty="0"/>
              <a:t> para INSERT y UPDATE aplicado a la tabla PROYECTO </a:t>
            </a:r>
            <a:endParaRPr lang="es-ES" dirty="0" smtClean="0"/>
          </a:p>
          <a:p>
            <a:pPr marL="0" lvl="0" indent="0" algn="l">
              <a:lnSpc>
                <a:spcPct val="150000"/>
              </a:lnSpc>
              <a:buSzPts val="1100"/>
            </a:pPr>
            <a:r>
              <a:rPr lang="es-ES" dirty="0" smtClean="0"/>
              <a:t>■ </a:t>
            </a:r>
            <a:r>
              <a:rPr lang="es-ES" dirty="0" err="1"/>
              <a:t>Debera</a:t>
            </a:r>
            <a:r>
              <a:rPr lang="es-ES" dirty="0"/>
              <a:t> de crear 2 </a:t>
            </a:r>
            <a:r>
              <a:rPr lang="es-ES" dirty="0" err="1"/>
              <a:t>triggers</a:t>
            </a:r>
            <a:r>
              <a:rPr lang="es-ES" dirty="0"/>
              <a:t> </a:t>
            </a:r>
            <a:r>
              <a:rPr lang="es-ES" dirty="0" err="1"/>
              <a:t>minimamente</a:t>
            </a:r>
            <a:r>
              <a:rPr lang="es-ES" dirty="0"/>
              <a:t>. </a:t>
            </a:r>
            <a:endParaRPr lang="es-ES" dirty="0" smtClean="0"/>
          </a:p>
          <a:p>
            <a:pPr marL="0" lvl="0" indent="0" algn="l">
              <a:lnSpc>
                <a:spcPct val="150000"/>
              </a:lnSpc>
              <a:buSzPts val="1100"/>
            </a:pPr>
            <a:r>
              <a:rPr lang="es-ES" dirty="0" smtClean="0"/>
              <a:t>○ </a:t>
            </a:r>
            <a:r>
              <a:rPr lang="es-ES" dirty="0"/>
              <a:t>Agregar un nuevo campo a la tabla PROYECTO. </a:t>
            </a:r>
            <a:endParaRPr lang="es-ES" dirty="0" smtClean="0"/>
          </a:p>
          <a:p>
            <a:pPr marL="0" lvl="0" indent="0" algn="l">
              <a:lnSpc>
                <a:spcPct val="150000"/>
              </a:lnSpc>
              <a:buSzPts val="1100"/>
            </a:pPr>
            <a:r>
              <a:rPr lang="es-ES" dirty="0" smtClean="0"/>
              <a:t>■ </a:t>
            </a:r>
            <a:r>
              <a:rPr lang="es-ES" dirty="0"/>
              <a:t>El campo debe llamarse ESTADO </a:t>
            </a:r>
            <a:endParaRPr lang="es-ES" dirty="0" smtClean="0"/>
          </a:p>
          <a:p>
            <a:pPr marL="0" lvl="0" indent="0" algn="l">
              <a:lnSpc>
                <a:spcPct val="150000"/>
              </a:lnSpc>
              <a:buSzPts val="1100"/>
            </a:pPr>
            <a:r>
              <a:rPr lang="es-ES" dirty="0"/>
              <a:t>Actualmente solo se tiene habilitados ciertos tipos de proyectos. </a:t>
            </a:r>
            <a:endParaRPr lang="es-ES" dirty="0" smtClean="0"/>
          </a:p>
          <a:p>
            <a:pPr marL="0" lvl="0" indent="0" algn="l">
              <a:lnSpc>
                <a:spcPct val="150000"/>
              </a:lnSpc>
              <a:buSzPts val="1100"/>
            </a:pPr>
            <a:r>
              <a:rPr lang="es-ES" dirty="0" smtClean="0"/>
              <a:t>■ </a:t>
            </a:r>
            <a:r>
              <a:rPr lang="es-ES" dirty="0"/>
              <a:t>EDUCACION, FORESTACION y CULTURA </a:t>
            </a:r>
            <a:endParaRPr lang="es-ES" dirty="0" smtClean="0"/>
          </a:p>
          <a:p>
            <a:pPr marL="0" lvl="0" indent="0" algn="l">
              <a:lnSpc>
                <a:spcPct val="150000"/>
              </a:lnSpc>
              <a:buSzPts val="1100"/>
            </a:pPr>
            <a:r>
              <a:rPr lang="es-ES" dirty="0" smtClean="0"/>
              <a:t>○ </a:t>
            </a:r>
            <a:r>
              <a:rPr lang="es-ES" dirty="0"/>
              <a:t>Si al hacer </a:t>
            </a:r>
            <a:r>
              <a:rPr lang="es-ES" dirty="0" err="1"/>
              <a:t>insert</a:t>
            </a:r>
            <a:r>
              <a:rPr lang="es-ES" dirty="0"/>
              <a:t> o </a:t>
            </a:r>
            <a:r>
              <a:rPr lang="es-ES" dirty="0" err="1"/>
              <a:t>update</a:t>
            </a:r>
            <a:r>
              <a:rPr lang="es-ES" dirty="0"/>
              <a:t> en el campo </a:t>
            </a:r>
            <a:r>
              <a:rPr lang="es-ES" dirty="0" err="1"/>
              <a:t>tipoProy</a:t>
            </a:r>
            <a:r>
              <a:rPr lang="es-ES" dirty="0"/>
              <a:t> llega los valores EDUCACION, FORESTACIÓN o CULTURA, en el campo ESTADO colocar el valor ACTIVO. Sin embargo se </a:t>
            </a:r>
            <a:r>
              <a:rPr lang="es-ES" dirty="0" smtClean="0"/>
              <a:t>llegar </a:t>
            </a:r>
            <a:r>
              <a:rPr lang="es-ES" dirty="0"/>
              <a:t>un tipo de proyecto distinto colocar INACTIVO</a:t>
            </a:r>
            <a:endParaRPr dirty="0"/>
          </a:p>
        </p:txBody>
      </p:sp>
      <p:sp>
        <p:nvSpPr>
          <p:cNvPr id="2414" name="Google Shape;2414;p56"/>
          <p:cNvSpPr txBox="1">
            <a:spLocks noGrp="1"/>
          </p:cNvSpPr>
          <p:nvPr>
            <p:ph type="title" idx="2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 smtClean="0"/>
              <a:t>P</a:t>
            </a:r>
            <a:r>
              <a:rPr lang="en" dirty="0" smtClean="0"/>
              <a:t>regunta 12</a:t>
            </a:r>
            <a:endParaRPr dirty="0"/>
          </a:p>
        </p:txBody>
      </p:sp>
      <p:grpSp>
        <p:nvGrpSpPr>
          <p:cNvPr id="2434" name="Google Shape;2434;p56"/>
          <p:cNvGrpSpPr/>
          <p:nvPr/>
        </p:nvGrpSpPr>
        <p:grpSpPr>
          <a:xfrm rot="2065613">
            <a:off x="8712594" y="2991974"/>
            <a:ext cx="1653875" cy="539976"/>
            <a:chOff x="2564525" y="5223525"/>
            <a:chExt cx="2556110" cy="834547"/>
          </a:xfrm>
        </p:grpSpPr>
        <p:sp>
          <p:nvSpPr>
            <p:cNvPr id="2435" name="Google Shape;2435;p56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6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6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6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6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6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6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6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6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6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5" name="Google Shape;2445;p56"/>
          <p:cNvGrpSpPr/>
          <p:nvPr/>
        </p:nvGrpSpPr>
        <p:grpSpPr>
          <a:xfrm rot="390124">
            <a:off x="-711125" y="318230"/>
            <a:ext cx="1719442" cy="916249"/>
            <a:chOff x="7463504" y="3075665"/>
            <a:chExt cx="2603050" cy="1387103"/>
          </a:xfrm>
        </p:grpSpPr>
        <p:sp>
          <p:nvSpPr>
            <p:cNvPr id="2446" name="Google Shape;2446;p56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6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6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6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6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6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6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6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6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6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6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6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6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6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6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6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6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6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6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6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6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6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6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6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6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6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6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6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6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6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6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6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6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57"/>
          <p:cNvSpPr txBox="1">
            <a:spLocks noGrp="1"/>
          </p:cNvSpPr>
          <p:nvPr>
            <p:ph type="subTitle" idx="1"/>
          </p:nvPr>
        </p:nvSpPr>
        <p:spPr>
          <a:xfrm>
            <a:off x="1340220" y="1213364"/>
            <a:ext cx="6546480" cy="33586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s-ES" sz="2000" dirty="0" smtClean="0"/>
              <a:t>Manejo </a:t>
            </a:r>
            <a:r>
              <a:rPr lang="es-ES" sz="2000" dirty="0"/>
              <a:t>de </a:t>
            </a:r>
            <a:r>
              <a:rPr lang="es-ES" sz="2000" dirty="0" err="1"/>
              <a:t>Triggers</a:t>
            </a:r>
            <a:r>
              <a:rPr lang="es-ES" sz="2000" dirty="0"/>
              <a:t> II. </a:t>
            </a:r>
            <a:endParaRPr lang="es-ES" sz="2000" dirty="0" smtClean="0"/>
          </a:p>
          <a:p>
            <a:pPr marL="0" lvl="0" indent="0">
              <a:buSzPts val="1100"/>
            </a:pPr>
            <a:r>
              <a:rPr lang="es-ES" sz="2000" dirty="0" smtClean="0"/>
              <a:t>○ </a:t>
            </a:r>
            <a:r>
              <a:rPr lang="es-ES" sz="2000" dirty="0"/>
              <a:t>El </a:t>
            </a:r>
            <a:r>
              <a:rPr lang="es-ES" sz="2000" dirty="0" err="1"/>
              <a:t>trigger</a:t>
            </a:r>
            <a:r>
              <a:rPr lang="es-ES" sz="2000" dirty="0"/>
              <a:t> debe de llamarse </a:t>
            </a:r>
            <a:r>
              <a:rPr lang="es-ES" sz="2000" dirty="0" err="1"/>
              <a:t>calculaEdad</a:t>
            </a:r>
            <a:r>
              <a:rPr lang="es-ES" sz="2000" dirty="0"/>
              <a:t>. </a:t>
            </a:r>
            <a:endParaRPr lang="es-ES" sz="2000" dirty="0" smtClean="0"/>
          </a:p>
          <a:p>
            <a:pPr marL="0" lvl="0" indent="0">
              <a:buSzPts val="1100"/>
            </a:pPr>
            <a:r>
              <a:rPr lang="es-ES" sz="2000" dirty="0" smtClean="0"/>
              <a:t>○ </a:t>
            </a:r>
            <a:r>
              <a:rPr lang="es-ES" sz="2000" dirty="0"/>
              <a:t>El evento debe de ejecutarse en un BEFORE INSERT. </a:t>
            </a:r>
            <a:endParaRPr lang="es-ES" sz="2000" dirty="0" smtClean="0"/>
          </a:p>
          <a:p>
            <a:pPr marL="0" lvl="0" indent="0">
              <a:buSzPts val="1100"/>
            </a:pPr>
            <a:r>
              <a:rPr lang="es-ES" sz="2000" dirty="0" smtClean="0"/>
              <a:t>○ </a:t>
            </a:r>
            <a:r>
              <a:rPr lang="es-ES" sz="2000" dirty="0"/>
              <a:t>Cada vez que se inserta un registro en la tabla PERSONA, el </a:t>
            </a:r>
            <a:r>
              <a:rPr lang="es-ES" sz="2000" dirty="0" err="1"/>
              <a:t>trigger</a:t>
            </a:r>
            <a:r>
              <a:rPr lang="es-ES" sz="2000" dirty="0"/>
              <a:t> debe de calcular la edad en función a la fecha de nacimiento. </a:t>
            </a:r>
            <a:endParaRPr lang="es-ES" sz="2000" dirty="0" smtClean="0"/>
          </a:p>
          <a:p>
            <a:pPr marL="0" lvl="0" indent="0">
              <a:buSzPts val="1100"/>
            </a:pPr>
            <a:r>
              <a:rPr lang="es-ES" sz="2000" dirty="0" smtClean="0"/>
              <a:t>○ </a:t>
            </a:r>
            <a:r>
              <a:rPr lang="es-ES" sz="2000" dirty="0"/>
              <a:t>Adjuntar el código SQL generado y una imagen de su correcto funcionamiento. </a:t>
            </a:r>
            <a:endParaRPr sz="2000" dirty="0"/>
          </a:p>
        </p:txBody>
      </p:sp>
      <p:sp>
        <p:nvSpPr>
          <p:cNvPr id="2485" name="Google Shape;2485;p57"/>
          <p:cNvSpPr txBox="1">
            <a:spLocks noGrp="1"/>
          </p:cNvSpPr>
          <p:nvPr>
            <p:ph type="title" idx="2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 smtClean="0"/>
              <a:t>P</a:t>
            </a:r>
            <a:r>
              <a:rPr lang="en" dirty="0" smtClean="0"/>
              <a:t>regunta 13</a:t>
            </a:r>
            <a:endParaRPr dirty="0"/>
          </a:p>
        </p:txBody>
      </p:sp>
      <p:grpSp>
        <p:nvGrpSpPr>
          <p:cNvPr id="2505" name="Google Shape;2505;p57"/>
          <p:cNvGrpSpPr/>
          <p:nvPr/>
        </p:nvGrpSpPr>
        <p:grpSpPr>
          <a:xfrm>
            <a:off x="7583913" y="-156039"/>
            <a:ext cx="1693701" cy="857873"/>
            <a:chOff x="0" y="6078527"/>
            <a:chExt cx="2501774" cy="1267169"/>
          </a:xfrm>
        </p:grpSpPr>
        <p:sp>
          <p:nvSpPr>
            <p:cNvPr id="2506" name="Google Shape;2506;p57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7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7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7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7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7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57"/>
          <p:cNvGrpSpPr/>
          <p:nvPr/>
        </p:nvGrpSpPr>
        <p:grpSpPr>
          <a:xfrm rot="2065613">
            <a:off x="8234694" y="2817224"/>
            <a:ext cx="1653875" cy="539976"/>
            <a:chOff x="2564525" y="5223525"/>
            <a:chExt cx="2556110" cy="834547"/>
          </a:xfrm>
        </p:grpSpPr>
        <p:sp>
          <p:nvSpPr>
            <p:cNvPr id="2513" name="Google Shape;2513;p57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7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7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7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7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7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7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7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7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7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57"/>
          <p:cNvGrpSpPr/>
          <p:nvPr/>
        </p:nvGrpSpPr>
        <p:grpSpPr>
          <a:xfrm rot="1445359">
            <a:off x="-981289" y="3658598"/>
            <a:ext cx="1719380" cy="916216"/>
            <a:chOff x="7463504" y="3075665"/>
            <a:chExt cx="2603050" cy="1387103"/>
          </a:xfrm>
        </p:grpSpPr>
        <p:sp>
          <p:nvSpPr>
            <p:cNvPr id="2524" name="Google Shape;2524;p57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7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7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7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7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7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7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7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7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7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7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7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7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7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7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7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7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7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7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7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7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7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7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7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7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7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7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7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7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7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7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7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7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58"/>
          <p:cNvSpPr txBox="1">
            <a:spLocks noGrp="1"/>
          </p:cNvSpPr>
          <p:nvPr>
            <p:ph type="title" idx="2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BO" dirty="0" smtClean="0"/>
              <a:t>P</a:t>
            </a:r>
            <a:r>
              <a:rPr lang="en" dirty="0" smtClean="0"/>
              <a:t>regunta 14</a:t>
            </a:r>
            <a:endParaRPr dirty="0"/>
          </a:p>
        </p:txBody>
      </p:sp>
      <p:sp>
        <p:nvSpPr>
          <p:cNvPr id="2571" name="Google Shape;2571;p58"/>
          <p:cNvSpPr txBox="1">
            <a:spLocks noGrp="1"/>
          </p:cNvSpPr>
          <p:nvPr>
            <p:ph type="subTitle" idx="13"/>
          </p:nvPr>
        </p:nvSpPr>
        <p:spPr>
          <a:xfrm>
            <a:off x="888578" y="1165860"/>
            <a:ext cx="7409601" cy="342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buSzPts val="1100"/>
            </a:pPr>
            <a:r>
              <a:rPr lang="es-ES" sz="1800" dirty="0"/>
              <a:t>Manejo de TRIGGERS III. </a:t>
            </a:r>
            <a:endParaRPr lang="es-ES" sz="1800" dirty="0" smtClean="0"/>
          </a:p>
          <a:p>
            <a:pPr marL="0" lvl="0" indent="0" algn="l">
              <a:buSzPts val="1100"/>
            </a:pPr>
            <a:r>
              <a:rPr lang="es-ES" sz="1800" dirty="0" smtClean="0"/>
              <a:t>○ </a:t>
            </a:r>
            <a:r>
              <a:rPr lang="es-ES" sz="1800" dirty="0"/>
              <a:t>Crear otra tabla con los mismos campos de la tabla persona(Excepto el </a:t>
            </a:r>
            <a:r>
              <a:rPr lang="es-ES" sz="1800" dirty="0" err="1"/>
              <a:t>primary</a:t>
            </a:r>
            <a:r>
              <a:rPr lang="es-ES" sz="1800" dirty="0"/>
              <a:t> </a:t>
            </a:r>
            <a:r>
              <a:rPr lang="es-ES" sz="1800" dirty="0" err="1"/>
              <a:t>key</a:t>
            </a:r>
            <a:r>
              <a:rPr lang="es-ES" sz="1800" dirty="0"/>
              <a:t> </a:t>
            </a:r>
            <a:r>
              <a:rPr lang="es-ES" sz="1800" dirty="0" err="1"/>
              <a:t>id_per</a:t>
            </a:r>
            <a:r>
              <a:rPr lang="es-ES" sz="1800" dirty="0"/>
              <a:t>). </a:t>
            </a:r>
            <a:endParaRPr lang="es-ES" sz="1800" dirty="0" smtClean="0"/>
          </a:p>
          <a:p>
            <a:pPr marL="0" lvl="0" indent="0" algn="l">
              <a:buSzPts val="1100"/>
            </a:pPr>
            <a:r>
              <a:rPr lang="es-ES" sz="1800" dirty="0" smtClean="0"/>
              <a:t>■ </a:t>
            </a:r>
            <a:r>
              <a:rPr lang="es-ES" sz="1800" dirty="0"/>
              <a:t>No es necesario que tenga PRIMARY KEY. </a:t>
            </a:r>
            <a:endParaRPr lang="es-ES" sz="1800" dirty="0" smtClean="0"/>
          </a:p>
          <a:p>
            <a:pPr marL="0" lvl="0" indent="0" algn="l">
              <a:buSzPts val="1100"/>
            </a:pPr>
            <a:r>
              <a:rPr lang="es-ES" sz="1800" dirty="0" smtClean="0"/>
              <a:t>○ </a:t>
            </a:r>
            <a:r>
              <a:rPr lang="es-ES" sz="1800" dirty="0"/>
              <a:t>Cada vez que se haga un INSERT a la tabla persona estos mismos valores deben insertarse a la tabla copia. </a:t>
            </a:r>
            <a:endParaRPr lang="es-ES" sz="1800" dirty="0" smtClean="0"/>
          </a:p>
          <a:p>
            <a:pPr marL="0" lvl="0" indent="0" algn="l">
              <a:buSzPts val="1100"/>
            </a:pPr>
            <a:r>
              <a:rPr lang="es-ES" sz="1800" dirty="0" smtClean="0"/>
              <a:t>○ </a:t>
            </a:r>
            <a:r>
              <a:rPr lang="es-ES" sz="1800" dirty="0"/>
              <a:t>Para resolver esto deberá de crear un </a:t>
            </a:r>
            <a:r>
              <a:rPr lang="es-ES" sz="1800" dirty="0" err="1"/>
              <a:t>trigger</a:t>
            </a:r>
            <a:r>
              <a:rPr lang="es-ES" sz="1800" dirty="0"/>
              <a:t> </a:t>
            </a:r>
            <a:r>
              <a:rPr lang="es-ES" sz="1800" dirty="0" err="1"/>
              <a:t>before</a:t>
            </a:r>
            <a:r>
              <a:rPr lang="es-ES" sz="1800" dirty="0"/>
              <a:t> </a:t>
            </a:r>
            <a:r>
              <a:rPr lang="es-ES" sz="1800" dirty="0" err="1"/>
              <a:t>insert</a:t>
            </a:r>
            <a:r>
              <a:rPr lang="es-ES" sz="1800" dirty="0"/>
              <a:t> para la tabla PERSONA. </a:t>
            </a:r>
            <a:endParaRPr lang="es-ES" sz="1800" dirty="0" smtClean="0"/>
          </a:p>
          <a:p>
            <a:pPr marL="0" lvl="0" indent="0" algn="l">
              <a:buSzPts val="1100"/>
            </a:pPr>
            <a:r>
              <a:rPr lang="es-ES" sz="1800" dirty="0" smtClean="0"/>
              <a:t>○ </a:t>
            </a:r>
            <a:r>
              <a:rPr lang="es-ES" sz="1800" dirty="0"/>
              <a:t>Adjuntar el código SQL generado y una imagen de su correcto funcionamiento.</a:t>
            </a:r>
            <a:endParaRPr sz="1800" dirty="0"/>
          </a:p>
        </p:txBody>
      </p:sp>
      <p:grpSp>
        <p:nvGrpSpPr>
          <p:cNvPr id="2574" name="Google Shape;2574;p58"/>
          <p:cNvGrpSpPr/>
          <p:nvPr/>
        </p:nvGrpSpPr>
        <p:grpSpPr>
          <a:xfrm>
            <a:off x="-636837" y="488561"/>
            <a:ext cx="1693701" cy="857873"/>
            <a:chOff x="0" y="6078527"/>
            <a:chExt cx="2501774" cy="1267169"/>
          </a:xfrm>
        </p:grpSpPr>
        <p:sp>
          <p:nvSpPr>
            <p:cNvPr id="2575" name="Google Shape;2575;p58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8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8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8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8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8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1" name="Google Shape;2581;p58"/>
          <p:cNvGrpSpPr/>
          <p:nvPr/>
        </p:nvGrpSpPr>
        <p:grpSpPr>
          <a:xfrm rot="1495749">
            <a:off x="4433741" y="4884443"/>
            <a:ext cx="1653750" cy="539935"/>
            <a:chOff x="2564525" y="5223525"/>
            <a:chExt cx="2556110" cy="834547"/>
          </a:xfrm>
        </p:grpSpPr>
        <p:sp>
          <p:nvSpPr>
            <p:cNvPr id="2582" name="Google Shape;2582;p58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8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8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8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8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8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8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8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8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8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62"/>
          <p:cNvSpPr txBox="1">
            <a:spLocks noGrp="1"/>
          </p:cNvSpPr>
          <p:nvPr>
            <p:ph type="subTitle" idx="1"/>
          </p:nvPr>
        </p:nvSpPr>
        <p:spPr>
          <a:xfrm flipH="1">
            <a:off x="1504100" y="891540"/>
            <a:ext cx="5101200" cy="2337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BO" dirty="0" smtClean="0"/>
              <a:t>Pregunta</a:t>
            </a:r>
            <a:r>
              <a:rPr lang="en" dirty="0" smtClean="0"/>
              <a:t> 15</a:t>
            </a:r>
          </a:p>
          <a:p>
            <a:pPr marL="0" lvl="0" indent="0">
              <a:spcAft>
                <a:spcPts val="1600"/>
              </a:spcAft>
            </a:pPr>
            <a:r>
              <a:rPr lang="es-ES" dirty="0"/>
              <a:t>Crear una consulta SQL que haga uso de todas las tablas. ○ La consulta generada convertirlo a VISTA</a:t>
            </a:r>
            <a:endParaRPr dirty="0"/>
          </a:p>
        </p:txBody>
      </p:sp>
      <p:grpSp>
        <p:nvGrpSpPr>
          <p:cNvPr id="2819" name="Google Shape;2819;p62"/>
          <p:cNvGrpSpPr/>
          <p:nvPr/>
        </p:nvGrpSpPr>
        <p:grpSpPr>
          <a:xfrm rot="-293121">
            <a:off x="1963753" y="3212801"/>
            <a:ext cx="1284292" cy="1482557"/>
            <a:chOff x="308025" y="724402"/>
            <a:chExt cx="1866433" cy="2154567"/>
          </a:xfrm>
        </p:grpSpPr>
        <p:sp>
          <p:nvSpPr>
            <p:cNvPr id="2820" name="Google Shape;2820;p62"/>
            <p:cNvSpPr/>
            <p:nvPr/>
          </p:nvSpPr>
          <p:spPr>
            <a:xfrm>
              <a:off x="308025" y="724402"/>
              <a:ext cx="1866433" cy="2154567"/>
            </a:xfrm>
            <a:custGeom>
              <a:avLst/>
              <a:gdLst/>
              <a:ahLst/>
              <a:cxnLst/>
              <a:rect l="l" t="t" r="r" b="b"/>
              <a:pathLst>
                <a:path w="49269" h="56875" extrusionOk="0">
                  <a:moveTo>
                    <a:pt x="25485" y="0"/>
                  </a:moveTo>
                  <a:cubicBezTo>
                    <a:pt x="23317" y="0"/>
                    <a:pt x="21449" y="1468"/>
                    <a:pt x="21015" y="3569"/>
                  </a:cubicBezTo>
                  <a:cubicBezTo>
                    <a:pt x="20949" y="3836"/>
                    <a:pt x="20915" y="4103"/>
                    <a:pt x="20849" y="4370"/>
                  </a:cubicBezTo>
                  <a:cubicBezTo>
                    <a:pt x="20649" y="3936"/>
                    <a:pt x="20415" y="3503"/>
                    <a:pt x="20115" y="3136"/>
                  </a:cubicBezTo>
                  <a:cubicBezTo>
                    <a:pt x="19248" y="2001"/>
                    <a:pt x="17880" y="1334"/>
                    <a:pt x="16479" y="1334"/>
                  </a:cubicBezTo>
                  <a:cubicBezTo>
                    <a:pt x="16456" y="1334"/>
                    <a:pt x="16434" y="1334"/>
                    <a:pt x="16412" y="1334"/>
                  </a:cubicBezTo>
                  <a:cubicBezTo>
                    <a:pt x="14339" y="1334"/>
                    <a:pt x="12573" y="2857"/>
                    <a:pt x="12276" y="4904"/>
                  </a:cubicBezTo>
                  <a:cubicBezTo>
                    <a:pt x="11876" y="7339"/>
                    <a:pt x="12943" y="9440"/>
                    <a:pt x="13710" y="10975"/>
                  </a:cubicBezTo>
                  <a:lnTo>
                    <a:pt x="13977" y="11508"/>
                  </a:lnTo>
                  <a:lnTo>
                    <a:pt x="14044" y="11642"/>
                  </a:lnTo>
                  <a:cubicBezTo>
                    <a:pt x="14144" y="11942"/>
                    <a:pt x="14277" y="12242"/>
                    <a:pt x="14411" y="12576"/>
                  </a:cubicBezTo>
                  <a:cubicBezTo>
                    <a:pt x="12243" y="12876"/>
                    <a:pt x="11542" y="13276"/>
                    <a:pt x="11108" y="13543"/>
                  </a:cubicBezTo>
                  <a:cubicBezTo>
                    <a:pt x="10575" y="13843"/>
                    <a:pt x="10074" y="14210"/>
                    <a:pt x="9607" y="14610"/>
                  </a:cubicBezTo>
                  <a:cubicBezTo>
                    <a:pt x="9507" y="14677"/>
                    <a:pt x="0" y="23183"/>
                    <a:pt x="668" y="28821"/>
                  </a:cubicBezTo>
                  <a:cubicBezTo>
                    <a:pt x="1068" y="32223"/>
                    <a:pt x="8640" y="41763"/>
                    <a:pt x="10141" y="43631"/>
                  </a:cubicBezTo>
                  <a:cubicBezTo>
                    <a:pt x="19815" y="55640"/>
                    <a:pt x="23584" y="56474"/>
                    <a:pt x="24818" y="56741"/>
                  </a:cubicBezTo>
                  <a:cubicBezTo>
                    <a:pt x="25218" y="56841"/>
                    <a:pt x="25652" y="56874"/>
                    <a:pt x="26086" y="56874"/>
                  </a:cubicBezTo>
                  <a:lnTo>
                    <a:pt x="26619" y="56874"/>
                  </a:lnTo>
                  <a:cubicBezTo>
                    <a:pt x="27987" y="56707"/>
                    <a:pt x="31623" y="56340"/>
                    <a:pt x="40763" y="43131"/>
                  </a:cubicBezTo>
                  <a:cubicBezTo>
                    <a:pt x="42731" y="40262"/>
                    <a:pt x="49269" y="30555"/>
                    <a:pt x="49269" y="26986"/>
                  </a:cubicBezTo>
                  <a:cubicBezTo>
                    <a:pt x="49236" y="22583"/>
                    <a:pt x="40096" y="14544"/>
                    <a:pt x="40029" y="14510"/>
                  </a:cubicBezTo>
                  <a:cubicBezTo>
                    <a:pt x="39562" y="14110"/>
                    <a:pt x="39062" y="13810"/>
                    <a:pt x="38528" y="13576"/>
                  </a:cubicBezTo>
                  <a:cubicBezTo>
                    <a:pt x="38294" y="13476"/>
                    <a:pt x="38061" y="13376"/>
                    <a:pt x="37794" y="13310"/>
                  </a:cubicBezTo>
                  <a:cubicBezTo>
                    <a:pt x="38728" y="11842"/>
                    <a:pt x="39495" y="10274"/>
                    <a:pt x="40096" y="8640"/>
                  </a:cubicBezTo>
                  <a:cubicBezTo>
                    <a:pt x="40663" y="7239"/>
                    <a:pt x="40463" y="5671"/>
                    <a:pt x="39629" y="4470"/>
                  </a:cubicBezTo>
                  <a:cubicBezTo>
                    <a:pt x="38667" y="3099"/>
                    <a:pt x="37214" y="2449"/>
                    <a:pt x="35771" y="2449"/>
                  </a:cubicBezTo>
                  <a:cubicBezTo>
                    <a:pt x="33914" y="2449"/>
                    <a:pt x="32074" y="3528"/>
                    <a:pt x="31323" y="5537"/>
                  </a:cubicBezTo>
                  <a:cubicBezTo>
                    <a:pt x="31056" y="6305"/>
                    <a:pt x="30656" y="7072"/>
                    <a:pt x="30255" y="7939"/>
                  </a:cubicBezTo>
                  <a:cubicBezTo>
                    <a:pt x="30089" y="8306"/>
                    <a:pt x="29888" y="8673"/>
                    <a:pt x="29722" y="9040"/>
                  </a:cubicBezTo>
                  <a:cubicBezTo>
                    <a:pt x="29755" y="7972"/>
                    <a:pt x="29855" y="6872"/>
                    <a:pt x="30089" y="5804"/>
                  </a:cubicBezTo>
                  <a:cubicBezTo>
                    <a:pt x="30422" y="4403"/>
                    <a:pt x="30122" y="2969"/>
                    <a:pt x="29255" y="1835"/>
                  </a:cubicBezTo>
                  <a:cubicBezTo>
                    <a:pt x="28321" y="667"/>
                    <a:pt x="26953" y="0"/>
                    <a:pt x="254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3000000" algn="bl" rotWithShape="0">
                <a:schemeClr val="dk1">
                  <a:alpha val="8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2"/>
            <p:cNvSpPr/>
            <p:nvPr/>
          </p:nvSpPr>
          <p:spPr>
            <a:xfrm>
              <a:off x="896913" y="910455"/>
              <a:ext cx="166872" cy="299499"/>
            </a:xfrm>
            <a:custGeom>
              <a:avLst/>
              <a:gdLst/>
              <a:ahLst/>
              <a:cxnLst/>
              <a:rect l="l" t="t" r="r" b="b"/>
              <a:pathLst>
                <a:path w="4405" h="7906" extrusionOk="0">
                  <a:moveTo>
                    <a:pt x="905" y="1"/>
                  </a:moveTo>
                  <a:cubicBezTo>
                    <a:pt x="591" y="1"/>
                    <a:pt x="303" y="166"/>
                    <a:pt x="234" y="560"/>
                  </a:cubicBezTo>
                  <a:cubicBezTo>
                    <a:pt x="1" y="2094"/>
                    <a:pt x="1035" y="3795"/>
                    <a:pt x="1669" y="5130"/>
                  </a:cubicBezTo>
                  <a:cubicBezTo>
                    <a:pt x="1851" y="5494"/>
                    <a:pt x="2614" y="7905"/>
                    <a:pt x="3328" y="7905"/>
                  </a:cubicBezTo>
                  <a:cubicBezTo>
                    <a:pt x="3399" y="7905"/>
                    <a:pt x="3468" y="7882"/>
                    <a:pt x="3537" y="7831"/>
                  </a:cubicBezTo>
                  <a:cubicBezTo>
                    <a:pt x="4404" y="7231"/>
                    <a:pt x="3670" y="5630"/>
                    <a:pt x="3403" y="4863"/>
                  </a:cubicBezTo>
                  <a:cubicBezTo>
                    <a:pt x="3136" y="4062"/>
                    <a:pt x="2836" y="3262"/>
                    <a:pt x="2536" y="2461"/>
                  </a:cubicBezTo>
                  <a:cubicBezTo>
                    <a:pt x="2303" y="1760"/>
                    <a:pt x="2169" y="993"/>
                    <a:pt x="1702" y="393"/>
                  </a:cubicBezTo>
                  <a:cubicBezTo>
                    <a:pt x="1523" y="149"/>
                    <a:pt x="1203" y="1"/>
                    <a:pt x="9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2"/>
            <p:cNvSpPr/>
            <p:nvPr/>
          </p:nvSpPr>
          <p:spPr>
            <a:xfrm>
              <a:off x="1187606" y="860561"/>
              <a:ext cx="136453" cy="348367"/>
            </a:xfrm>
            <a:custGeom>
              <a:avLst/>
              <a:gdLst/>
              <a:ahLst/>
              <a:cxnLst/>
              <a:rect l="l" t="t" r="r" b="b"/>
              <a:pathLst>
                <a:path w="3602" h="9196" extrusionOk="0">
                  <a:moveTo>
                    <a:pt x="2254" y="0"/>
                  </a:moveTo>
                  <a:cubicBezTo>
                    <a:pt x="1812" y="0"/>
                    <a:pt x="1388" y="245"/>
                    <a:pt x="1268" y="809"/>
                  </a:cubicBezTo>
                  <a:cubicBezTo>
                    <a:pt x="734" y="3077"/>
                    <a:pt x="0" y="6880"/>
                    <a:pt x="1534" y="8915"/>
                  </a:cubicBezTo>
                  <a:cubicBezTo>
                    <a:pt x="1661" y="9089"/>
                    <a:pt x="1900" y="9195"/>
                    <a:pt x="2127" y="9195"/>
                  </a:cubicBezTo>
                  <a:cubicBezTo>
                    <a:pt x="2379" y="9195"/>
                    <a:pt x="2616" y="9064"/>
                    <a:pt x="2669" y="8748"/>
                  </a:cubicBezTo>
                  <a:cubicBezTo>
                    <a:pt x="3036" y="6313"/>
                    <a:pt x="2802" y="3845"/>
                    <a:pt x="3402" y="1376"/>
                  </a:cubicBezTo>
                  <a:cubicBezTo>
                    <a:pt x="3602" y="539"/>
                    <a:pt x="2908" y="0"/>
                    <a:pt x="2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2"/>
            <p:cNvSpPr/>
            <p:nvPr/>
          </p:nvSpPr>
          <p:spPr>
            <a:xfrm>
              <a:off x="1520276" y="953000"/>
              <a:ext cx="191875" cy="273057"/>
            </a:xfrm>
            <a:custGeom>
              <a:avLst/>
              <a:gdLst/>
              <a:ahLst/>
              <a:cxnLst/>
              <a:rect l="l" t="t" r="r" b="b"/>
              <a:pathLst>
                <a:path w="5065" h="7208" extrusionOk="0">
                  <a:moveTo>
                    <a:pt x="3754" y="0"/>
                  </a:moveTo>
                  <a:cubicBezTo>
                    <a:pt x="3320" y="0"/>
                    <a:pt x="2879" y="223"/>
                    <a:pt x="2694" y="738"/>
                  </a:cubicBezTo>
                  <a:cubicBezTo>
                    <a:pt x="1960" y="2672"/>
                    <a:pt x="859" y="4440"/>
                    <a:pt x="192" y="6375"/>
                  </a:cubicBezTo>
                  <a:cubicBezTo>
                    <a:pt x="1" y="6877"/>
                    <a:pt x="409" y="7207"/>
                    <a:pt x="840" y="7207"/>
                  </a:cubicBezTo>
                  <a:cubicBezTo>
                    <a:pt x="1010" y="7207"/>
                    <a:pt x="1184" y="7156"/>
                    <a:pt x="1326" y="7042"/>
                  </a:cubicBezTo>
                  <a:cubicBezTo>
                    <a:pt x="2994" y="5641"/>
                    <a:pt x="3995" y="3273"/>
                    <a:pt x="4762" y="1305"/>
                  </a:cubicBezTo>
                  <a:cubicBezTo>
                    <a:pt x="5064" y="519"/>
                    <a:pt x="4417" y="0"/>
                    <a:pt x="3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2"/>
            <p:cNvSpPr/>
            <p:nvPr/>
          </p:nvSpPr>
          <p:spPr>
            <a:xfrm>
              <a:off x="1532589" y="1379015"/>
              <a:ext cx="505504" cy="571192"/>
            </a:xfrm>
            <a:custGeom>
              <a:avLst/>
              <a:gdLst/>
              <a:ahLst/>
              <a:cxnLst/>
              <a:rect l="l" t="t" r="r" b="b"/>
              <a:pathLst>
                <a:path w="13344" h="15078" extrusionOk="0">
                  <a:moveTo>
                    <a:pt x="5471" y="0"/>
                  </a:moveTo>
                  <a:lnTo>
                    <a:pt x="1" y="15078"/>
                  </a:lnTo>
                  <a:cubicBezTo>
                    <a:pt x="3570" y="14077"/>
                    <a:pt x="13343" y="9740"/>
                    <a:pt x="13343" y="9740"/>
                  </a:cubicBezTo>
                  <a:cubicBezTo>
                    <a:pt x="13343" y="7906"/>
                    <a:pt x="7639" y="1701"/>
                    <a:pt x="5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2"/>
            <p:cNvSpPr/>
            <p:nvPr/>
          </p:nvSpPr>
          <p:spPr>
            <a:xfrm>
              <a:off x="1260982" y="1322112"/>
              <a:ext cx="478986" cy="628092"/>
            </a:xfrm>
            <a:custGeom>
              <a:avLst/>
              <a:gdLst/>
              <a:ahLst/>
              <a:cxnLst/>
              <a:rect l="l" t="t" r="r" b="b"/>
              <a:pathLst>
                <a:path w="12644" h="16580" extrusionOk="0">
                  <a:moveTo>
                    <a:pt x="1" y="1"/>
                  </a:moveTo>
                  <a:lnTo>
                    <a:pt x="7173" y="16580"/>
                  </a:lnTo>
                  <a:lnTo>
                    <a:pt x="12643" y="1502"/>
                  </a:lnTo>
                  <a:cubicBezTo>
                    <a:pt x="12443" y="1335"/>
                    <a:pt x="12243" y="1168"/>
                    <a:pt x="12009" y="1068"/>
                  </a:cubicBezTo>
                  <a:cubicBezTo>
                    <a:pt x="10608" y="501"/>
                    <a:pt x="5338" y="6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2"/>
            <p:cNvSpPr/>
            <p:nvPr/>
          </p:nvSpPr>
          <p:spPr>
            <a:xfrm>
              <a:off x="455891" y="1381516"/>
              <a:ext cx="470122" cy="558577"/>
            </a:xfrm>
            <a:custGeom>
              <a:avLst/>
              <a:gdLst/>
              <a:ahLst/>
              <a:cxnLst/>
              <a:rect l="l" t="t" r="r" b="b"/>
              <a:pathLst>
                <a:path w="12410" h="14745" extrusionOk="0">
                  <a:moveTo>
                    <a:pt x="8006" y="1"/>
                  </a:moveTo>
                  <a:cubicBezTo>
                    <a:pt x="5237" y="2336"/>
                    <a:pt x="0" y="8540"/>
                    <a:pt x="300" y="11075"/>
                  </a:cubicBezTo>
                  <a:cubicBezTo>
                    <a:pt x="300" y="11075"/>
                    <a:pt x="10041" y="14578"/>
                    <a:pt x="12409" y="14745"/>
                  </a:cubicBezTo>
                  <a:lnTo>
                    <a:pt x="80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2"/>
            <p:cNvSpPr/>
            <p:nvPr/>
          </p:nvSpPr>
          <p:spPr>
            <a:xfrm>
              <a:off x="759268" y="1320483"/>
              <a:ext cx="495389" cy="619606"/>
            </a:xfrm>
            <a:custGeom>
              <a:avLst/>
              <a:gdLst/>
              <a:ahLst/>
              <a:cxnLst/>
              <a:rect l="l" t="t" r="r" b="b"/>
              <a:pathLst>
                <a:path w="13077" h="16356" extrusionOk="0">
                  <a:moveTo>
                    <a:pt x="11474" y="1"/>
                  </a:moveTo>
                  <a:cubicBezTo>
                    <a:pt x="6615" y="1"/>
                    <a:pt x="2111" y="280"/>
                    <a:pt x="968" y="911"/>
                  </a:cubicBezTo>
                  <a:cubicBezTo>
                    <a:pt x="601" y="1111"/>
                    <a:pt x="301" y="1345"/>
                    <a:pt x="1" y="1612"/>
                  </a:cubicBezTo>
                  <a:lnTo>
                    <a:pt x="4404" y="16356"/>
                  </a:lnTo>
                  <a:lnTo>
                    <a:pt x="13077" y="11"/>
                  </a:lnTo>
                  <a:cubicBezTo>
                    <a:pt x="12541" y="4"/>
                    <a:pt x="12006" y="1"/>
                    <a:pt x="11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2"/>
            <p:cNvSpPr/>
            <p:nvPr/>
          </p:nvSpPr>
          <p:spPr>
            <a:xfrm>
              <a:off x="926009" y="1320862"/>
              <a:ext cx="606575" cy="638396"/>
            </a:xfrm>
            <a:custGeom>
              <a:avLst/>
              <a:gdLst/>
              <a:ahLst/>
              <a:cxnLst/>
              <a:rect l="l" t="t" r="r" b="b"/>
              <a:pathLst>
                <a:path w="16012" h="16852" extrusionOk="0">
                  <a:moveTo>
                    <a:pt x="8673" y="1"/>
                  </a:moveTo>
                  <a:lnTo>
                    <a:pt x="0" y="16346"/>
                  </a:lnTo>
                  <a:cubicBezTo>
                    <a:pt x="1681" y="16464"/>
                    <a:pt x="8019" y="16851"/>
                    <a:pt x="12283" y="16851"/>
                  </a:cubicBezTo>
                  <a:cubicBezTo>
                    <a:pt x="14025" y="16851"/>
                    <a:pt x="15421" y="16787"/>
                    <a:pt x="16012" y="16613"/>
                  </a:cubicBezTo>
                  <a:lnTo>
                    <a:pt x="8840" y="34"/>
                  </a:lnTo>
                  <a:lnTo>
                    <a:pt x="8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2"/>
            <p:cNvSpPr/>
            <p:nvPr/>
          </p:nvSpPr>
          <p:spPr>
            <a:xfrm>
              <a:off x="926009" y="1940091"/>
              <a:ext cx="606575" cy="805003"/>
            </a:xfrm>
            <a:custGeom>
              <a:avLst/>
              <a:gdLst/>
              <a:ahLst/>
              <a:cxnLst/>
              <a:rect l="l" t="t" r="r" b="b"/>
              <a:pathLst>
                <a:path w="16012" h="21250" extrusionOk="0">
                  <a:moveTo>
                    <a:pt x="0" y="1"/>
                  </a:moveTo>
                  <a:lnTo>
                    <a:pt x="9273" y="21116"/>
                  </a:lnTo>
                  <a:lnTo>
                    <a:pt x="9273" y="21216"/>
                  </a:lnTo>
                  <a:cubicBezTo>
                    <a:pt x="9474" y="21249"/>
                    <a:pt x="9707" y="21249"/>
                    <a:pt x="9907" y="21249"/>
                  </a:cubicBezTo>
                  <a:lnTo>
                    <a:pt x="16012" y="268"/>
                  </a:lnTo>
                  <a:lnTo>
                    <a:pt x="16012" y="268"/>
                  </a:lnTo>
                  <a:cubicBezTo>
                    <a:pt x="15421" y="442"/>
                    <a:pt x="14028" y="506"/>
                    <a:pt x="12289" y="506"/>
                  </a:cubicBezTo>
                  <a:cubicBezTo>
                    <a:pt x="8033" y="506"/>
                    <a:pt x="1705" y="11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2"/>
            <p:cNvSpPr/>
            <p:nvPr/>
          </p:nvSpPr>
          <p:spPr>
            <a:xfrm>
              <a:off x="1301338" y="1748014"/>
              <a:ext cx="736739" cy="997067"/>
            </a:xfrm>
            <a:custGeom>
              <a:avLst/>
              <a:gdLst/>
              <a:ahLst/>
              <a:cxnLst/>
              <a:rect l="l" t="t" r="r" b="b"/>
              <a:pathLst>
                <a:path w="19448" h="26320" extrusionOk="0">
                  <a:moveTo>
                    <a:pt x="19447" y="0"/>
                  </a:moveTo>
                  <a:cubicBezTo>
                    <a:pt x="19447" y="1"/>
                    <a:pt x="9674" y="4337"/>
                    <a:pt x="6105" y="5338"/>
                  </a:cubicBezTo>
                  <a:lnTo>
                    <a:pt x="0" y="26319"/>
                  </a:lnTo>
                  <a:cubicBezTo>
                    <a:pt x="4937" y="25819"/>
                    <a:pt x="19447" y="3036"/>
                    <a:pt x="19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2"/>
            <p:cNvSpPr/>
            <p:nvPr/>
          </p:nvSpPr>
          <p:spPr>
            <a:xfrm>
              <a:off x="467257" y="1802341"/>
              <a:ext cx="810041" cy="941456"/>
            </a:xfrm>
            <a:custGeom>
              <a:avLst/>
              <a:gdLst/>
              <a:ahLst/>
              <a:cxnLst/>
              <a:rect l="l" t="t" r="r" b="b"/>
              <a:pathLst>
                <a:path w="21383" h="24852" extrusionOk="0">
                  <a:moveTo>
                    <a:pt x="0" y="1"/>
                  </a:moveTo>
                  <a:cubicBezTo>
                    <a:pt x="334" y="2736"/>
                    <a:pt x="15778" y="23618"/>
                    <a:pt x="21382" y="24852"/>
                  </a:cubicBezTo>
                  <a:lnTo>
                    <a:pt x="21382" y="24752"/>
                  </a:lnTo>
                  <a:lnTo>
                    <a:pt x="12109" y="3637"/>
                  </a:lnTo>
                  <a:cubicBezTo>
                    <a:pt x="9741" y="347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2" name="Google Shape;2832;p62"/>
          <p:cNvGrpSpPr/>
          <p:nvPr/>
        </p:nvGrpSpPr>
        <p:grpSpPr>
          <a:xfrm>
            <a:off x="7399849" y="535515"/>
            <a:ext cx="1090343" cy="1580063"/>
            <a:chOff x="2686050" y="1765275"/>
            <a:chExt cx="1180025" cy="1710025"/>
          </a:xfrm>
        </p:grpSpPr>
        <p:sp>
          <p:nvSpPr>
            <p:cNvPr id="2833" name="Google Shape;2833;p62"/>
            <p:cNvSpPr/>
            <p:nvPr/>
          </p:nvSpPr>
          <p:spPr>
            <a:xfrm>
              <a:off x="2686050" y="1765275"/>
              <a:ext cx="1180025" cy="1710025"/>
            </a:xfrm>
            <a:custGeom>
              <a:avLst/>
              <a:gdLst/>
              <a:ahLst/>
              <a:cxnLst/>
              <a:rect l="l" t="t" r="r" b="b"/>
              <a:pathLst>
                <a:path w="47201" h="68401" extrusionOk="0">
                  <a:moveTo>
                    <a:pt x="34722" y="0"/>
                  </a:moveTo>
                  <a:cubicBezTo>
                    <a:pt x="34577" y="0"/>
                    <a:pt x="34433" y="8"/>
                    <a:pt x="34292" y="25"/>
                  </a:cubicBezTo>
                  <a:cubicBezTo>
                    <a:pt x="32057" y="325"/>
                    <a:pt x="30622" y="2360"/>
                    <a:pt x="28588" y="8164"/>
                  </a:cubicBezTo>
                  <a:cubicBezTo>
                    <a:pt x="27153" y="4028"/>
                    <a:pt x="26153" y="3628"/>
                    <a:pt x="25319" y="3261"/>
                  </a:cubicBezTo>
                  <a:cubicBezTo>
                    <a:pt x="24918" y="3094"/>
                    <a:pt x="24501" y="3011"/>
                    <a:pt x="24084" y="3011"/>
                  </a:cubicBezTo>
                  <a:cubicBezTo>
                    <a:pt x="23667" y="3011"/>
                    <a:pt x="23250" y="3094"/>
                    <a:pt x="22850" y="3261"/>
                  </a:cubicBezTo>
                  <a:cubicBezTo>
                    <a:pt x="21316" y="3894"/>
                    <a:pt x="20148" y="5095"/>
                    <a:pt x="20448" y="11900"/>
                  </a:cubicBezTo>
                  <a:cubicBezTo>
                    <a:pt x="20162" y="11826"/>
                    <a:pt x="19872" y="11789"/>
                    <a:pt x="19584" y="11789"/>
                  </a:cubicBezTo>
                  <a:cubicBezTo>
                    <a:pt x="18967" y="11789"/>
                    <a:pt x="18359" y="11959"/>
                    <a:pt x="17813" y="12301"/>
                  </a:cubicBezTo>
                  <a:cubicBezTo>
                    <a:pt x="15512" y="13735"/>
                    <a:pt x="15678" y="16737"/>
                    <a:pt x="18747" y="24176"/>
                  </a:cubicBezTo>
                  <a:cubicBezTo>
                    <a:pt x="17413" y="24976"/>
                    <a:pt x="16112" y="25944"/>
                    <a:pt x="14945" y="26978"/>
                  </a:cubicBezTo>
                  <a:cubicBezTo>
                    <a:pt x="11876" y="29646"/>
                    <a:pt x="7806" y="35317"/>
                    <a:pt x="5104" y="40788"/>
                  </a:cubicBezTo>
                  <a:cubicBezTo>
                    <a:pt x="2502" y="45958"/>
                    <a:pt x="1" y="53163"/>
                    <a:pt x="2636" y="57933"/>
                  </a:cubicBezTo>
                  <a:cubicBezTo>
                    <a:pt x="4404" y="61069"/>
                    <a:pt x="8240" y="64071"/>
                    <a:pt x="13177" y="66072"/>
                  </a:cubicBezTo>
                  <a:cubicBezTo>
                    <a:pt x="17249" y="67736"/>
                    <a:pt x="20890" y="68401"/>
                    <a:pt x="24002" y="68401"/>
                  </a:cubicBezTo>
                  <a:cubicBezTo>
                    <a:pt x="28128" y="68401"/>
                    <a:pt x="31323" y="67231"/>
                    <a:pt x="33358" y="65672"/>
                  </a:cubicBezTo>
                  <a:cubicBezTo>
                    <a:pt x="42498" y="58667"/>
                    <a:pt x="38528" y="34216"/>
                    <a:pt x="38495" y="33983"/>
                  </a:cubicBezTo>
                  <a:cubicBezTo>
                    <a:pt x="38195" y="32281"/>
                    <a:pt x="37561" y="30647"/>
                    <a:pt x="36627" y="29179"/>
                  </a:cubicBezTo>
                  <a:cubicBezTo>
                    <a:pt x="44065" y="24443"/>
                    <a:pt x="44232" y="23042"/>
                    <a:pt x="44366" y="21907"/>
                  </a:cubicBezTo>
                  <a:cubicBezTo>
                    <a:pt x="44532" y="20373"/>
                    <a:pt x="43632" y="18905"/>
                    <a:pt x="42197" y="18372"/>
                  </a:cubicBezTo>
                  <a:cubicBezTo>
                    <a:pt x="45033" y="15369"/>
                    <a:pt x="47201" y="12701"/>
                    <a:pt x="45433" y="10366"/>
                  </a:cubicBezTo>
                  <a:cubicBezTo>
                    <a:pt x="45099" y="9899"/>
                    <a:pt x="44632" y="9565"/>
                    <a:pt x="44099" y="9332"/>
                  </a:cubicBezTo>
                  <a:cubicBezTo>
                    <a:pt x="43706" y="9173"/>
                    <a:pt x="43312" y="9085"/>
                    <a:pt x="42883" y="9085"/>
                  </a:cubicBezTo>
                  <a:cubicBezTo>
                    <a:pt x="41600" y="9085"/>
                    <a:pt x="39993" y="9867"/>
                    <a:pt x="37094" y="11867"/>
                  </a:cubicBezTo>
                  <a:cubicBezTo>
                    <a:pt x="38228" y="6830"/>
                    <a:pt x="39362" y="1626"/>
                    <a:pt x="35993" y="225"/>
                  </a:cubicBezTo>
                  <a:cubicBezTo>
                    <a:pt x="35593" y="75"/>
                    <a:pt x="35155" y="0"/>
                    <a:pt x="34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2"/>
            <p:cNvSpPr/>
            <p:nvPr/>
          </p:nvSpPr>
          <p:spPr>
            <a:xfrm>
              <a:off x="2725250" y="2399225"/>
              <a:ext cx="922350" cy="1003050"/>
            </a:xfrm>
            <a:custGeom>
              <a:avLst/>
              <a:gdLst/>
              <a:ahLst/>
              <a:cxnLst/>
              <a:rect l="l" t="t" r="r" b="b"/>
              <a:pathLst>
                <a:path w="36894" h="40122" extrusionOk="0">
                  <a:moveTo>
                    <a:pt x="23036" y="0"/>
                  </a:moveTo>
                  <a:cubicBezTo>
                    <a:pt x="22360" y="0"/>
                    <a:pt x="21663" y="94"/>
                    <a:pt x="20915" y="319"/>
                  </a:cubicBezTo>
                  <a:cubicBezTo>
                    <a:pt x="19347" y="819"/>
                    <a:pt x="17546" y="1853"/>
                    <a:pt x="15278" y="3821"/>
                  </a:cubicBezTo>
                  <a:cubicBezTo>
                    <a:pt x="10041" y="8324"/>
                    <a:pt x="0" y="24603"/>
                    <a:pt x="3636" y="31174"/>
                  </a:cubicBezTo>
                  <a:cubicBezTo>
                    <a:pt x="6259" y="35891"/>
                    <a:pt x="15236" y="40121"/>
                    <a:pt x="22614" y="40121"/>
                  </a:cubicBezTo>
                  <a:cubicBezTo>
                    <a:pt x="25463" y="40121"/>
                    <a:pt x="28074" y="39490"/>
                    <a:pt x="29988" y="38012"/>
                  </a:cubicBezTo>
                  <a:cubicBezTo>
                    <a:pt x="36893" y="32742"/>
                    <a:pt x="34658" y="12561"/>
                    <a:pt x="34058" y="9158"/>
                  </a:cubicBezTo>
                  <a:cubicBezTo>
                    <a:pt x="33624" y="6823"/>
                    <a:pt x="32423" y="4689"/>
                    <a:pt x="30689" y="3087"/>
                  </a:cubicBezTo>
                  <a:cubicBezTo>
                    <a:pt x="29455" y="1953"/>
                    <a:pt x="27987" y="1119"/>
                    <a:pt x="26386" y="619"/>
                  </a:cubicBezTo>
                  <a:cubicBezTo>
                    <a:pt x="25237" y="264"/>
                    <a:pt x="24167" y="0"/>
                    <a:pt x="23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2"/>
            <p:cNvSpPr/>
            <p:nvPr/>
          </p:nvSpPr>
          <p:spPr>
            <a:xfrm>
              <a:off x="3139700" y="1838350"/>
              <a:ext cx="641325" cy="638075"/>
            </a:xfrm>
            <a:custGeom>
              <a:avLst/>
              <a:gdLst/>
              <a:ahLst/>
              <a:cxnLst/>
              <a:rect l="l" t="t" r="r" b="b"/>
              <a:pathLst>
                <a:path w="25653" h="25523" extrusionOk="0">
                  <a:moveTo>
                    <a:pt x="16605" y="0"/>
                  </a:moveTo>
                  <a:cubicBezTo>
                    <a:pt x="16586" y="0"/>
                    <a:pt x="16566" y="1"/>
                    <a:pt x="16546" y="4"/>
                  </a:cubicBezTo>
                  <a:cubicBezTo>
                    <a:pt x="14311" y="304"/>
                    <a:pt x="10442" y="15582"/>
                    <a:pt x="10308" y="16049"/>
                  </a:cubicBezTo>
                  <a:cubicBezTo>
                    <a:pt x="10243" y="15658"/>
                    <a:pt x="7467" y="3020"/>
                    <a:pt x="5940" y="3020"/>
                  </a:cubicBezTo>
                  <a:cubicBezTo>
                    <a:pt x="5906" y="3020"/>
                    <a:pt x="5872" y="3026"/>
                    <a:pt x="5838" y="3040"/>
                  </a:cubicBezTo>
                  <a:cubicBezTo>
                    <a:pt x="4337" y="3673"/>
                    <a:pt x="5938" y="16850"/>
                    <a:pt x="5938" y="16850"/>
                  </a:cubicBezTo>
                  <a:cubicBezTo>
                    <a:pt x="5938" y="16850"/>
                    <a:pt x="2815" y="11781"/>
                    <a:pt x="1442" y="11781"/>
                  </a:cubicBezTo>
                  <a:cubicBezTo>
                    <a:pt x="1355" y="11781"/>
                    <a:pt x="1274" y="11802"/>
                    <a:pt x="1202" y="11846"/>
                  </a:cubicBezTo>
                  <a:cubicBezTo>
                    <a:pt x="1" y="12613"/>
                    <a:pt x="4304" y="22454"/>
                    <a:pt x="4304" y="22454"/>
                  </a:cubicBezTo>
                  <a:lnTo>
                    <a:pt x="4337" y="22754"/>
                  </a:lnTo>
                  <a:cubicBezTo>
                    <a:pt x="5104" y="22511"/>
                    <a:pt x="5818" y="22410"/>
                    <a:pt x="6509" y="22410"/>
                  </a:cubicBezTo>
                  <a:cubicBezTo>
                    <a:pt x="7621" y="22410"/>
                    <a:pt x="8676" y="22671"/>
                    <a:pt x="9808" y="23021"/>
                  </a:cubicBezTo>
                  <a:cubicBezTo>
                    <a:pt x="11409" y="23554"/>
                    <a:pt x="12843" y="24388"/>
                    <a:pt x="14078" y="25522"/>
                  </a:cubicBezTo>
                  <a:cubicBezTo>
                    <a:pt x="15312" y="24822"/>
                    <a:pt x="23151" y="20052"/>
                    <a:pt x="23318" y="18651"/>
                  </a:cubicBezTo>
                  <a:cubicBezTo>
                    <a:pt x="23372" y="18158"/>
                    <a:pt x="22686" y="17992"/>
                    <a:pt x="21739" y="17992"/>
                  </a:cubicBezTo>
                  <a:cubicBezTo>
                    <a:pt x="19803" y="17992"/>
                    <a:pt x="16780" y="18684"/>
                    <a:pt x="16780" y="18684"/>
                  </a:cubicBezTo>
                  <a:cubicBezTo>
                    <a:pt x="16780" y="18684"/>
                    <a:pt x="25653" y="10178"/>
                    <a:pt x="24952" y="9177"/>
                  </a:cubicBezTo>
                  <a:cubicBezTo>
                    <a:pt x="24910" y="9122"/>
                    <a:pt x="24836" y="9095"/>
                    <a:pt x="24735" y="9095"/>
                  </a:cubicBezTo>
                  <a:cubicBezTo>
                    <a:pt x="23086" y="9095"/>
                    <a:pt x="14111" y="16116"/>
                    <a:pt x="14111" y="16116"/>
                  </a:cubicBezTo>
                  <a:cubicBezTo>
                    <a:pt x="14111" y="16116"/>
                    <a:pt x="18697" y="0"/>
                    <a:pt x="166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2"/>
            <p:cNvSpPr/>
            <p:nvPr/>
          </p:nvSpPr>
          <p:spPr>
            <a:xfrm>
              <a:off x="3110525" y="2460525"/>
              <a:ext cx="455350" cy="216050"/>
            </a:xfrm>
            <a:custGeom>
              <a:avLst/>
              <a:gdLst/>
              <a:ahLst/>
              <a:cxnLst/>
              <a:rect l="l" t="t" r="r" b="b"/>
              <a:pathLst>
                <a:path w="18214" h="8642" extrusionOk="0">
                  <a:moveTo>
                    <a:pt x="1387" y="0"/>
                  </a:moveTo>
                  <a:cubicBezTo>
                    <a:pt x="1315" y="0"/>
                    <a:pt x="1244" y="37"/>
                    <a:pt x="1201" y="102"/>
                  </a:cubicBezTo>
                  <a:cubicBezTo>
                    <a:pt x="934" y="469"/>
                    <a:pt x="701" y="869"/>
                    <a:pt x="467" y="1303"/>
                  </a:cubicBezTo>
                  <a:cubicBezTo>
                    <a:pt x="367" y="1536"/>
                    <a:pt x="301" y="1736"/>
                    <a:pt x="200" y="1970"/>
                  </a:cubicBezTo>
                  <a:lnTo>
                    <a:pt x="100" y="2303"/>
                  </a:lnTo>
                  <a:cubicBezTo>
                    <a:pt x="67" y="2437"/>
                    <a:pt x="67" y="2570"/>
                    <a:pt x="34" y="2670"/>
                  </a:cubicBezTo>
                  <a:cubicBezTo>
                    <a:pt x="0" y="2937"/>
                    <a:pt x="0" y="3204"/>
                    <a:pt x="34" y="3437"/>
                  </a:cubicBezTo>
                  <a:cubicBezTo>
                    <a:pt x="67" y="3704"/>
                    <a:pt x="167" y="3971"/>
                    <a:pt x="334" y="4205"/>
                  </a:cubicBezTo>
                  <a:cubicBezTo>
                    <a:pt x="401" y="4338"/>
                    <a:pt x="501" y="4438"/>
                    <a:pt x="601" y="4505"/>
                  </a:cubicBezTo>
                  <a:cubicBezTo>
                    <a:pt x="701" y="4605"/>
                    <a:pt x="801" y="4672"/>
                    <a:pt x="934" y="4738"/>
                  </a:cubicBezTo>
                  <a:lnTo>
                    <a:pt x="1101" y="4838"/>
                  </a:lnTo>
                  <a:lnTo>
                    <a:pt x="1168" y="4872"/>
                  </a:lnTo>
                  <a:lnTo>
                    <a:pt x="1235" y="4872"/>
                  </a:lnTo>
                  <a:lnTo>
                    <a:pt x="1301" y="4905"/>
                  </a:lnTo>
                  <a:lnTo>
                    <a:pt x="1635" y="4972"/>
                  </a:lnTo>
                  <a:cubicBezTo>
                    <a:pt x="1768" y="5005"/>
                    <a:pt x="1902" y="5005"/>
                    <a:pt x="2068" y="5005"/>
                  </a:cubicBezTo>
                  <a:cubicBezTo>
                    <a:pt x="2202" y="5005"/>
                    <a:pt x="2335" y="5005"/>
                    <a:pt x="2469" y="4972"/>
                  </a:cubicBezTo>
                  <a:cubicBezTo>
                    <a:pt x="2602" y="4938"/>
                    <a:pt x="2736" y="4905"/>
                    <a:pt x="2869" y="4872"/>
                  </a:cubicBezTo>
                  <a:cubicBezTo>
                    <a:pt x="2969" y="4838"/>
                    <a:pt x="3103" y="4772"/>
                    <a:pt x="3203" y="4738"/>
                  </a:cubicBezTo>
                  <a:lnTo>
                    <a:pt x="3536" y="4538"/>
                  </a:lnTo>
                  <a:lnTo>
                    <a:pt x="3836" y="4338"/>
                  </a:lnTo>
                  <a:cubicBezTo>
                    <a:pt x="4037" y="4205"/>
                    <a:pt x="4237" y="4038"/>
                    <a:pt x="4403" y="3871"/>
                  </a:cubicBezTo>
                  <a:cubicBezTo>
                    <a:pt x="4604" y="3704"/>
                    <a:pt x="4737" y="3537"/>
                    <a:pt x="4904" y="3371"/>
                  </a:cubicBezTo>
                  <a:cubicBezTo>
                    <a:pt x="5046" y="3229"/>
                    <a:pt x="5188" y="3063"/>
                    <a:pt x="5309" y="2893"/>
                  </a:cubicBezTo>
                  <a:lnTo>
                    <a:pt x="5309" y="2893"/>
                  </a:lnTo>
                  <a:cubicBezTo>
                    <a:pt x="5307" y="2919"/>
                    <a:pt x="5306" y="2945"/>
                    <a:pt x="5304" y="2970"/>
                  </a:cubicBezTo>
                  <a:cubicBezTo>
                    <a:pt x="5304" y="3504"/>
                    <a:pt x="5337" y="4071"/>
                    <a:pt x="5371" y="4605"/>
                  </a:cubicBezTo>
                  <a:cubicBezTo>
                    <a:pt x="5438" y="5139"/>
                    <a:pt x="5571" y="5706"/>
                    <a:pt x="5804" y="6206"/>
                  </a:cubicBezTo>
                  <a:cubicBezTo>
                    <a:pt x="5905" y="6473"/>
                    <a:pt x="6105" y="6740"/>
                    <a:pt x="6305" y="6973"/>
                  </a:cubicBezTo>
                  <a:cubicBezTo>
                    <a:pt x="6538" y="7207"/>
                    <a:pt x="6839" y="7407"/>
                    <a:pt x="7139" y="7507"/>
                  </a:cubicBezTo>
                  <a:lnTo>
                    <a:pt x="7339" y="7540"/>
                  </a:lnTo>
                  <a:lnTo>
                    <a:pt x="7606" y="7574"/>
                  </a:lnTo>
                  <a:cubicBezTo>
                    <a:pt x="7773" y="7574"/>
                    <a:pt x="7906" y="7574"/>
                    <a:pt x="8073" y="7540"/>
                  </a:cubicBezTo>
                  <a:cubicBezTo>
                    <a:pt x="8373" y="7507"/>
                    <a:pt x="8640" y="7407"/>
                    <a:pt x="8907" y="7273"/>
                  </a:cubicBezTo>
                  <a:cubicBezTo>
                    <a:pt x="9407" y="7040"/>
                    <a:pt x="9874" y="6740"/>
                    <a:pt x="10308" y="6373"/>
                  </a:cubicBezTo>
                  <a:cubicBezTo>
                    <a:pt x="10708" y="6039"/>
                    <a:pt x="11108" y="5672"/>
                    <a:pt x="11475" y="5272"/>
                  </a:cubicBezTo>
                  <a:cubicBezTo>
                    <a:pt x="11530" y="5206"/>
                    <a:pt x="11586" y="5140"/>
                    <a:pt x="11642" y="5074"/>
                  </a:cubicBezTo>
                  <a:lnTo>
                    <a:pt x="11642" y="5074"/>
                  </a:lnTo>
                  <a:cubicBezTo>
                    <a:pt x="11642" y="5117"/>
                    <a:pt x="11642" y="5161"/>
                    <a:pt x="11642" y="5205"/>
                  </a:cubicBezTo>
                  <a:cubicBezTo>
                    <a:pt x="11609" y="5706"/>
                    <a:pt x="11642" y="6206"/>
                    <a:pt x="11742" y="6706"/>
                  </a:cubicBezTo>
                  <a:cubicBezTo>
                    <a:pt x="11842" y="7240"/>
                    <a:pt x="12076" y="7740"/>
                    <a:pt x="12443" y="8141"/>
                  </a:cubicBezTo>
                  <a:cubicBezTo>
                    <a:pt x="12643" y="8341"/>
                    <a:pt x="12910" y="8508"/>
                    <a:pt x="13210" y="8574"/>
                  </a:cubicBezTo>
                  <a:cubicBezTo>
                    <a:pt x="13276" y="8608"/>
                    <a:pt x="13343" y="8608"/>
                    <a:pt x="13410" y="8641"/>
                  </a:cubicBezTo>
                  <a:lnTo>
                    <a:pt x="14010" y="8641"/>
                  </a:lnTo>
                  <a:cubicBezTo>
                    <a:pt x="14144" y="8608"/>
                    <a:pt x="14277" y="8574"/>
                    <a:pt x="14411" y="8541"/>
                  </a:cubicBezTo>
                  <a:cubicBezTo>
                    <a:pt x="14544" y="8508"/>
                    <a:pt x="14677" y="8441"/>
                    <a:pt x="14811" y="8408"/>
                  </a:cubicBezTo>
                  <a:cubicBezTo>
                    <a:pt x="14911" y="8341"/>
                    <a:pt x="15044" y="8274"/>
                    <a:pt x="15144" y="8207"/>
                  </a:cubicBezTo>
                  <a:cubicBezTo>
                    <a:pt x="15245" y="8141"/>
                    <a:pt x="15378" y="8074"/>
                    <a:pt x="15478" y="8007"/>
                  </a:cubicBezTo>
                  <a:lnTo>
                    <a:pt x="15778" y="7774"/>
                  </a:lnTo>
                  <a:lnTo>
                    <a:pt x="16045" y="7507"/>
                  </a:lnTo>
                  <a:cubicBezTo>
                    <a:pt x="16212" y="7340"/>
                    <a:pt x="16379" y="7173"/>
                    <a:pt x="16545" y="6973"/>
                  </a:cubicBezTo>
                  <a:cubicBezTo>
                    <a:pt x="17179" y="6239"/>
                    <a:pt x="17713" y="5439"/>
                    <a:pt x="18147" y="4572"/>
                  </a:cubicBezTo>
                  <a:cubicBezTo>
                    <a:pt x="18213" y="4471"/>
                    <a:pt x="18147" y="4338"/>
                    <a:pt x="18080" y="4271"/>
                  </a:cubicBezTo>
                  <a:cubicBezTo>
                    <a:pt x="18035" y="4249"/>
                    <a:pt x="17991" y="4238"/>
                    <a:pt x="17950" y="4238"/>
                  </a:cubicBezTo>
                  <a:cubicBezTo>
                    <a:pt x="17869" y="4238"/>
                    <a:pt x="17802" y="4282"/>
                    <a:pt x="17780" y="4371"/>
                  </a:cubicBezTo>
                  <a:cubicBezTo>
                    <a:pt x="17546" y="4772"/>
                    <a:pt x="17279" y="5139"/>
                    <a:pt x="17012" y="5506"/>
                  </a:cubicBezTo>
                  <a:cubicBezTo>
                    <a:pt x="16879" y="5706"/>
                    <a:pt x="16746" y="5906"/>
                    <a:pt x="16579" y="6073"/>
                  </a:cubicBezTo>
                  <a:cubicBezTo>
                    <a:pt x="16445" y="6273"/>
                    <a:pt x="16279" y="6440"/>
                    <a:pt x="16145" y="6606"/>
                  </a:cubicBezTo>
                  <a:cubicBezTo>
                    <a:pt x="15978" y="6773"/>
                    <a:pt x="15812" y="6907"/>
                    <a:pt x="15645" y="7073"/>
                  </a:cubicBezTo>
                  <a:cubicBezTo>
                    <a:pt x="15478" y="7207"/>
                    <a:pt x="15311" y="7374"/>
                    <a:pt x="15111" y="7474"/>
                  </a:cubicBezTo>
                  <a:cubicBezTo>
                    <a:pt x="15011" y="7540"/>
                    <a:pt x="14944" y="7607"/>
                    <a:pt x="14844" y="7674"/>
                  </a:cubicBezTo>
                  <a:cubicBezTo>
                    <a:pt x="14744" y="7707"/>
                    <a:pt x="14644" y="7774"/>
                    <a:pt x="14544" y="7807"/>
                  </a:cubicBezTo>
                  <a:cubicBezTo>
                    <a:pt x="14444" y="7841"/>
                    <a:pt x="14344" y="7874"/>
                    <a:pt x="14277" y="7907"/>
                  </a:cubicBezTo>
                  <a:lnTo>
                    <a:pt x="14010" y="7974"/>
                  </a:lnTo>
                  <a:lnTo>
                    <a:pt x="13510" y="7974"/>
                  </a:lnTo>
                  <a:cubicBezTo>
                    <a:pt x="13477" y="7941"/>
                    <a:pt x="13410" y="7941"/>
                    <a:pt x="13377" y="7941"/>
                  </a:cubicBezTo>
                  <a:cubicBezTo>
                    <a:pt x="13210" y="7874"/>
                    <a:pt x="13043" y="7774"/>
                    <a:pt x="12910" y="7640"/>
                  </a:cubicBezTo>
                  <a:cubicBezTo>
                    <a:pt x="12676" y="7340"/>
                    <a:pt x="12509" y="6940"/>
                    <a:pt x="12443" y="6540"/>
                  </a:cubicBezTo>
                  <a:cubicBezTo>
                    <a:pt x="12376" y="6106"/>
                    <a:pt x="12342" y="5672"/>
                    <a:pt x="12376" y="5205"/>
                  </a:cubicBezTo>
                  <a:cubicBezTo>
                    <a:pt x="12376" y="5005"/>
                    <a:pt x="12409" y="4772"/>
                    <a:pt x="12443" y="4538"/>
                  </a:cubicBezTo>
                  <a:cubicBezTo>
                    <a:pt x="12443" y="4305"/>
                    <a:pt x="12476" y="4071"/>
                    <a:pt x="12543" y="3871"/>
                  </a:cubicBezTo>
                  <a:cubicBezTo>
                    <a:pt x="12543" y="3704"/>
                    <a:pt x="12509" y="3571"/>
                    <a:pt x="12376" y="3471"/>
                  </a:cubicBezTo>
                  <a:cubicBezTo>
                    <a:pt x="12309" y="3417"/>
                    <a:pt x="12232" y="3391"/>
                    <a:pt x="12154" y="3391"/>
                  </a:cubicBezTo>
                  <a:cubicBezTo>
                    <a:pt x="12038" y="3391"/>
                    <a:pt x="11922" y="3451"/>
                    <a:pt x="11842" y="3571"/>
                  </a:cubicBezTo>
                  <a:cubicBezTo>
                    <a:pt x="11542" y="3971"/>
                    <a:pt x="11208" y="4338"/>
                    <a:pt x="10875" y="4705"/>
                  </a:cubicBezTo>
                  <a:cubicBezTo>
                    <a:pt x="10508" y="5072"/>
                    <a:pt x="10141" y="5405"/>
                    <a:pt x="9774" y="5739"/>
                  </a:cubicBezTo>
                  <a:cubicBezTo>
                    <a:pt x="9407" y="6039"/>
                    <a:pt x="9007" y="6306"/>
                    <a:pt x="8573" y="6506"/>
                  </a:cubicBezTo>
                  <a:cubicBezTo>
                    <a:pt x="8340" y="6606"/>
                    <a:pt x="8139" y="6673"/>
                    <a:pt x="7939" y="6706"/>
                  </a:cubicBezTo>
                  <a:lnTo>
                    <a:pt x="7506" y="6706"/>
                  </a:lnTo>
                  <a:lnTo>
                    <a:pt x="7306" y="6640"/>
                  </a:lnTo>
                  <a:cubicBezTo>
                    <a:pt x="7139" y="6606"/>
                    <a:pt x="6972" y="6506"/>
                    <a:pt x="6872" y="6373"/>
                  </a:cubicBezTo>
                  <a:cubicBezTo>
                    <a:pt x="6705" y="6206"/>
                    <a:pt x="6605" y="6039"/>
                    <a:pt x="6505" y="5839"/>
                  </a:cubicBezTo>
                  <a:cubicBezTo>
                    <a:pt x="6338" y="5405"/>
                    <a:pt x="6205" y="4938"/>
                    <a:pt x="6171" y="4471"/>
                  </a:cubicBezTo>
                  <a:cubicBezTo>
                    <a:pt x="6105" y="3971"/>
                    <a:pt x="6071" y="3471"/>
                    <a:pt x="6071" y="2970"/>
                  </a:cubicBezTo>
                  <a:cubicBezTo>
                    <a:pt x="6101" y="2532"/>
                    <a:pt x="6130" y="2093"/>
                    <a:pt x="6159" y="1655"/>
                  </a:cubicBezTo>
                  <a:lnTo>
                    <a:pt x="6159" y="1655"/>
                  </a:lnTo>
                  <a:cubicBezTo>
                    <a:pt x="6163" y="1649"/>
                    <a:pt x="6167" y="1642"/>
                    <a:pt x="6171" y="1636"/>
                  </a:cubicBezTo>
                  <a:lnTo>
                    <a:pt x="6161" y="1633"/>
                  </a:lnTo>
                  <a:lnTo>
                    <a:pt x="6161" y="1633"/>
                  </a:lnTo>
                  <a:cubicBezTo>
                    <a:pt x="6164" y="1578"/>
                    <a:pt x="6168" y="1524"/>
                    <a:pt x="6171" y="1469"/>
                  </a:cubicBezTo>
                  <a:cubicBezTo>
                    <a:pt x="6213" y="1200"/>
                    <a:pt x="6010" y="1034"/>
                    <a:pt x="5803" y="1034"/>
                  </a:cubicBezTo>
                  <a:cubicBezTo>
                    <a:pt x="5676" y="1034"/>
                    <a:pt x="5547" y="1096"/>
                    <a:pt x="5471" y="1236"/>
                  </a:cubicBezTo>
                  <a:cubicBezTo>
                    <a:pt x="5337" y="1403"/>
                    <a:pt x="5237" y="1603"/>
                    <a:pt x="5104" y="1770"/>
                  </a:cubicBezTo>
                  <a:cubicBezTo>
                    <a:pt x="5004" y="1970"/>
                    <a:pt x="4870" y="2136"/>
                    <a:pt x="4737" y="2337"/>
                  </a:cubicBezTo>
                  <a:cubicBezTo>
                    <a:pt x="4604" y="2503"/>
                    <a:pt x="4470" y="2670"/>
                    <a:pt x="4303" y="2837"/>
                  </a:cubicBezTo>
                  <a:cubicBezTo>
                    <a:pt x="4170" y="3004"/>
                    <a:pt x="4037" y="3171"/>
                    <a:pt x="3870" y="3304"/>
                  </a:cubicBezTo>
                  <a:cubicBezTo>
                    <a:pt x="3703" y="3471"/>
                    <a:pt x="3570" y="3604"/>
                    <a:pt x="3403" y="3738"/>
                  </a:cubicBezTo>
                  <a:lnTo>
                    <a:pt x="3136" y="3904"/>
                  </a:lnTo>
                  <a:lnTo>
                    <a:pt x="2869" y="4071"/>
                  </a:lnTo>
                  <a:cubicBezTo>
                    <a:pt x="2769" y="4105"/>
                    <a:pt x="2669" y="4171"/>
                    <a:pt x="2602" y="4205"/>
                  </a:cubicBezTo>
                  <a:cubicBezTo>
                    <a:pt x="2502" y="4238"/>
                    <a:pt x="2402" y="4271"/>
                    <a:pt x="2302" y="4271"/>
                  </a:cubicBezTo>
                  <a:cubicBezTo>
                    <a:pt x="2202" y="4305"/>
                    <a:pt x="2135" y="4305"/>
                    <a:pt x="2035" y="4305"/>
                  </a:cubicBezTo>
                  <a:lnTo>
                    <a:pt x="1768" y="4305"/>
                  </a:lnTo>
                  <a:lnTo>
                    <a:pt x="1468" y="4238"/>
                  </a:lnTo>
                  <a:lnTo>
                    <a:pt x="1368" y="4238"/>
                  </a:lnTo>
                  <a:lnTo>
                    <a:pt x="1235" y="4171"/>
                  </a:lnTo>
                  <a:cubicBezTo>
                    <a:pt x="1134" y="4105"/>
                    <a:pt x="1068" y="4071"/>
                    <a:pt x="1001" y="4004"/>
                  </a:cubicBezTo>
                  <a:cubicBezTo>
                    <a:pt x="934" y="3938"/>
                    <a:pt x="834" y="3904"/>
                    <a:pt x="801" y="3804"/>
                  </a:cubicBezTo>
                  <a:cubicBezTo>
                    <a:pt x="601" y="3504"/>
                    <a:pt x="501" y="3104"/>
                    <a:pt x="567" y="2737"/>
                  </a:cubicBezTo>
                  <a:cubicBezTo>
                    <a:pt x="601" y="2637"/>
                    <a:pt x="601" y="2537"/>
                    <a:pt x="634" y="2403"/>
                  </a:cubicBezTo>
                  <a:lnTo>
                    <a:pt x="701" y="2103"/>
                  </a:lnTo>
                  <a:cubicBezTo>
                    <a:pt x="768" y="1903"/>
                    <a:pt x="834" y="1703"/>
                    <a:pt x="934" y="1503"/>
                  </a:cubicBezTo>
                  <a:cubicBezTo>
                    <a:pt x="1101" y="1069"/>
                    <a:pt x="1301" y="702"/>
                    <a:pt x="1535" y="302"/>
                  </a:cubicBezTo>
                  <a:lnTo>
                    <a:pt x="1568" y="335"/>
                  </a:lnTo>
                  <a:cubicBezTo>
                    <a:pt x="1635" y="235"/>
                    <a:pt x="1601" y="102"/>
                    <a:pt x="1501" y="35"/>
                  </a:cubicBezTo>
                  <a:cubicBezTo>
                    <a:pt x="1466" y="11"/>
                    <a:pt x="1426" y="0"/>
                    <a:pt x="1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2"/>
            <p:cNvSpPr/>
            <p:nvPr/>
          </p:nvSpPr>
          <p:spPr>
            <a:xfrm>
              <a:off x="2984600" y="2561925"/>
              <a:ext cx="608800" cy="244725"/>
            </a:xfrm>
            <a:custGeom>
              <a:avLst/>
              <a:gdLst/>
              <a:ahLst/>
              <a:cxnLst/>
              <a:rect l="l" t="t" r="r" b="b"/>
              <a:pathLst>
                <a:path w="24352" h="9789" extrusionOk="0">
                  <a:moveTo>
                    <a:pt x="5915" y="0"/>
                  </a:moveTo>
                  <a:cubicBezTo>
                    <a:pt x="5829" y="0"/>
                    <a:pt x="5741" y="35"/>
                    <a:pt x="5671" y="115"/>
                  </a:cubicBezTo>
                  <a:lnTo>
                    <a:pt x="5404" y="415"/>
                  </a:lnTo>
                  <a:cubicBezTo>
                    <a:pt x="5338" y="516"/>
                    <a:pt x="5271" y="616"/>
                    <a:pt x="5171" y="716"/>
                  </a:cubicBezTo>
                  <a:lnTo>
                    <a:pt x="4904" y="983"/>
                  </a:lnTo>
                  <a:cubicBezTo>
                    <a:pt x="4804" y="1083"/>
                    <a:pt x="4704" y="1149"/>
                    <a:pt x="4604" y="1249"/>
                  </a:cubicBezTo>
                  <a:lnTo>
                    <a:pt x="4337" y="1483"/>
                  </a:lnTo>
                  <a:lnTo>
                    <a:pt x="4003" y="1683"/>
                  </a:lnTo>
                  <a:cubicBezTo>
                    <a:pt x="3903" y="1750"/>
                    <a:pt x="3803" y="1816"/>
                    <a:pt x="3670" y="1883"/>
                  </a:cubicBezTo>
                  <a:cubicBezTo>
                    <a:pt x="3570" y="1950"/>
                    <a:pt x="3470" y="2017"/>
                    <a:pt x="3336" y="2050"/>
                  </a:cubicBezTo>
                  <a:lnTo>
                    <a:pt x="2969" y="2183"/>
                  </a:lnTo>
                  <a:lnTo>
                    <a:pt x="2602" y="2283"/>
                  </a:lnTo>
                  <a:cubicBezTo>
                    <a:pt x="2502" y="2350"/>
                    <a:pt x="2369" y="2317"/>
                    <a:pt x="2235" y="2384"/>
                  </a:cubicBezTo>
                  <a:cubicBezTo>
                    <a:pt x="2135" y="2417"/>
                    <a:pt x="2002" y="2417"/>
                    <a:pt x="1868" y="2417"/>
                  </a:cubicBezTo>
                  <a:cubicBezTo>
                    <a:pt x="1735" y="2450"/>
                    <a:pt x="1602" y="2450"/>
                    <a:pt x="1468" y="2450"/>
                  </a:cubicBezTo>
                  <a:lnTo>
                    <a:pt x="1101" y="2450"/>
                  </a:lnTo>
                  <a:cubicBezTo>
                    <a:pt x="834" y="2417"/>
                    <a:pt x="601" y="2384"/>
                    <a:pt x="367" y="2317"/>
                  </a:cubicBezTo>
                  <a:lnTo>
                    <a:pt x="301" y="2417"/>
                  </a:lnTo>
                  <a:cubicBezTo>
                    <a:pt x="283" y="2411"/>
                    <a:pt x="264" y="2408"/>
                    <a:pt x="245" y="2408"/>
                  </a:cubicBezTo>
                  <a:cubicBezTo>
                    <a:pt x="156" y="2408"/>
                    <a:pt x="61" y="2468"/>
                    <a:pt x="34" y="2550"/>
                  </a:cubicBezTo>
                  <a:cubicBezTo>
                    <a:pt x="0" y="2684"/>
                    <a:pt x="67" y="2817"/>
                    <a:pt x="201" y="2851"/>
                  </a:cubicBezTo>
                  <a:cubicBezTo>
                    <a:pt x="467" y="2917"/>
                    <a:pt x="734" y="2984"/>
                    <a:pt x="1034" y="3017"/>
                  </a:cubicBezTo>
                  <a:lnTo>
                    <a:pt x="1435" y="3017"/>
                  </a:lnTo>
                  <a:cubicBezTo>
                    <a:pt x="1524" y="3017"/>
                    <a:pt x="1613" y="3032"/>
                    <a:pt x="1712" y="3032"/>
                  </a:cubicBezTo>
                  <a:cubicBezTo>
                    <a:pt x="1761" y="3032"/>
                    <a:pt x="1813" y="3028"/>
                    <a:pt x="1868" y="3017"/>
                  </a:cubicBezTo>
                  <a:cubicBezTo>
                    <a:pt x="2002" y="3017"/>
                    <a:pt x="2135" y="3017"/>
                    <a:pt x="2269" y="2984"/>
                  </a:cubicBezTo>
                  <a:cubicBezTo>
                    <a:pt x="2402" y="2984"/>
                    <a:pt x="2536" y="2951"/>
                    <a:pt x="2702" y="2917"/>
                  </a:cubicBezTo>
                  <a:lnTo>
                    <a:pt x="3103" y="2817"/>
                  </a:lnTo>
                  <a:lnTo>
                    <a:pt x="3536" y="2684"/>
                  </a:lnTo>
                  <a:cubicBezTo>
                    <a:pt x="3636" y="2617"/>
                    <a:pt x="3770" y="2584"/>
                    <a:pt x="3903" y="2517"/>
                  </a:cubicBezTo>
                  <a:cubicBezTo>
                    <a:pt x="4037" y="2450"/>
                    <a:pt x="4170" y="2384"/>
                    <a:pt x="4270" y="2317"/>
                  </a:cubicBezTo>
                  <a:lnTo>
                    <a:pt x="4637" y="2083"/>
                  </a:lnTo>
                  <a:lnTo>
                    <a:pt x="4971" y="1816"/>
                  </a:lnTo>
                  <a:cubicBezTo>
                    <a:pt x="5054" y="1757"/>
                    <a:pt x="5132" y="1694"/>
                    <a:pt x="5208" y="1628"/>
                  </a:cubicBezTo>
                  <a:lnTo>
                    <a:pt x="5208" y="1628"/>
                  </a:lnTo>
                  <a:cubicBezTo>
                    <a:pt x="5182" y="1746"/>
                    <a:pt x="5158" y="1865"/>
                    <a:pt x="5137" y="1983"/>
                  </a:cubicBezTo>
                  <a:cubicBezTo>
                    <a:pt x="5004" y="2550"/>
                    <a:pt x="4937" y="3117"/>
                    <a:pt x="4904" y="3718"/>
                  </a:cubicBezTo>
                  <a:cubicBezTo>
                    <a:pt x="4871" y="4318"/>
                    <a:pt x="5004" y="4919"/>
                    <a:pt x="5237" y="5486"/>
                  </a:cubicBezTo>
                  <a:cubicBezTo>
                    <a:pt x="5371" y="5786"/>
                    <a:pt x="5571" y="6053"/>
                    <a:pt x="5838" y="6286"/>
                  </a:cubicBezTo>
                  <a:cubicBezTo>
                    <a:pt x="6105" y="6486"/>
                    <a:pt x="6405" y="6653"/>
                    <a:pt x="6739" y="6720"/>
                  </a:cubicBezTo>
                  <a:lnTo>
                    <a:pt x="6972" y="6720"/>
                  </a:lnTo>
                  <a:lnTo>
                    <a:pt x="7172" y="6753"/>
                  </a:lnTo>
                  <a:cubicBezTo>
                    <a:pt x="7339" y="6787"/>
                    <a:pt x="7472" y="6787"/>
                    <a:pt x="7639" y="6787"/>
                  </a:cubicBezTo>
                  <a:cubicBezTo>
                    <a:pt x="7973" y="6787"/>
                    <a:pt x="8273" y="6720"/>
                    <a:pt x="8573" y="6653"/>
                  </a:cubicBezTo>
                  <a:lnTo>
                    <a:pt x="9007" y="6486"/>
                  </a:lnTo>
                  <a:cubicBezTo>
                    <a:pt x="9140" y="6453"/>
                    <a:pt x="9274" y="6353"/>
                    <a:pt x="9407" y="6286"/>
                  </a:cubicBezTo>
                  <a:cubicBezTo>
                    <a:pt x="9541" y="6253"/>
                    <a:pt x="9674" y="6153"/>
                    <a:pt x="9807" y="6086"/>
                  </a:cubicBezTo>
                  <a:cubicBezTo>
                    <a:pt x="9941" y="6019"/>
                    <a:pt x="10041" y="5919"/>
                    <a:pt x="10174" y="5853"/>
                  </a:cubicBezTo>
                  <a:cubicBezTo>
                    <a:pt x="10408" y="5653"/>
                    <a:pt x="10641" y="5486"/>
                    <a:pt x="10875" y="5286"/>
                  </a:cubicBezTo>
                  <a:cubicBezTo>
                    <a:pt x="11075" y="5085"/>
                    <a:pt x="11275" y="4885"/>
                    <a:pt x="11475" y="4685"/>
                  </a:cubicBezTo>
                  <a:cubicBezTo>
                    <a:pt x="11544" y="4617"/>
                    <a:pt x="11612" y="4544"/>
                    <a:pt x="11680" y="4469"/>
                  </a:cubicBezTo>
                  <a:lnTo>
                    <a:pt x="11680" y="4469"/>
                  </a:lnTo>
                  <a:cubicBezTo>
                    <a:pt x="11677" y="4552"/>
                    <a:pt x="11675" y="4635"/>
                    <a:pt x="11675" y="4719"/>
                  </a:cubicBezTo>
                  <a:cubicBezTo>
                    <a:pt x="11642" y="5286"/>
                    <a:pt x="11642" y="5819"/>
                    <a:pt x="11709" y="6386"/>
                  </a:cubicBezTo>
                  <a:cubicBezTo>
                    <a:pt x="11742" y="6987"/>
                    <a:pt x="11909" y="7554"/>
                    <a:pt x="12142" y="8088"/>
                  </a:cubicBezTo>
                  <a:cubicBezTo>
                    <a:pt x="12309" y="8388"/>
                    <a:pt x="12543" y="8655"/>
                    <a:pt x="12843" y="8855"/>
                  </a:cubicBezTo>
                  <a:cubicBezTo>
                    <a:pt x="13010" y="8922"/>
                    <a:pt x="13210" y="8988"/>
                    <a:pt x="13377" y="8988"/>
                  </a:cubicBezTo>
                  <a:lnTo>
                    <a:pt x="13877" y="8988"/>
                  </a:lnTo>
                  <a:cubicBezTo>
                    <a:pt x="14044" y="8955"/>
                    <a:pt x="14177" y="8922"/>
                    <a:pt x="14344" y="8855"/>
                  </a:cubicBezTo>
                  <a:cubicBezTo>
                    <a:pt x="14411" y="8855"/>
                    <a:pt x="14477" y="8821"/>
                    <a:pt x="14577" y="8788"/>
                  </a:cubicBezTo>
                  <a:lnTo>
                    <a:pt x="14778" y="8688"/>
                  </a:lnTo>
                  <a:cubicBezTo>
                    <a:pt x="15044" y="8555"/>
                    <a:pt x="15278" y="8421"/>
                    <a:pt x="15511" y="8221"/>
                  </a:cubicBezTo>
                  <a:cubicBezTo>
                    <a:pt x="15778" y="8054"/>
                    <a:pt x="15978" y="7854"/>
                    <a:pt x="16179" y="7687"/>
                  </a:cubicBezTo>
                  <a:cubicBezTo>
                    <a:pt x="16412" y="7554"/>
                    <a:pt x="16579" y="7320"/>
                    <a:pt x="16779" y="7120"/>
                  </a:cubicBezTo>
                  <a:cubicBezTo>
                    <a:pt x="17179" y="6720"/>
                    <a:pt x="17546" y="6320"/>
                    <a:pt x="17880" y="5886"/>
                  </a:cubicBezTo>
                  <a:cubicBezTo>
                    <a:pt x="18004" y="5740"/>
                    <a:pt x="18120" y="5593"/>
                    <a:pt x="18232" y="5446"/>
                  </a:cubicBezTo>
                  <a:lnTo>
                    <a:pt x="18232" y="5446"/>
                  </a:lnTo>
                  <a:cubicBezTo>
                    <a:pt x="18236" y="5525"/>
                    <a:pt x="18241" y="5605"/>
                    <a:pt x="18247" y="5686"/>
                  </a:cubicBezTo>
                  <a:cubicBezTo>
                    <a:pt x="18313" y="6120"/>
                    <a:pt x="18347" y="6553"/>
                    <a:pt x="18447" y="7020"/>
                  </a:cubicBezTo>
                  <a:cubicBezTo>
                    <a:pt x="18547" y="7454"/>
                    <a:pt x="18680" y="7887"/>
                    <a:pt x="18881" y="8321"/>
                  </a:cubicBezTo>
                  <a:cubicBezTo>
                    <a:pt x="19047" y="8788"/>
                    <a:pt x="19348" y="9188"/>
                    <a:pt x="19748" y="9489"/>
                  </a:cubicBezTo>
                  <a:cubicBezTo>
                    <a:pt x="19948" y="9622"/>
                    <a:pt x="20215" y="9722"/>
                    <a:pt x="20448" y="9789"/>
                  </a:cubicBezTo>
                  <a:lnTo>
                    <a:pt x="20849" y="9789"/>
                  </a:lnTo>
                  <a:lnTo>
                    <a:pt x="21182" y="9755"/>
                  </a:lnTo>
                  <a:cubicBezTo>
                    <a:pt x="21416" y="9722"/>
                    <a:pt x="21649" y="9655"/>
                    <a:pt x="21883" y="9589"/>
                  </a:cubicBezTo>
                  <a:cubicBezTo>
                    <a:pt x="21983" y="9555"/>
                    <a:pt x="22116" y="9522"/>
                    <a:pt x="22216" y="9455"/>
                  </a:cubicBezTo>
                  <a:cubicBezTo>
                    <a:pt x="22316" y="9422"/>
                    <a:pt x="22416" y="9355"/>
                    <a:pt x="22517" y="9288"/>
                  </a:cubicBezTo>
                  <a:cubicBezTo>
                    <a:pt x="22717" y="9188"/>
                    <a:pt x="22917" y="9022"/>
                    <a:pt x="23084" y="8888"/>
                  </a:cubicBezTo>
                  <a:cubicBezTo>
                    <a:pt x="23250" y="8721"/>
                    <a:pt x="23417" y="8555"/>
                    <a:pt x="23551" y="8388"/>
                  </a:cubicBezTo>
                  <a:cubicBezTo>
                    <a:pt x="23717" y="8221"/>
                    <a:pt x="23851" y="8021"/>
                    <a:pt x="23984" y="7821"/>
                  </a:cubicBezTo>
                  <a:cubicBezTo>
                    <a:pt x="24118" y="7621"/>
                    <a:pt x="24218" y="7420"/>
                    <a:pt x="24318" y="7220"/>
                  </a:cubicBezTo>
                  <a:cubicBezTo>
                    <a:pt x="24351" y="7087"/>
                    <a:pt x="24284" y="6987"/>
                    <a:pt x="24184" y="6920"/>
                  </a:cubicBezTo>
                  <a:cubicBezTo>
                    <a:pt x="24159" y="6912"/>
                    <a:pt x="24132" y="6908"/>
                    <a:pt x="24105" y="6908"/>
                  </a:cubicBezTo>
                  <a:cubicBezTo>
                    <a:pt x="24022" y="6908"/>
                    <a:pt x="23934" y="6945"/>
                    <a:pt x="23884" y="7020"/>
                  </a:cubicBezTo>
                  <a:cubicBezTo>
                    <a:pt x="23817" y="7220"/>
                    <a:pt x="23717" y="7387"/>
                    <a:pt x="23584" y="7554"/>
                  </a:cubicBezTo>
                  <a:cubicBezTo>
                    <a:pt x="23484" y="7721"/>
                    <a:pt x="23350" y="7887"/>
                    <a:pt x="23217" y="8054"/>
                  </a:cubicBezTo>
                  <a:cubicBezTo>
                    <a:pt x="23084" y="8188"/>
                    <a:pt x="22950" y="8354"/>
                    <a:pt x="22783" y="8455"/>
                  </a:cubicBezTo>
                  <a:cubicBezTo>
                    <a:pt x="22617" y="8588"/>
                    <a:pt x="22450" y="8721"/>
                    <a:pt x="22283" y="8821"/>
                  </a:cubicBezTo>
                  <a:cubicBezTo>
                    <a:pt x="22183" y="8855"/>
                    <a:pt x="22116" y="8922"/>
                    <a:pt x="22016" y="8955"/>
                  </a:cubicBezTo>
                  <a:cubicBezTo>
                    <a:pt x="21916" y="8988"/>
                    <a:pt x="21816" y="9022"/>
                    <a:pt x="21749" y="9055"/>
                  </a:cubicBezTo>
                  <a:cubicBezTo>
                    <a:pt x="21549" y="9088"/>
                    <a:pt x="21349" y="9122"/>
                    <a:pt x="21182" y="9155"/>
                  </a:cubicBezTo>
                  <a:lnTo>
                    <a:pt x="20715" y="9155"/>
                  </a:lnTo>
                  <a:cubicBezTo>
                    <a:pt x="20682" y="9155"/>
                    <a:pt x="20648" y="9155"/>
                    <a:pt x="20582" y="9122"/>
                  </a:cubicBezTo>
                  <a:cubicBezTo>
                    <a:pt x="20415" y="9088"/>
                    <a:pt x="20248" y="9022"/>
                    <a:pt x="20115" y="8922"/>
                  </a:cubicBezTo>
                  <a:cubicBezTo>
                    <a:pt x="19848" y="8688"/>
                    <a:pt x="19614" y="8354"/>
                    <a:pt x="19481" y="7988"/>
                  </a:cubicBezTo>
                  <a:cubicBezTo>
                    <a:pt x="19348" y="7621"/>
                    <a:pt x="19214" y="7220"/>
                    <a:pt x="19147" y="6820"/>
                  </a:cubicBezTo>
                  <a:cubicBezTo>
                    <a:pt x="19081" y="6386"/>
                    <a:pt x="19014" y="5986"/>
                    <a:pt x="19014" y="5552"/>
                  </a:cubicBezTo>
                  <a:cubicBezTo>
                    <a:pt x="18981" y="5152"/>
                    <a:pt x="18947" y="4719"/>
                    <a:pt x="18981" y="4318"/>
                  </a:cubicBezTo>
                  <a:cubicBezTo>
                    <a:pt x="18981" y="4185"/>
                    <a:pt x="18914" y="4085"/>
                    <a:pt x="18814" y="4018"/>
                  </a:cubicBezTo>
                  <a:cubicBezTo>
                    <a:pt x="18744" y="3962"/>
                    <a:pt x="18663" y="3936"/>
                    <a:pt x="18585" y="3936"/>
                  </a:cubicBezTo>
                  <a:cubicBezTo>
                    <a:pt x="18475" y="3936"/>
                    <a:pt x="18372" y="3988"/>
                    <a:pt x="18313" y="4085"/>
                  </a:cubicBezTo>
                  <a:cubicBezTo>
                    <a:pt x="18013" y="4518"/>
                    <a:pt x="17680" y="4952"/>
                    <a:pt x="17346" y="5352"/>
                  </a:cubicBezTo>
                  <a:cubicBezTo>
                    <a:pt x="17013" y="5753"/>
                    <a:pt x="16646" y="6153"/>
                    <a:pt x="16279" y="6520"/>
                  </a:cubicBezTo>
                  <a:cubicBezTo>
                    <a:pt x="16079" y="6687"/>
                    <a:pt x="15878" y="6887"/>
                    <a:pt x="15712" y="7054"/>
                  </a:cubicBezTo>
                  <a:cubicBezTo>
                    <a:pt x="15511" y="7220"/>
                    <a:pt x="15311" y="7387"/>
                    <a:pt x="15111" y="7521"/>
                  </a:cubicBezTo>
                  <a:cubicBezTo>
                    <a:pt x="14911" y="7654"/>
                    <a:pt x="14678" y="7787"/>
                    <a:pt x="14477" y="7921"/>
                  </a:cubicBezTo>
                  <a:lnTo>
                    <a:pt x="14277" y="7921"/>
                  </a:lnTo>
                  <a:cubicBezTo>
                    <a:pt x="14244" y="7954"/>
                    <a:pt x="14177" y="7954"/>
                    <a:pt x="14144" y="7988"/>
                  </a:cubicBezTo>
                  <a:cubicBezTo>
                    <a:pt x="14044" y="8021"/>
                    <a:pt x="13944" y="8054"/>
                    <a:pt x="13810" y="8054"/>
                  </a:cubicBezTo>
                  <a:lnTo>
                    <a:pt x="13610" y="8088"/>
                  </a:lnTo>
                  <a:lnTo>
                    <a:pt x="13510" y="8088"/>
                  </a:lnTo>
                  <a:cubicBezTo>
                    <a:pt x="13410" y="8088"/>
                    <a:pt x="13343" y="8054"/>
                    <a:pt x="13277" y="8021"/>
                  </a:cubicBezTo>
                  <a:cubicBezTo>
                    <a:pt x="13110" y="7921"/>
                    <a:pt x="12976" y="7754"/>
                    <a:pt x="12910" y="7587"/>
                  </a:cubicBezTo>
                  <a:cubicBezTo>
                    <a:pt x="12709" y="7154"/>
                    <a:pt x="12576" y="6653"/>
                    <a:pt x="12543" y="6186"/>
                  </a:cubicBezTo>
                  <a:cubicBezTo>
                    <a:pt x="12509" y="5653"/>
                    <a:pt x="12509" y="5152"/>
                    <a:pt x="12509" y="4618"/>
                  </a:cubicBezTo>
                  <a:cubicBezTo>
                    <a:pt x="12543" y="4085"/>
                    <a:pt x="12576" y="3551"/>
                    <a:pt x="12643" y="3051"/>
                  </a:cubicBezTo>
                  <a:cubicBezTo>
                    <a:pt x="12664" y="2774"/>
                    <a:pt x="12455" y="2592"/>
                    <a:pt x="12239" y="2592"/>
                  </a:cubicBezTo>
                  <a:cubicBezTo>
                    <a:pt x="12117" y="2592"/>
                    <a:pt x="11993" y="2651"/>
                    <a:pt x="11909" y="2784"/>
                  </a:cubicBezTo>
                  <a:cubicBezTo>
                    <a:pt x="11775" y="2984"/>
                    <a:pt x="11609" y="3184"/>
                    <a:pt x="11442" y="3418"/>
                  </a:cubicBezTo>
                  <a:cubicBezTo>
                    <a:pt x="11275" y="3618"/>
                    <a:pt x="11075" y="3818"/>
                    <a:pt x="10908" y="4018"/>
                  </a:cubicBezTo>
                  <a:cubicBezTo>
                    <a:pt x="10741" y="4218"/>
                    <a:pt x="10541" y="4385"/>
                    <a:pt x="10341" y="4585"/>
                  </a:cubicBezTo>
                  <a:cubicBezTo>
                    <a:pt x="10141" y="4752"/>
                    <a:pt x="9941" y="4919"/>
                    <a:pt x="9741" y="5085"/>
                  </a:cubicBezTo>
                  <a:cubicBezTo>
                    <a:pt x="9641" y="5152"/>
                    <a:pt x="9507" y="5219"/>
                    <a:pt x="9407" y="5286"/>
                  </a:cubicBezTo>
                  <a:cubicBezTo>
                    <a:pt x="9307" y="5352"/>
                    <a:pt x="9207" y="5419"/>
                    <a:pt x="9074" y="5486"/>
                  </a:cubicBezTo>
                  <a:cubicBezTo>
                    <a:pt x="8973" y="5519"/>
                    <a:pt x="8840" y="5586"/>
                    <a:pt x="8740" y="5653"/>
                  </a:cubicBezTo>
                  <a:lnTo>
                    <a:pt x="8373" y="5786"/>
                  </a:lnTo>
                  <a:cubicBezTo>
                    <a:pt x="8140" y="5853"/>
                    <a:pt x="7906" y="5886"/>
                    <a:pt x="7673" y="5886"/>
                  </a:cubicBezTo>
                  <a:lnTo>
                    <a:pt x="7306" y="5886"/>
                  </a:lnTo>
                  <a:lnTo>
                    <a:pt x="7105" y="5853"/>
                  </a:lnTo>
                  <a:lnTo>
                    <a:pt x="6939" y="5853"/>
                  </a:lnTo>
                  <a:cubicBezTo>
                    <a:pt x="6505" y="5753"/>
                    <a:pt x="6138" y="5452"/>
                    <a:pt x="5938" y="5052"/>
                  </a:cubicBezTo>
                  <a:cubicBezTo>
                    <a:pt x="5738" y="4585"/>
                    <a:pt x="5638" y="4085"/>
                    <a:pt x="5671" y="3584"/>
                  </a:cubicBezTo>
                  <a:cubicBezTo>
                    <a:pt x="5671" y="3051"/>
                    <a:pt x="5704" y="2517"/>
                    <a:pt x="5805" y="1983"/>
                  </a:cubicBezTo>
                  <a:cubicBezTo>
                    <a:pt x="5905" y="1483"/>
                    <a:pt x="6071" y="949"/>
                    <a:pt x="6238" y="449"/>
                  </a:cubicBezTo>
                  <a:cubicBezTo>
                    <a:pt x="6308" y="192"/>
                    <a:pt x="6117" y="0"/>
                    <a:pt x="5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2"/>
            <p:cNvSpPr/>
            <p:nvPr/>
          </p:nvSpPr>
          <p:spPr>
            <a:xfrm>
              <a:off x="2936225" y="2686225"/>
              <a:ext cx="657175" cy="273050"/>
            </a:xfrm>
            <a:custGeom>
              <a:avLst/>
              <a:gdLst/>
              <a:ahLst/>
              <a:cxnLst/>
              <a:rect l="l" t="t" r="r" b="b"/>
              <a:pathLst>
                <a:path w="26287" h="10922" extrusionOk="0">
                  <a:moveTo>
                    <a:pt x="474" y="1"/>
                  </a:moveTo>
                  <a:cubicBezTo>
                    <a:pt x="388" y="1"/>
                    <a:pt x="326" y="38"/>
                    <a:pt x="301" y="113"/>
                  </a:cubicBezTo>
                  <a:cubicBezTo>
                    <a:pt x="201" y="380"/>
                    <a:pt x="134" y="647"/>
                    <a:pt x="101" y="881"/>
                  </a:cubicBezTo>
                  <a:cubicBezTo>
                    <a:pt x="34" y="1148"/>
                    <a:pt x="1" y="1414"/>
                    <a:pt x="1" y="1681"/>
                  </a:cubicBezTo>
                  <a:cubicBezTo>
                    <a:pt x="1" y="1981"/>
                    <a:pt x="34" y="2248"/>
                    <a:pt x="67" y="2515"/>
                  </a:cubicBezTo>
                  <a:cubicBezTo>
                    <a:pt x="101" y="2682"/>
                    <a:pt x="134" y="2815"/>
                    <a:pt x="201" y="2949"/>
                  </a:cubicBezTo>
                  <a:cubicBezTo>
                    <a:pt x="234" y="3082"/>
                    <a:pt x="301" y="3216"/>
                    <a:pt x="368" y="3316"/>
                  </a:cubicBezTo>
                  <a:cubicBezTo>
                    <a:pt x="434" y="3449"/>
                    <a:pt x="501" y="3583"/>
                    <a:pt x="601" y="3683"/>
                  </a:cubicBezTo>
                  <a:cubicBezTo>
                    <a:pt x="701" y="3783"/>
                    <a:pt x="801" y="3883"/>
                    <a:pt x="901" y="4016"/>
                  </a:cubicBezTo>
                  <a:cubicBezTo>
                    <a:pt x="1101" y="4183"/>
                    <a:pt x="1335" y="4350"/>
                    <a:pt x="1602" y="4483"/>
                  </a:cubicBezTo>
                  <a:cubicBezTo>
                    <a:pt x="1669" y="4517"/>
                    <a:pt x="1702" y="4517"/>
                    <a:pt x="1802" y="4583"/>
                  </a:cubicBezTo>
                  <a:lnTo>
                    <a:pt x="1969" y="4617"/>
                  </a:lnTo>
                  <a:cubicBezTo>
                    <a:pt x="2102" y="4683"/>
                    <a:pt x="2269" y="4717"/>
                    <a:pt x="2402" y="4717"/>
                  </a:cubicBezTo>
                  <a:cubicBezTo>
                    <a:pt x="2553" y="4750"/>
                    <a:pt x="2694" y="4767"/>
                    <a:pt x="2832" y="4767"/>
                  </a:cubicBezTo>
                  <a:cubicBezTo>
                    <a:pt x="2969" y="4767"/>
                    <a:pt x="3103" y="4750"/>
                    <a:pt x="3236" y="4717"/>
                  </a:cubicBezTo>
                  <a:cubicBezTo>
                    <a:pt x="3770" y="4650"/>
                    <a:pt x="4304" y="4450"/>
                    <a:pt x="4771" y="4183"/>
                  </a:cubicBezTo>
                  <a:cubicBezTo>
                    <a:pt x="5238" y="3950"/>
                    <a:pt x="5705" y="3683"/>
                    <a:pt x="6138" y="3349"/>
                  </a:cubicBezTo>
                  <a:cubicBezTo>
                    <a:pt x="6539" y="3049"/>
                    <a:pt x="6939" y="2715"/>
                    <a:pt x="7339" y="2382"/>
                  </a:cubicBezTo>
                  <a:cubicBezTo>
                    <a:pt x="7427" y="2294"/>
                    <a:pt x="7514" y="2209"/>
                    <a:pt x="7602" y="2123"/>
                  </a:cubicBezTo>
                  <a:lnTo>
                    <a:pt x="7602" y="2123"/>
                  </a:lnTo>
                  <a:cubicBezTo>
                    <a:pt x="7573" y="2352"/>
                    <a:pt x="7552" y="2581"/>
                    <a:pt x="7539" y="2815"/>
                  </a:cubicBezTo>
                  <a:cubicBezTo>
                    <a:pt x="7473" y="3449"/>
                    <a:pt x="7439" y="4083"/>
                    <a:pt x="7473" y="4717"/>
                  </a:cubicBezTo>
                  <a:cubicBezTo>
                    <a:pt x="7473" y="5351"/>
                    <a:pt x="7573" y="6018"/>
                    <a:pt x="7740" y="6651"/>
                  </a:cubicBezTo>
                  <a:cubicBezTo>
                    <a:pt x="7840" y="6985"/>
                    <a:pt x="8040" y="7319"/>
                    <a:pt x="8273" y="7585"/>
                  </a:cubicBezTo>
                  <a:cubicBezTo>
                    <a:pt x="8373" y="7719"/>
                    <a:pt x="8540" y="7852"/>
                    <a:pt x="8707" y="7952"/>
                  </a:cubicBezTo>
                  <a:cubicBezTo>
                    <a:pt x="8774" y="8019"/>
                    <a:pt x="8874" y="8052"/>
                    <a:pt x="8974" y="8086"/>
                  </a:cubicBezTo>
                  <a:lnTo>
                    <a:pt x="9107" y="8086"/>
                  </a:lnTo>
                  <a:lnTo>
                    <a:pt x="9207" y="8119"/>
                  </a:lnTo>
                  <a:lnTo>
                    <a:pt x="9507" y="8186"/>
                  </a:lnTo>
                  <a:lnTo>
                    <a:pt x="9808" y="8186"/>
                  </a:lnTo>
                  <a:cubicBezTo>
                    <a:pt x="9974" y="8153"/>
                    <a:pt x="10175" y="8119"/>
                    <a:pt x="10341" y="8052"/>
                  </a:cubicBezTo>
                  <a:cubicBezTo>
                    <a:pt x="10675" y="7952"/>
                    <a:pt x="10975" y="7819"/>
                    <a:pt x="11275" y="7652"/>
                  </a:cubicBezTo>
                  <a:cubicBezTo>
                    <a:pt x="11809" y="7319"/>
                    <a:pt x="12343" y="6918"/>
                    <a:pt x="12810" y="6485"/>
                  </a:cubicBezTo>
                  <a:cubicBezTo>
                    <a:pt x="13277" y="6084"/>
                    <a:pt x="13710" y="5617"/>
                    <a:pt x="14144" y="5150"/>
                  </a:cubicBezTo>
                  <a:cubicBezTo>
                    <a:pt x="14278" y="4995"/>
                    <a:pt x="14411" y="4839"/>
                    <a:pt x="14544" y="4682"/>
                  </a:cubicBezTo>
                  <a:lnTo>
                    <a:pt x="14544" y="4682"/>
                  </a:lnTo>
                  <a:lnTo>
                    <a:pt x="14544" y="5217"/>
                  </a:lnTo>
                  <a:cubicBezTo>
                    <a:pt x="14578" y="5818"/>
                    <a:pt x="14644" y="6451"/>
                    <a:pt x="14778" y="7018"/>
                  </a:cubicBezTo>
                  <a:cubicBezTo>
                    <a:pt x="14911" y="7652"/>
                    <a:pt x="15178" y="8253"/>
                    <a:pt x="15578" y="8786"/>
                  </a:cubicBezTo>
                  <a:cubicBezTo>
                    <a:pt x="15779" y="9053"/>
                    <a:pt x="16045" y="9253"/>
                    <a:pt x="16379" y="9420"/>
                  </a:cubicBezTo>
                  <a:cubicBezTo>
                    <a:pt x="16679" y="9554"/>
                    <a:pt x="17013" y="9654"/>
                    <a:pt x="17380" y="9654"/>
                  </a:cubicBezTo>
                  <a:cubicBezTo>
                    <a:pt x="17713" y="9654"/>
                    <a:pt x="18047" y="9587"/>
                    <a:pt x="18380" y="9454"/>
                  </a:cubicBezTo>
                  <a:cubicBezTo>
                    <a:pt x="18681" y="9353"/>
                    <a:pt x="18948" y="9187"/>
                    <a:pt x="19214" y="8987"/>
                  </a:cubicBezTo>
                  <a:cubicBezTo>
                    <a:pt x="19715" y="8620"/>
                    <a:pt x="20148" y="8219"/>
                    <a:pt x="20549" y="7752"/>
                  </a:cubicBezTo>
                  <a:cubicBezTo>
                    <a:pt x="20916" y="7285"/>
                    <a:pt x="21283" y="6818"/>
                    <a:pt x="21616" y="6318"/>
                  </a:cubicBezTo>
                  <a:cubicBezTo>
                    <a:pt x="21731" y="6127"/>
                    <a:pt x="21846" y="5931"/>
                    <a:pt x="21958" y="5732"/>
                  </a:cubicBezTo>
                  <a:lnTo>
                    <a:pt x="21958" y="5732"/>
                  </a:lnTo>
                  <a:cubicBezTo>
                    <a:pt x="21994" y="6038"/>
                    <a:pt x="22055" y="6345"/>
                    <a:pt x="22116" y="6651"/>
                  </a:cubicBezTo>
                  <a:cubicBezTo>
                    <a:pt x="22250" y="7319"/>
                    <a:pt x="22450" y="7986"/>
                    <a:pt x="22750" y="8620"/>
                  </a:cubicBezTo>
                  <a:cubicBezTo>
                    <a:pt x="22884" y="8920"/>
                    <a:pt x="23050" y="9220"/>
                    <a:pt x="23251" y="9520"/>
                  </a:cubicBezTo>
                  <a:cubicBezTo>
                    <a:pt x="23384" y="9654"/>
                    <a:pt x="23484" y="9787"/>
                    <a:pt x="23618" y="9921"/>
                  </a:cubicBezTo>
                  <a:cubicBezTo>
                    <a:pt x="23751" y="10054"/>
                    <a:pt x="23884" y="10187"/>
                    <a:pt x="24018" y="10287"/>
                  </a:cubicBezTo>
                  <a:cubicBezTo>
                    <a:pt x="24151" y="10421"/>
                    <a:pt x="24318" y="10488"/>
                    <a:pt x="24485" y="10588"/>
                  </a:cubicBezTo>
                  <a:cubicBezTo>
                    <a:pt x="24652" y="10654"/>
                    <a:pt x="24818" y="10721"/>
                    <a:pt x="24985" y="10788"/>
                  </a:cubicBezTo>
                  <a:cubicBezTo>
                    <a:pt x="25319" y="10888"/>
                    <a:pt x="25686" y="10921"/>
                    <a:pt x="26053" y="10921"/>
                  </a:cubicBezTo>
                  <a:cubicBezTo>
                    <a:pt x="26153" y="10921"/>
                    <a:pt x="26253" y="10821"/>
                    <a:pt x="26253" y="10688"/>
                  </a:cubicBezTo>
                  <a:cubicBezTo>
                    <a:pt x="26286" y="10588"/>
                    <a:pt x="26186" y="10488"/>
                    <a:pt x="26053" y="10454"/>
                  </a:cubicBezTo>
                  <a:lnTo>
                    <a:pt x="25586" y="10454"/>
                  </a:lnTo>
                  <a:cubicBezTo>
                    <a:pt x="25419" y="10421"/>
                    <a:pt x="25252" y="10354"/>
                    <a:pt x="25119" y="10321"/>
                  </a:cubicBezTo>
                  <a:cubicBezTo>
                    <a:pt x="24952" y="10254"/>
                    <a:pt x="24818" y="10187"/>
                    <a:pt x="24685" y="10121"/>
                  </a:cubicBezTo>
                  <a:cubicBezTo>
                    <a:pt x="24552" y="10054"/>
                    <a:pt x="24418" y="9954"/>
                    <a:pt x="24318" y="9854"/>
                  </a:cubicBezTo>
                  <a:cubicBezTo>
                    <a:pt x="24185" y="9754"/>
                    <a:pt x="24085" y="9654"/>
                    <a:pt x="23984" y="9554"/>
                  </a:cubicBezTo>
                  <a:cubicBezTo>
                    <a:pt x="23884" y="9420"/>
                    <a:pt x="23784" y="9320"/>
                    <a:pt x="23684" y="9187"/>
                  </a:cubicBezTo>
                  <a:cubicBezTo>
                    <a:pt x="23517" y="8920"/>
                    <a:pt x="23384" y="8653"/>
                    <a:pt x="23251" y="8353"/>
                  </a:cubicBezTo>
                  <a:cubicBezTo>
                    <a:pt x="23017" y="7752"/>
                    <a:pt x="22817" y="7118"/>
                    <a:pt x="22717" y="6485"/>
                  </a:cubicBezTo>
                  <a:cubicBezTo>
                    <a:pt x="22684" y="6184"/>
                    <a:pt x="22617" y="5851"/>
                    <a:pt x="22583" y="5551"/>
                  </a:cubicBezTo>
                  <a:cubicBezTo>
                    <a:pt x="22550" y="5217"/>
                    <a:pt x="22517" y="4884"/>
                    <a:pt x="22517" y="4583"/>
                  </a:cubicBezTo>
                  <a:cubicBezTo>
                    <a:pt x="22517" y="4379"/>
                    <a:pt x="22353" y="4249"/>
                    <a:pt x="22189" y="4249"/>
                  </a:cubicBezTo>
                  <a:cubicBezTo>
                    <a:pt x="22085" y="4249"/>
                    <a:pt x="21981" y="4301"/>
                    <a:pt x="21916" y="4417"/>
                  </a:cubicBezTo>
                  <a:cubicBezTo>
                    <a:pt x="21649" y="4917"/>
                    <a:pt x="21349" y="5417"/>
                    <a:pt x="21016" y="5884"/>
                  </a:cubicBezTo>
                  <a:cubicBezTo>
                    <a:pt x="20715" y="6351"/>
                    <a:pt x="20382" y="6818"/>
                    <a:pt x="19982" y="7252"/>
                  </a:cubicBezTo>
                  <a:cubicBezTo>
                    <a:pt x="19648" y="7652"/>
                    <a:pt x="19248" y="8019"/>
                    <a:pt x="18781" y="8353"/>
                  </a:cubicBezTo>
                  <a:cubicBezTo>
                    <a:pt x="18581" y="8486"/>
                    <a:pt x="18347" y="8620"/>
                    <a:pt x="18080" y="8720"/>
                  </a:cubicBezTo>
                  <a:cubicBezTo>
                    <a:pt x="17880" y="8820"/>
                    <a:pt x="17647" y="8853"/>
                    <a:pt x="17413" y="8853"/>
                  </a:cubicBezTo>
                  <a:cubicBezTo>
                    <a:pt x="17180" y="8853"/>
                    <a:pt x="16946" y="8820"/>
                    <a:pt x="16713" y="8686"/>
                  </a:cubicBezTo>
                  <a:cubicBezTo>
                    <a:pt x="16512" y="8586"/>
                    <a:pt x="16346" y="8419"/>
                    <a:pt x="16179" y="8253"/>
                  </a:cubicBezTo>
                  <a:cubicBezTo>
                    <a:pt x="15879" y="7819"/>
                    <a:pt x="15679" y="7319"/>
                    <a:pt x="15578" y="6818"/>
                  </a:cubicBezTo>
                  <a:cubicBezTo>
                    <a:pt x="15445" y="6251"/>
                    <a:pt x="15378" y="5717"/>
                    <a:pt x="15378" y="5150"/>
                  </a:cubicBezTo>
                  <a:cubicBezTo>
                    <a:pt x="15378" y="4884"/>
                    <a:pt x="15345" y="4583"/>
                    <a:pt x="15378" y="4316"/>
                  </a:cubicBezTo>
                  <a:cubicBezTo>
                    <a:pt x="15378" y="4050"/>
                    <a:pt x="15378" y="3749"/>
                    <a:pt x="15412" y="3483"/>
                  </a:cubicBezTo>
                  <a:cubicBezTo>
                    <a:pt x="15434" y="3216"/>
                    <a:pt x="15219" y="3038"/>
                    <a:pt x="14994" y="3038"/>
                  </a:cubicBezTo>
                  <a:cubicBezTo>
                    <a:pt x="14882" y="3038"/>
                    <a:pt x="14767" y="3082"/>
                    <a:pt x="14678" y="3182"/>
                  </a:cubicBezTo>
                  <a:cubicBezTo>
                    <a:pt x="14311" y="3649"/>
                    <a:pt x="13944" y="4116"/>
                    <a:pt x="13510" y="4583"/>
                  </a:cubicBezTo>
                  <a:cubicBezTo>
                    <a:pt x="13110" y="5017"/>
                    <a:pt x="12676" y="5417"/>
                    <a:pt x="12243" y="5851"/>
                  </a:cubicBezTo>
                  <a:cubicBezTo>
                    <a:pt x="11809" y="6251"/>
                    <a:pt x="11342" y="6618"/>
                    <a:pt x="10842" y="6918"/>
                  </a:cubicBezTo>
                  <a:cubicBezTo>
                    <a:pt x="10608" y="7052"/>
                    <a:pt x="10375" y="7152"/>
                    <a:pt x="10108" y="7252"/>
                  </a:cubicBezTo>
                  <a:cubicBezTo>
                    <a:pt x="9974" y="7285"/>
                    <a:pt x="9841" y="7319"/>
                    <a:pt x="9741" y="7319"/>
                  </a:cubicBezTo>
                  <a:lnTo>
                    <a:pt x="9241" y="7319"/>
                  </a:lnTo>
                  <a:cubicBezTo>
                    <a:pt x="9207" y="7285"/>
                    <a:pt x="9141" y="7252"/>
                    <a:pt x="9107" y="7219"/>
                  </a:cubicBezTo>
                  <a:cubicBezTo>
                    <a:pt x="9007" y="7185"/>
                    <a:pt x="8907" y="7118"/>
                    <a:pt x="8840" y="7018"/>
                  </a:cubicBezTo>
                  <a:cubicBezTo>
                    <a:pt x="8674" y="6818"/>
                    <a:pt x="8573" y="6585"/>
                    <a:pt x="8507" y="6351"/>
                  </a:cubicBezTo>
                  <a:cubicBezTo>
                    <a:pt x="8340" y="5784"/>
                    <a:pt x="8240" y="5217"/>
                    <a:pt x="8240" y="4650"/>
                  </a:cubicBezTo>
                  <a:cubicBezTo>
                    <a:pt x="8207" y="4050"/>
                    <a:pt x="8240" y="3449"/>
                    <a:pt x="8273" y="2849"/>
                  </a:cubicBezTo>
                  <a:cubicBezTo>
                    <a:pt x="8340" y="2248"/>
                    <a:pt x="8407" y="1648"/>
                    <a:pt x="8507" y="1047"/>
                  </a:cubicBezTo>
                  <a:cubicBezTo>
                    <a:pt x="8540" y="947"/>
                    <a:pt x="8507" y="814"/>
                    <a:pt x="8407" y="714"/>
                  </a:cubicBezTo>
                  <a:cubicBezTo>
                    <a:pt x="8328" y="651"/>
                    <a:pt x="8234" y="618"/>
                    <a:pt x="8143" y="618"/>
                  </a:cubicBezTo>
                  <a:cubicBezTo>
                    <a:pt x="8042" y="618"/>
                    <a:pt x="7943" y="659"/>
                    <a:pt x="7873" y="747"/>
                  </a:cubicBezTo>
                  <a:cubicBezTo>
                    <a:pt x="7539" y="1114"/>
                    <a:pt x="7206" y="1481"/>
                    <a:pt x="6839" y="1815"/>
                  </a:cubicBezTo>
                  <a:cubicBezTo>
                    <a:pt x="6472" y="2148"/>
                    <a:pt x="6072" y="2482"/>
                    <a:pt x="5705" y="2782"/>
                  </a:cubicBezTo>
                  <a:cubicBezTo>
                    <a:pt x="5304" y="3082"/>
                    <a:pt x="4871" y="3349"/>
                    <a:pt x="4437" y="3583"/>
                  </a:cubicBezTo>
                  <a:cubicBezTo>
                    <a:pt x="4037" y="3816"/>
                    <a:pt x="3570" y="3983"/>
                    <a:pt x="3103" y="4083"/>
                  </a:cubicBezTo>
                  <a:cubicBezTo>
                    <a:pt x="2903" y="4116"/>
                    <a:pt x="2669" y="4116"/>
                    <a:pt x="2436" y="4116"/>
                  </a:cubicBezTo>
                  <a:cubicBezTo>
                    <a:pt x="2336" y="4116"/>
                    <a:pt x="2236" y="4083"/>
                    <a:pt x="2136" y="4050"/>
                  </a:cubicBezTo>
                  <a:lnTo>
                    <a:pt x="1935" y="3983"/>
                  </a:lnTo>
                  <a:lnTo>
                    <a:pt x="1802" y="3916"/>
                  </a:lnTo>
                  <a:cubicBezTo>
                    <a:pt x="1602" y="3849"/>
                    <a:pt x="1402" y="3716"/>
                    <a:pt x="1235" y="3583"/>
                  </a:cubicBezTo>
                  <a:lnTo>
                    <a:pt x="1001" y="3349"/>
                  </a:lnTo>
                  <a:cubicBezTo>
                    <a:pt x="935" y="3249"/>
                    <a:pt x="835" y="3149"/>
                    <a:pt x="801" y="3049"/>
                  </a:cubicBezTo>
                  <a:cubicBezTo>
                    <a:pt x="735" y="2949"/>
                    <a:pt x="668" y="2849"/>
                    <a:pt x="634" y="2749"/>
                  </a:cubicBezTo>
                  <a:cubicBezTo>
                    <a:pt x="601" y="2649"/>
                    <a:pt x="568" y="2549"/>
                    <a:pt x="534" y="2415"/>
                  </a:cubicBezTo>
                  <a:cubicBezTo>
                    <a:pt x="501" y="2182"/>
                    <a:pt x="468" y="1948"/>
                    <a:pt x="468" y="1715"/>
                  </a:cubicBezTo>
                  <a:cubicBezTo>
                    <a:pt x="434" y="1481"/>
                    <a:pt x="468" y="1248"/>
                    <a:pt x="501" y="1014"/>
                  </a:cubicBezTo>
                  <a:cubicBezTo>
                    <a:pt x="534" y="747"/>
                    <a:pt x="601" y="514"/>
                    <a:pt x="668" y="280"/>
                  </a:cubicBezTo>
                  <a:lnTo>
                    <a:pt x="701" y="280"/>
                  </a:lnTo>
                  <a:cubicBezTo>
                    <a:pt x="735" y="180"/>
                    <a:pt x="668" y="47"/>
                    <a:pt x="568" y="13"/>
                  </a:cubicBezTo>
                  <a:cubicBezTo>
                    <a:pt x="534" y="5"/>
                    <a:pt x="503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2"/>
            <p:cNvSpPr/>
            <p:nvPr/>
          </p:nvSpPr>
          <p:spPr>
            <a:xfrm>
              <a:off x="2851525" y="2790325"/>
              <a:ext cx="745200" cy="314350"/>
            </a:xfrm>
            <a:custGeom>
              <a:avLst/>
              <a:gdLst/>
              <a:ahLst/>
              <a:cxnLst/>
              <a:rect l="l" t="t" r="r" b="b"/>
              <a:pathLst>
                <a:path w="29808" h="12574" extrusionOk="0">
                  <a:moveTo>
                    <a:pt x="453" y="2588"/>
                  </a:moveTo>
                  <a:cubicBezTo>
                    <a:pt x="459" y="2612"/>
                    <a:pt x="467" y="2637"/>
                    <a:pt x="475" y="2662"/>
                  </a:cubicBezTo>
                  <a:lnTo>
                    <a:pt x="475" y="2662"/>
                  </a:lnTo>
                  <a:cubicBezTo>
                    <a:pt x="479" y="2670"/>
                    <a:pt x="483" y="2679"/>
                    <a:pt x="487" y="2688"/>
                  </a:cubicBezTo>
                  <a:lnTo>
                    <a:pt x="453" y="2588"/>
                  </a:lnTo>
                  <a:close/>
                  <a:moveTo>
                    <a:pt x="5726" y="0"/>
                  </a:moveTo>
                  <a:cubicBezTo>
                    <a:pt x="5631" y="0"/>
                    <a:pt x="5532" y="46"/>
                    <a:pt x="5457" y="152"/>
                  </a:cubicBezTo>
                  <a:lnTo>
                    <a:pt x="4956" y="920"/>
                  </a:lnTo>
                  <a:cubicBezTo>
                    <a:pt x="4856" y="1053"/>
                    <a:pt x="4790" y="1187"/>
                    <a:pt x="4690" y="1320"/>
                  </a:cubicBezTo>
                  <a:lnTo>
                    <a:pt x="4423" y="1687"/>
                  </a:lnTo>
                  <a:lnTo>
                    <a:pt x="4123" y="2054"/>
                  </a:lnTo>
                  <a:lnTo>
                    <a:pt x="3822" y="2387"/>
                  </a:lnTo>
                  <a:cubicBezTo>
                    <a:pt x="3722" y="2521"/>
                    <a:pt x="3622" y="2621"/>
                    <a:pt x="3522" y="2754"/>
                  </a:cubicBezTo>
                  <a:lnTo>
                    <a:pt x="3189" y="3055"/>
                  </a:lnTo>
                  <a:cubicBezTo>
                    <a:pt x="3055" y="3121"/>
                    <a:pt x="2955" y="3221"/>
                    <a:pt x="2822" y="3288"/>
                  </a:cubicBezTo>
                  <a:cubicBezTo>
                    <a:pt x="2688" y="3388"/>
                    <a:pt x="2588" y="3455"/>
                    <a:pt x="2455" y="3522"/>
                  </a:cubicBezTo>
                  <a:cubicBezTo>
                    <a:pt x="2321" y="3588"/>
                    <a:pt x="2154" y="3622"/>
                    <a:pt x="2021" y="3655"/>
                  </a:cubicBezTo>
                  <a:lnTo>
                    <a:pt x="1821" y="3688"/>
                  </a:lnTo>
                  <a:lnTo>
                    <a:pt x="1621" y="3655"/>
                  </a:lnTo>
                  <a:cubicBezTo>
                    <a:pt x="1554" y="3655"/>
                    <a:pt x="1487" y="3622"/>
                    <a:pt x="1454" y="3622"/>
                  </a:cubicBezTo>
                  <a:cubicBezTo>
                    <a:pt x="1387" y="3588"/>
                    <a:pt x="1321" y="3555"/>
                    <a:pt x="1254" y="3522"/>
                  </a:cubicBezTo>
                  <a:lnTo>
                    <a:pt x="1087" y="3421"/>
                  </a:lnTo>
                  <a:cubicBezTo>
                    <a:pt x="1020" y="3388"/>
                    <a:pt x="987" y="3355"/>
                    <a:pt x="920" y="3288"/>
                  </a:cubicBezTo>
                  <a:cubicBezTo>
                    <a:pt x="820" y="3188"/>
                    <a:pt x="720" y="3088"/>
                    <a:pt x="653" y="2988"/>
                  </a:cubicBezTo>
                  <a:cubicBezTo>
                    <a:pt x="572" y="2879"/>
                    <a:pt x="513" y="2771"/>
                    <a:pt x="475" y="2662"/>
                  </a:cubicBezTo>
                  <a:lnTo>
                    <a:pt x="475" y="2662"/>
                  </a:lnTo>
                  <a:cubicBezTo>
                    <a:pt x="436" y="2585"/>
                    <a:pt x="365" y="2552"/>
                    <a:pt x="293" y="2552"/>
                  </a:cubicBezTo>
                  <a:cubicBezTo>
                    <a:pt x="149" y="2552"/>
                    <a:pt x="1" y="2683"/>
                    <a:pt x="86" y="2854"/>
                  </a:cubicBezTo>
                  <a:cubicBezTo>
                    <a:pt x="153" y="3021"/>
                    <a:pt x="220" y="3188"/>
                    <a:pt x="320" y="3321"/>
                  </a:cubicBezTo>
                  <a:cubicBezTo>
                    <a:pt x="420" y="3488"/>
                    <a:pt x="520" y="3622"/>
                    <a:pt x="653" y="3722"/>
                  </a:cubicBezTo>
                  <a:cubicBezTo>
                    <a:pt x="720" y="3788"/>
                    <a:pt x="787" y="3855"/>
                    <a:pt x="854" y="3922"/>
                  </a:cubicBezTo>
                  <a:lnTo>
                    <a:pt x="1087" y="4055"/>
                  </a:lnTo>
                  <a:cubicBezTo>
                    <a:pt x="1154" y="4122"/>
                    <a:pt x="1254" y="4155"/>
                    <a:pt x="1321" y="4189"/>
                  </a:cubicBezTo>
                  <a:cubicBezTo>
                    <a:pt x="1421" y="4222"/>
                    <a:pt x="1521" y="4222"/>
                    <a:pt x="1621" y="4255"/>
                  </a:cubicBezTo>
                  <a:lnTo>
                    <a:pt x="1888" y="4289"/>
                  </a:lnTo>
                  <a:cubicBezTo>
                    <a:pt x="1988" y="4255"/>
                    <a:pt x="2054" y="4255"/>
                    <a:pt x="2154" y="4255"/>
                  </a:cubicBezTo>
                  <a:cubicBezTo>
                    <a:pt x="2321" y="4222"/>
                    <a:pt x="2521" y="4155"/>
                    <a:pt x="2655" y="4089"/>
                  </a:cubicBezTo>
                  <a:cubicBezTo>
                    <a:pt x="2822" y="4022"/>
                    <a:pt x="2988" y="3955"/>
                    <a:pt x="3122" y="3855"/>
                  </a:cubicBezTo>
                  <a:cubicBezTo>
                    <a:pt x="3289" y="3788"/>
                    <a:pt x="3422" y="3688"/>
                    <a:pt x="3555" y="3555"/>
                  </a:cubicBezTo>
                  <a:lnTo>
                    <a:pt x="3922" y="3255"/>
                  </a:lnTo>
                  <a:cubicBezTo>
                    <a:pt x="4056" y="3155"/>
                    <a:pt x="4156" y="3021"/>
                    <a:pt x="4289" y="2888"/>
                  </a:cubicBezTo>
                  <a:lnTo>
                    <a:pt x="4623" y="2554"/>
                  </a:lnTo>
                  <a:lnTo>
                    <a:pt x="4682" y="2476"/>
                  </a:lnTo>
                  <a:lnTo>
                    <a:pt x="4682" y="2476"/>
                  </a:lnTo>
                  <a:cubicBezTo>
                    <a:pt x="4581" y="2958"/>
                    <a:pt x="4523" y="3440"/>
                    <a:pt x="4523" y="3922"/>
                  </a:cubicBezTo>
                  <a:cubicBezTo>
                    <a:pt x="4489" y="4622"/>
                    <a:pt x="4690" y="5290"/>
                    <a:pt x="5057" y="5857"/>
                  </a:cubicBezTo>
                  <a:cubicBezTo>
                    <a:pt x="5257" y="6157"/>
                    <a:pt x="5490" y="6424"/>
                    <a:pt x="5757" y="6624"/>
                  </a:cubicBezTo>
                  <a:cubicBezTo>
                    <a:pt x="6057" y="6824"/>
                    <a:pt x="6357" y="6957"/>
                    <a:pt x="6691" y="7091"/>
                  </a:cubicBezTo>
                  <a:lnTo>
                    <a:pt x="6925" y="7158"/>
                  </a:lnTo>
                  <a:lnTo>
                    <a:pt x="6958" y="7191"/>
                  </a:lnTo>
                  <a:lnTo>
                    <a:pt x="7158" y="7191"/>
                  </a:lnTo>
                  <a:lnTo>
                    <a:pt x="7592" y="7291"/>
                  </a:lnTo>
                  <a:cubicBezTo>
                    <a:pt x="7758" y="7324"/>
                    <a:pt x="7925" y="7324"/>
                    <a:pt x="8092" y="7324"/>
                  </a:cubicBezTo>
                  <a:cubicBezTo>
                    <a:pt x="8175" y="7341"/>
                    <a:pt x="8259" y="7349"/>
                    <a:pt x="8342" y="7349"/>
                  </a:cubicBezTo>
                  <a:cubicBezTo>
                    <a:pt x="8426" y="7349"/>
                    <a:pt x="8509" y="7341"/>
                    <a:pt x="8592" y="7324"/>
                  </a:cubicBezTo>
                  <a:lnTo>
                    <a:pt x="9093" y="7291"/>
                  </a:lnTo>
                  <a:cubicBezTo>
                    <a:pt x="9260" y="7258"/>
                    <a:pt x="9426" y="7191"/>
                    <a:pt x="9593" y="7158"/>
                  </a:cubicBezTo>
                  <a:cubicBezTo>
                    <a:pt x="9927" y="7057"/>
                    <a:pt x="10227" y="6924"/>
                    <a:pt x="10527" y="6757"/>
                  </a:cubicBezTo>
                  <a:cubicBezTo>
                    <a:pt x="10794" y="6590"/>
                    <a:pt x="11061" y="6390"/>
                    <a:pt x="11328" y="6157"/>
                  </a:cubicBezTo>
                  <a:cubicBezTo>
                    <a:pt x="11561" y="5923"/>
                    <a:pt x="11795" y="5690"/>
                    <a:pt x="11961" y="5423"/>
                  </a:cubicBezTo>
                  <a:cubicBezTo>
                    <a:pt x="11995" y="5384"/>
                    <a:pt x="12028" y="5343"/>
                    <a:pt x="12062" y="5301"/>
                  </a:cubicBezTo>
                  <a:lnTo>
                    <a:pt x="12062" y="5301"/>
                  </a:lnTo>
                  <a:cubicBezTo>
                    <a:pt x="12062" y="5597"/>
                    <a:pt x="12095" y="5894"/>
                    <a:pt x="12128" y="6190"/>
                  </a:cubicBezTo>
                  <a:cubicBezTo>
                    <a:pt x="12162" y="6457"/>
                    <a:pt x="12228" y="6757"/>
                    <a:pt x="12328" y="7057"/>
                  </a:cubicBezTo>
                  <a:cubicBezTo>
                    <a:pt x="12362" y="7191"/>
                    <a:pt x="12395" y="7324"/>
                    <a:pt x="12462" y="7458"/>
                  </a:cubicBezTo>
                  <a:cubicBezTo>
                    <a:pt x="12529" y="7625"/>
                    <a:pt x="12595" y="7758"/>
                    <a:pt x="12662" y="7891"/>
                  </a:cubicBezTo>
                  <a:cubicBezTo>
                    <a:pt x="12829" y="8158"/>
                    <a:pt x="12996" y="8425"/>
                    <a:pt x="13229" y="8659"/>
                  </a:cubicBezTo>
                  <a:lnTo>
                    <a:pt x="13629" y="8992"/>
                  </a:lnTo>
                  <a:lnTo>
                    <a:pt x="14063" y="9226"/>
                  </a:lnTo>
                  <a:cubicBezTo>
                    <a:pt x="14230" y="9259"/>
                    <a:pt x="14363" y="9326"/>
                    <a:pt x="14530" y="9359"/>
                  </a:cubicBezTo>
                  <a:lnTo>
                    <a:pt x="14763" y="9426"/>
                  </a:lnTo>
                  <a:lnTo>
                    <a:pt x="15431" y="9426"/>
                  </a:lnTo>
                  <a:lnTo>
                    <a:pt x="15931" y="9359"/>
                  </a:lnTo>
                  <a:cubicBezTo>
                    <a:pt x="16098" y="9326"/>
                    <a:pt x="16231" y="9292"/>
                    <a:pt x="16398" y="9226"/>
                  </a:cubicBezTo>
                  <a:cubicBezTo>
                    <a:pt x="16531" y="9192"/>
                    <a:pt x="16698" y="9126"/>
                    <a:pt x="16798" y="9059"/>
                  </a:cubicBezTo>
                  <a:cubicBezTo>
                    <a:pt x="17098" y="8925"/>
                    <a:pt x="17365" y="8759"/>
                    <a:pt x="17599" y="8592"/>
                  </a:cubicBezTo>
                  <a:cubicBezTo>
                    <a:pt x="17832" y="8425"/>
                    <a:pt x="18066" y="8225"/>
                    <a:pt x="18299" y="8025"/>
                  </a:cubicBezTo>
                  <a:cubicBezTo>
                    <a:pt x="18499" y="7825"/>
                    <a:pt x="18733" y="7625"/>
                    <a:pt x="18900" y="7391"/>
                  </a:cubicBezTo>
                  <a:cubicBezTo>
                    <a:pt x="19100" y="7158"/>
                    <a:pt x="19267" y="6924"/>
                    <a:pt x="19467" y="6691"/>
                  </a:cubicBezTo>
                  <a:cubicBezTo>
                    <a:pt x="19550" y="6574"/>
                    <a:pt x="19634" y="6457"/>
                    <a:pt x="19713" y="6340"/>
                  </a:cubicBezTo>
                  <a:lnTo>
                    <a:pt x="19713" y="6340"/>
                  </a:lnTo>
                  <a:cubicBezTo>
                    <a:pt x="19731" y="6501"/>
                    <a:pt x="19749" y="6663"/>
                    <a:pt x="19767" y="6824"/>
                  </a:cubicBezTo>
                  <a:cubicBezTo>
                    <a:pt x="19867" y="7424"/>
                    <a:pt x="20001" y="8025"/>
                    <a:pt x="20234" y="8592"/>
                  </a:cubicBezTo>
                  <a:cubicBezTo>
                    <a:pt x="20434" y="9192"/>
                    <a:pt x="20734" y="9726"/>
                    <a:pt x="21168" y="10226"/>
                  </a:cubicBezTo>
                  <a:cubicBezTo>
                    <a:pt x="21368" y="10460"/>
                    <a:pt x="21635" y="10660"/>
                    <a:pt x="21935" y="10827"/>
                  </a:cubicBezTo>
                  <a:cubicBezTo>
                    <a:pt x="22235" y="10994"/>
                    <a:pt x="22569" y="11094"/>
                    <a:pt x="22903" y="11127"/>
                  </a:cubicBezTo>
                  <a:lnTo>
                    <a:pt x="23603" y="11127"/>
                  </a:lnTo>
                  <a:cubicBezTo>
                    <a:pt x="23670" y="11127"/>
                    <a:pt x="23770" y="11094"/>
                    <a:pt x="23837" y="11094"/>
                  </a:cubicBezTo>
                  <a:cubicBezTo>
                    <a:pt x="24170" y="11027"/>
                    <a:pt x="24504" y="10927"/>
                    <a:pt x="24804" y="10793"/>
                  </a:cubicBezTo>
                  <a:cubicBezTo>
                    <a:pt x="25104" y="10627"/>
                    <a:pt x="25404" y="10427"/>
                    <a:pt x="25671" y="10193"/>
                  </a:cubicBezTo>
                  <a:cubicBezTo>
                    <a:pt x="25771" y="10093"/>
                    <a:pt x="25905" y="9993"/>
                    <a:pt x="26005" y="9893"/>
                  </a:cubicBezTo>
                  <a:cubicBezTo>
                    <a:pt x="26105" y="9759"/>
                    <a:pt x="26238" y="9659"/>
                    <a:pt x="26338" y="9559"/>
                  </a:cubicBezTo>
                  <a:cubicBezTo>
                    <a:pt x="26539" y="9326"/>
                    <a:pt x="26705" y="9092"/>
                    <a:pt x="26905" y="8825"/>
                  </a:cubicBezTo>
                  <a:cubicBezTo>
                    <a:pt x="27072" y="8592"/>
                    <a:pt x="27239" y="8358"/>
                    <a:pt x="27372" y="8092"/>
                  </a:cubicBezTo>
                  <a:cubicBezTo>
                    <a:pt x="27428" y="8002"/>
                    <a:pt x="27481" y="7913"/>
                    <a:pt x="27530" y="7823"/>
                  </a:cubicBezTo>
                  <a:lnTo>
                    <a:pt x="27530" y="7823"/>
                  </a:lnTo>
                  <a:cubicBezTo>
                    <a:pt x="27533" y="7879"/>
                    <a:pt x="27536" y="7935"/>
                    <a:pt x="27539" y="7991"/>
                  </a:cubicBezTo>
                  <a:cubicBezTo>
                    <a:pt x="27573" y="8559"/>
                    <a:pt x="27639" y="9126"/>
                    <a:pt x="27739" y="9659"/>
                  </a:cubicBezTo>
                  <a:cubicBezTo>
                    <a:pt x="27840" y="10226"/>
                    <a:pt x="28006" y="10760"/>
                    <a:pt x="28240" y="11294"/>
                  </a:cubicBezTo>
                  <a:cubicBezTo>
                    <a:pt x="28307" y="11427"/>
                    <a:pt x="28373" y="11561"/>
                    <a:pt x="28440" y="11661"/>
                  </a:cubicBezTo>
                  <a:cubicBezTo>
                    <a:pt x="28540" y="11794"/>
                    <a:pt x="28607" y="11928"/>
                    <a:pt x="28707" y="12028"/>
                  </a:cubicBezTo>
                  <a:cubicBezTo>
                    <a:pt x="28807" y="12161"/>
                    <a:pt x="28940" y="12261"/>
                    <a:pt x="29074" y="12328"/>
                  </a:cubicBezTo>
                  <a:lnTo>
                    <a:pt x="29274" y="12461"/>
                  </a:lnTo>
                  <a:lnTo>
                    <a:pt x="29474" y="12561"/>
                  </a:lnTo>
                  <a:cubicBezTo>
                    <a:pt x="29499" y="12570"/>
                    <a:pt x="29526" y="12574"/>
                    <a:pt x="29554" y="12574"/>
                  </a:cubicBezTo>
                  <a:cubicBezTo>
                    <a:pt x="29637" y="12574"/>
                    <a:pt x="29724" y="12536"/>
                    <a:pt x="29774" y="12461"/>
                  </a:cubicBezTo>
                  <a:cubicBezTo>
                    <a:pt x="29808" y="12328"/>
                    <a:pt x="29774" y="12194"/>
                    <a:pt x="29674" y="12161"/>
                  </a:cubicBezTo>
                  <a:lnTo>
                    <a:pt x="29641" y="12161"/>
                  </a:lnTo>
                  <a:lnTo>
                    <a:pt x="29474" y="12094"/>
                  </a:lnTo>
                  <a:lnTo>
                    <a:pt x="29307" y="11994"/>
                  </a:lnTo>
                  <a:cubicBezTo>
                    <a:pt x="29241" y="11928"/>
                    <a:pt x="29140" y="11828"/>
                    <a:pt x="29074" y="11761"/>
                  </a:cubicBezTo>
                  <a:cubicBezTo>
                    <a:pt x="28974" y="11661"/>
                    <a:pt x="28907" y="11561"/>
                    <a:pt x="28840" y="11461"/>
                  </a:cubicBezTo>
                  <a:cubicBezTo>
                    <a:pt x="28774" y="11327"/>
                    <a:pt x="28740" y="11227"/>
                    <a:pt x="28673" y="11094"/>
                  </a:cubicBezTo>
                  <a:cubicBezTo>
                    <a:pt x="28473" y="10627"/>
                    <a:pt x="28340" y="10126"/>
                    <a:pt x="28273" y="9593"/>
                  </a:cubicBezTo>
                  <a:cubicBezTo>
                    <a:pt x="28173" y="9059"/>
                    <a:pt x="28140" y="8525"/>
                    <a:pt x="28106" y="7991"/>
                  </a:cubicBezTo>
                  <a:cubicBezTo>
                    <a:pt x="28106" y="7484"/>
                    <a:pt x="28106" y="6977"/>
                    <a:pt x="28135" y="6470"/>
                  </a:cubicBezTo>
                  <a:lnTo>
                    <a:pt x="28135" y="6470"/>
                  </a:lnTo>
                  <a:cubicBezTo>
                    <a:pt x="28137" y="6465"/>
                    <a:pt x="28138" y="6461"/>
                    <a:pt x="28140" y="6457"/>
                  </a:cubicBezTo>
                  <a:lnTo>
                    <a:pt x="28136" y="6456"/>
                  </a:lnTo>
                  <a:lnTo>
                    <a:pt x="28136" y="6456"/>
                  </a:lnTo>
                  <a:cubicBezTo>
                    <a:pt x="28137" y="6434"/>
                    <a:pt x="28138" y="6412"/>
                    <a:pt x="28140" y="6390"/>
                  </a:cubicBezTo>
                  <a:cubicBezTo>
                    <a:pt x="28140" y="6257"/>
                    <a:pt x="28073" y="6123"/>
                    <a:pt x="27940" y="6090"/>
                  </a:cubicBezTo>
                  <a:cubicBezTo>
                    <a:pt x="27896" y="6073"/>
                    <a:pt x="27853" y="6065"/>
                    <a:pt x="27812" y="6065"/>
                  </a:cubicBezTo>
                  <a:cubicBezTo>
                    <a:pt x="27693" y="6065"/>
                    <a:pt x="27589" y="6133"/>
                    <a:pt x="27539" y="6257"/>
                  </a:cubicBezTo>
                  <a:cubicBezTo>
                    <a:pt x="27439" y="6490"/>
                    <a:pt x="27306" y="6757"/>
                    <a:pt x="27172" y="7024"/>
                  </a:cubicBezTo>
                  <a:cubicBezTo>
                    <a:pt x="27039" y="7291"/>
                    <a:pt x="26905" y="7524"/>
                    <a:pt x="26772" y="7758"/>
                  </a:cubicBezTo>
                  <a:cubicBezTo>
                    <a:pt x="26639" y="8025"/>
                    <a:pt x="26472" y="8258"/>
                    <a:pt x="26305" y="8458"/>
                  </a:cubicBezTo>
                  <a:cubicBezTo>
                    <a:pt x="26138" y="8692"/>
                    <a:pt x="25971" y="8925"/>
                    <a:pt x="25771" y="9126"/>
                  </a:cubicBezTo>
                  <a:cubicBezTo>
                    <a:pt x="25671" y="9226"/>
                    <a:pt x="25571" y="9326"/>
                    <a:pt x="25471" y="9392"/>
                  </a:cubicBezTo>
                  <a:cubicBezTo>
                    <a:pt x="25404" y="9493"/>
                    <a:pt x="25271" y="9593"/>
                    <a:pt x="25171" y="9659"/>
                  </a:cubicBezTo>
                  <a:cubicBezTo>
                    <a:pt x="24971" y="9826"/>
                    <a:pt x="24737" y="9960"/>
                    <a:pt x="24504" y="10093"/>
                  </a:cubicBezTo>
                  <a:cubicBezTo>
                    <a:pt x="24270" y="10193"/>
                    <a:pt x="24037" y="10260"/>
                    <a:pt x="23803" y="10326"/>
                  </a:cubicBezTo>
                  <a:cubicBezTo>
                    <a:pt x="23737" y="10326"/>
                    <a:pt x="23670" y="10360"/>
                    <a:pt x="23636" y="10360"/>
                  </a:cubicBezTo>
                  <a:lnTo>
                    <a:pt x="23036" y="10360"/>
                  </a:lnTo>
                  <a:cubicBezTo>
                    <a:pt x="22536" y="10293"/>
                    <a:pt x="22069" y="10026"/>
                    <a:pt x="21768" y="9659"/>
                  </a:cubicBezTo>
                  <a:cubicBezTo>
                    <a:pt x="21435" y="9259"/>
                    <a:pt x="21168" y="8759"/>
                    <a:pt x="21001" y="8258"/>
                  </a:cubicBezTo>
                  <a:cubicBezTo>
                    <a:pt x="20801" y="7758"/>
                    <a:pt x="20668" y="7191"/>
                    <a:pt x="20568" y="6657"/>
                  </a:cubicBezTo>
                  <a:cubicBezTo>
                    <a:pt x="20534" y="6357"/>
                    <a:pt x="20501" y="6090"/>
                    <a:pt x="20468" y="5823"/>
                  </a:cubicBezTo>
                  <a:cubicBezTo>
                    <a:pt x="20468" y="5523"/>
                    <a:pt x="20434" y="5256"/>
                    <a:pt x="20434" y="4989"/>
                  </a:cubicBezTo>
                  <a:cubicBezTo>
                    <a:pt x="20434" y="4823"/>
                    <a:pt x="20334" y="4689"/>
                    <a:pt x="20201" y="4622"/>
                  </a:cubicBezTo>
                  <a:cubicBezTo>
                    <a:pt x="20151" y="4606"/>
                    <a:pt x="20101" y="4597"/>
                    <a:pt x="20052" y="4597"/>
                  </a:cubicBezTo>
                  <a:cubicBezTo>
                    <a:pt x="19907" y="4597"/>
                    <a:pt x="19775" y="4672"/>
                    <a:pt x="19700" y="4823"/>
                  </a:cubicBezTo>
                  <a:cubicBezTo>
                    <a:pt x="19567" y="5023"/>
                    <a:pt x="19400" y="5290"/>
                    <a:pt x="19267" y="5523"/>
                  </a:cubicBezTo>
                  <a:cubicBezTo>
                    <a:pt x="19133" y="5723"/>
                    <a:pt x="18966" y="5957"/>
                    <a:pt x="18800" y="6190"/>
                  </a:cubicBezTo>
                  <a:cubicBezTo>
                    <a:pt x="18666" y="6390"/>
                    <a:pt x="18499" y="6624"/>
                    <a:pt x="18299" y="6824"/>
                  </a:cubicBezTo>
                  <a:cubicBezTo>
                    <a:pt x="18133" y="7024"/>
                    <a:pt x="17932" y="7191"/>
                    <a:pt x="17766" y="7391"/>
                  </a:cubicBezTo>
                  <a:cubicBezTo>
                    <a:pt x="17565" y="7558"/>
                    <a:pt x="17365" y="7725"/>
                    <a:pt x="17132" y="7891"/>
                  </a:cubicBezTo>
                  <a:cubicBezTo>
                    <a:pt x="16932" y="8025"/>
                    <a:pt x="16698" y="8158"/>
                    <a:pt x="16465" y="8258"/>
                  </a:cubicBezTo>
                  <a:cubicBezTo>
                    <a:pt x="16365" y="8325"/>
                    <a:pt x="16265" y="8358"/>
                    <a:pt x="16131" y="8392"/>
                  </a:cubicBezTo>
                  <a:cubicBezTo>
                    <a:pt x="15998" y="8425"/>
                    <a:pt x="15898" y="8458"/>
                    <a:pt x="15764" y="8492"/>
                  </a:cubicBezTo>
                  <a:lnTo>
                    <a:pt x="15431" y="8559"/>
                  </a:lnTo>
                  <a:lnTo>
                    <a:pt x="14864" y="8559"/>
                  </a:lnTo>
                  <a:lnTo>
                    <a:pt x="14697" y="8492"/>
                  </a:lnTo>
                  <a:cubicBezTo>
                    <a:pt x="14563" y="8458"/>
                    <a:pt x="14463" y="8425"/>
                    <a:pt x="14363" y="8392"/>
                  </a:cubicBezTo>
                  <a:lnTo>
                    <a:pt x="14030" y="8225"/>
                  </a:lnTo>
                  <a:lnTo>
                    <a:pt x="13796" y="8025"/>
                  </a:lnTo>
                  <a:cubicBezTo>
                    <a:pt x="13629" y="7825"/>
                    <a:pt x="13463" y="7658"/>
                    <a:pt x="13362" y="7424"/>
                  </a:cubicBezTo>
                  <a:cubicBezTo>
                    <a:pt x="13296" y="7324"/>
                    <a:pt x="13229" y="7224"/>
                    <a:pt x="13196" y="7091"/>
                  </a:cubicBezTo>
                  <a:cubicBezTo>
                    <a:pt x="13162" y="6991"/>
                    <a:pt x="13096" y="6857"/>
                    <a:pt x="13096" y="6757"/>
                  </a:cubicBezTo>
                  <a:cubicBezTo>
                    <a:pt x="12996" y="6490"/>
                    <a:pt x="12962" y="6224"/>
                    <a:pt x="12929" y="5990"/>
                  </a:cubicBezTo>
                  <a:cubicBezTo>
                    <a:pt x="12895" y="5723"/>
                    <a:pt x="12862" y="5456"/>
                    <a:pt x="12862" y="5189"/>
                  </a:cubicBezTo>
                  <a:cubicBezTo>
                    <a:pt x="12862" y="4923"/>
                    <a:pt x="12829" y="4656"/>
                    <a:pt x="12862" y="4389"/>
                  </a:cubicBezTo>
                  <a:cubicBezTo>
                    <a:pt x="12862" y="4177"/>
                    <a:pt x="12879" y="3981"/>
                    <a:pt x="12900" y="3803"/>
                  </a:cubicBezTo>
                  <a:lnTo>
                    <a:pt x="12900" y="3803"/>
                  </a:lnTo>
                  <a:cubicBezTo>
                    <a:pt x="12910" y="3776"/>
                    <a:pt x="12920" y="3749"/>
                    <a:pt x="12929" y="3722"/>
                  </a:cubicBezTo>
                  <a:lnTo>
                    <a:pt x="12911" y="3717"/>
                  </a:lnTo>
                  <a:lnTo>
                    <a:pt x="12911" y="3717"/>
                  </a:lnTo>
                  <a:cubicBezTo>
                    <a:pt x="12917" y="3673"/>
                    <a:pt x="12923" y="3630"/>
                    <a:pt x="12929" y="3588"/>
                  </a:cubicBezTo>
                  <a:cubicBezTo>
                    <a:pt x="12909" y="3327"/>
                    <a:pt x="12708" y="3175"/>
                    <a:pt x="12500" y="3175"/>
                  </a:cubicBezTo>
                  <a:cubicBezTo>
                    <a:pt x="12362" y="3175"/>
                    <a:pt x="12221" y="3242"/>
                    <a:pt x="12128" y="3388"/>
                  </a:cubicBezTo>
                  <a:cubicBezTo>
                    <a:pt x="12028" y="3655"/>
                    <a:pt x="11928" y="3888"/>
                    <a:pt x="11795" y="4155"/>
                  </a:cubicBezTo>
                  <a:cubicBezTo>
                    <a:pt x="11661" y="4389"/>
                    <a:pt x="11494" y="4622"/>
                    <a:pt x="11328" y="4856"/>
                  </a:cubicBezTo>
                  <a:cubicBezTo>
                    <a:pt x="11161" y="5089"/>
                    <a:pt x="10961" y="5290"/>
                    <a:pt x="10761" y="5490"/>
                  </a:cubicBezTo>
                  <a:cubicBezTo>
                    <a:pt x="10560" y="5690"/>
                    <a:pt x="10327" y="5857"/>
                    <a:pt x="10093" y="5990"/>
                  </a:cubicBezTo>
                  <a:cubicBezTo>
                    <a:pt x="9860" y="6123"/>
                    <a:pt x="9593" y="6224"/>
                    <a:pt x="9360" y="6324"/>
                  </a:cubicBezTo>
                  <a:cubicBezTo>
                    <a:pt x="9226" y="6357"/>
                    <a:pt x="9093" y="6424"/>
                    <a:pt x="8959" y="6424"/>
                  </a:cubicBezTo>
                  <a:lnTo>
                    <a:pt x="8526" y="6457"/>
                  </a:lnTo>
                  <a:lnTo>
                    <a:pt x="8125" y="6457"/>
                  </a:lnTo>
                  <a:cubicBezTo>
                    <a:pt x="7992" y="6457"/>
                    <a:pt x="7825" y="6457"/>
                    <a:pt x="7692" y="6424"/>
                  </a:cubicBezTo>
                  <a:lnTo>
                    <a:pt x="7258" y="6324"/>
                  </a:lnTo>
                  <a:lnTo>
                    <a:pt x="7091" y="6324"/>
                  </a:lnTo>
                  <a:lnTo>
                    <a:pt x="6891" y="6257"/>
                  </a:lnTo>
                  <a:cubicBezTo>
                    <a:pt x="6357" y="6090"/>
                    <a:pt x="5924" y="5757"/>
                    <a:pt x="5624" y="5356"/>
                  </a:cubicBezTo>
                  <a:cubicBezTo>
                    <a:pt x="5323" y="4889"/>
                    <a:pt x="5190" y="4356"/>
                    <a:pt x="5190" y="3822"/>
                  </a:cubicBezTo>
                  <a:cubicBezTo>
                    <a:pt x="5190" y="3221"/>
                    <a:pt x="5257" y="2654"/>
                    <a:pt x="5423" y="2087"/>
                  </a:cubicBezTo>
                  <a:cubicBezTo>
                    <a:pt x="5490" y="1820"/>
                    <a:pt x="5590" y="1553"/>
                    <a:pt x="5690" y="1253"/>
                  </a:cubicBezTo>
                  <a:cubicBezTo>
                    <a:pt x="5731" y="1145"/>
                    <a:pt x="5771" y="1038"/>
                    <a:pt x="5814" y="930"/>
                  </a:cubicBezTo>
                  <a:lnTo>
                    <a:pt x="5814" y="930"/>
                  </a:lnTo>
                  <a:lnTo>
                    <a:pt x="6057" y="586"/>
                  </a:lnTo>
                  <a:lnTo>
                    <a:pt x="5981" y="541"/>
                  </a:lnTo>
                  <a:lnTo>
                    <a:pt x="5981" y="541"/>
                  </a:lnTo>
                  <a:cubicBezTo>
                    <a:pt x="5995" y="512"/>
                    <a:pt x="6009" y="482"/>
                    <a:pt x="6024" y="453"/>
                  </a:cubicBezTo>
                  <a:cubicBezTo>
                    <a:pt x="6115" y="203"/>
                    <a:pt x="5928" y="0"/>
                    <a:pt x="57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2"/>
            <p:cNvSpPr/>
            <p:nvPr/>
          </p:nvSpPr>
          <p:spPr>
            <a:xfrm>
              <a:off x="2825325" y="2878975"/>
              <a:ext cx="757325" cy="320475"/>
            </a:xfrm>
            <a:custGeom>
              <a:avLst/>
              <a:gdLst/>
              <a:ahLst/>
              <a:cxnLst/>
              <a:rect l="l" t="t" r="r" b="b"/>
              <a:pathLst>
                <a:path w="30293" h="12819" extrusionOk="0">
                  <a:moveTo>
                    <a:pt x="967" y="0"/>
                  </a:moveTo>
                  <a:cubicBezTo>
                    <a:pt x="866" y="0"/>
                    <a:pt x="789" y="60"/>
                    <a:pt x="734" y="142"/>
                  </a:cubicBezTo>
                  <a:cubicBezTo>
                    <a:pt x="534" y="743"/>
                    <a:pt x="334" y="1343"/>
                    <a:pt x="200" y="1977"/>
                  </a:cubicBezTo>
                  <a:cubicBezTo>
                    <a:pt x="67" y="2611"/>
                    <a:pt x="0" y="3245"/>
                    <a:pt x="0" y="3912"/>
                  </a:cubicBezTo>
                  <a:cubicBezTo>
                    <a:pt x="0" y="4579"/>
                    <a:pt x="134" y="5246"/>
                    <a:pt x="434" y="5846"/>
                  </a:cubicBezTo>
                  <a:cubicBezTo>
                    <a:pt x="601" y="6180"/>
                    <a:pt x="834" y="6447"/>
                    <a:pt x="1101" y="6680"/>
                  </a:cubicBezTo>
                  <a:cubicBezTo>
                    <a:pt x="1368" y="6914"/>
                    <a:pt x="1668" y="7081"/>
                    <a:pt x="2002" y="7214"/>
                  </a:cubicBezTo>
                  <a:lnTo>
                    <a:pt x="2235" y="7281"/>
                  </a:lnTo>
                  <a:cubicBezTo>
                    <a:pt x="2335" y="7314"/>
                    <a:pt x="2402" y="7314"/>
                    <a:pt x="2502" y="7348"/>
                  </a:cubicBezTo>
                  <a:cubicBezTo>
                    <a:pt x="2669" y="7381"/>
                    <a:pt x="2836" y="7381"/>
                    <a:pt x="3036" y="7414"/>
                  </a:cubicBezTo>
                  <a:cubicBezTo>
                    <a:pt x="3369" y="7414"/>
                    <a:pt x="3703" y="7381"/>
                    <a:pt x="4070" y="7281"/>
                  </a:cubicBezTo>
                  <a:cubicBezTo>
                    <a:pt x="4704" y="7081"/>
                    <a:pt x="5304" y="6780"/>
                    <a:pt x="5838" y="6380"/>
                  </a:cubicBezTo>
                  <a:cubicBezTo>
                    <a:pt x="6338" y="5947"/>
                    <a:pt x="6805" y="5513"/>
                    <a:pt x="7239" y="5013"/>
                  </a:cubicBezTo>
                  <a:cubicBezTo>
                    <a:pt x="7307" y="4933"/>
                    <a:pt x="7376" y="4849"/>
                    <a:pt x="7444" y="4762"/>
                  </a:cubicBezTo>
                  <a:lnTo>
                    <a:pt x="7444" y="4762"/>
                  </a:lnTo>
                  <a:cubicBezTo>
                    <a:pt x="7441" y="4835"/>
                    <a:pt x="7439" y="4907"/>
                    <a:pt x="7439" y="4979"/>
                  </a:cubicBezTo>
                  <a:cubicBezTo>
                    <a:pt x="7405" y="5613"/>
                    <a:pt x="7472" y="6247"/>
                    <a:pt x="7606" y="6847"/>
                  </a:cubicBezTo>
                  <a:cubicBezTo>
                    <a:pt x="7739" y="7514"/>
                    <a:pt x="8039" y="8115"/>
                    <a:pt x="8473" y="8615"/>
                  </a:cubicBezTo>
                  <a:cubicBezTo>
                    <a:pt x="8706" y="8849"/>
                    <a:pt x="8973" y="9049"/>
                    <a:pt x="9273" y="9216"/>
                  </a:cubicBezTo>
                  <a:cubicBezTo>
                    <a:pt x="9574" y="9382"/>
                    <a:pt x="9907" y="9482"/>
                    <a:pt x="10241" y="9549"/>
                  </a:cubicBezTo>
                  <a:lnTo>
                    <a:pt x="11175" y="9549"/>
                  </a:lnTo>
                  <a:lnTo>
                    <a:pt x="11675" y="9516"/>
                  </a:lnTo>
                  <a:lnTo>
                    <a:pt x="12176" y="9382"/>
                  </a:lnTo>
                  <a:cubicBezTo>
                    <a:pt x="12309" y="9349"/>
                    <a:pt x="12476" y="9316"/>
                    <a:pt x="12609" y="9249"/>
                  </a:cubicBezTo>
                  <a:cubicBezTo>
                    <a:pt x="12776" y="9182"/>
                    <a:pt x="12909" y="9115"/>
                    <a:pt x="13076" y="9049"/>
                  </a:cubicBezTo>
                  <a:cubicBezTo>
                    <a:pt x="13210" y="8982"/>
                    <a:pt x="13343" y="8915"/>
                    <a:pt x="13476" y="8815"/>
                  </a:cubicBezTo>
                  <a:lnTo>
                    <a:pt x="13877" y="8548"/>
                  </a:lnTo>
                  <a:cubicBezTo>
                    <a:pt x="14110" y="8348"/>
                    <a:pt x="14344" y="8148"/>
                    <a:pt x="14577" y="7915"/>
                  </a:cubicBezTo>
                  <a:cubicBezTo>
                    <a:pt x="14677" y="7815"/>
                    <a:pt x="14777" y="7681"/>
                    <a:pt x="14911" y="7581"/>
                  </a:cubicBezTo>
                  <a:cubicBezTo>
                    <a:pt x="15011" y="7448"/>
                    <a:pt x="15111" y="7348"/>
                    <a:pt x="15178" y="7214"/>
                  </a:cubicBezTo>
                  <a:cubicBezTo>
                    <a:pt x="15259" y="7105"/>
                    <a:pt x="15335" y="7002"/>
                    <a:pt x="15408" y="6900"/>
                  </a:cubicBezTo>
                  <a:lnTo>
                    <a:pt x="15408" y="6900"/>
                  </a:lnTo>
                  <a:cubicBezTo>
                    <a:pt x="15419" y="7017"/>
                    <a:pt x="15432" y="7132"/>
                    <a:pt x="15445" y="7247"/>
                  </a:cubicBezTo>
                  <a:cubicBezTo>
                    <a:pt x="15478" y="7548"/>
                    <a:pt x="15511" y="7848"/>
                    <a:pt x="15578" y="8148"/>
                  </a:cubicBezTo>
                  <a:cubicBezTo>
                    <a:pt x="15645" y="8448"/>
                    <a:pt x="15745" y="8749"/>
                    <a:pt x="15845" y="9015"/>
                  </a:cubicBezTo>
                  <a:cubicBezTo>
                    <a:pt x="15878" y="9149"/>
                    <a:pt x="15945" y="9282"/>
                    <a:pt x="16012" y="9449"/>
                  </a:cubicBezTo>
                  <a:cubicBezTo>
                    <a:pt x="16078" y="9582"/>
                    <a:pt x="16145" y="9716"/>
                    <a:pt x="16245" y="9849"/>
                  </a:cubicBezTo>
                  <a:cubicBezTo>
                    <a:pt x="16412" y="10150"/>
                    <a:pt x="16612" y="10416"/>
                    <a:pt x="16879" y="10650"/>
                  </a:cubicBezTo>
                  <a:lnTo>
                    <a:pt x="17246" y="10950"/>
                  </a:lnTo>
                  <a:lnTo>
                    <a:pt x="17679" y="11184"/>
                  </a:lnTo>
                  <a:cubicBezTo>
                    <a:pt x="17846" y="11250"/>
                    <a:pt x="18013" y="11317"/>
                    <a:pt x="18180" y="11350"/>
                  </a:cubicBezTo>
                  <a:lnTo>
                    <a:pt x="18413" y="11417"/>
                  </a:lnTo>
                  <a:lnTo>
                    <a:pt x="18647" y="11417"/>
                  </a:lnTo>
                  <a:cubicBezTo>
                    <a:pt x="18814" y="11417"/>
                    <a:pt x="18947" y="11450"/>
                    <a:pt x="19114" y="11450"/>
                  </a:cubicBezTo>
                  <a:lnTo>
                    <a:pt x="19614" y="11417"/>
                  </a:lnTo>
                  <a:cubicBezTo>
                    <a:pt x="19781" y="11384"/>
                    <a:pt x="19948" y="11350"/>
                    <a:pt x="20081" y="11317"/>
                  </a:cubicBezTo>
                  <a:cubicBezTo>
                    <a:pt x="20248" y="11284"/>
                    <a:pt x="20381" y="11217"/>
                    <a:pt x="20548" y="11150"/>
                  </a:cubicBezTo>
                  <a:cubicBezTo>
                    <a:pt x="20815" y="11050"/>
                    <a:pt x="21115" y="10917"/>
                    <a:pt x="21382" y="10750"/>
                  </a:cubicBezTo>
                  <a:cubicBezTo>
                    <a:pt x="21616" y="10583"/>
                    <a:pt x="21882" y="10383"/>
                    <a:pt x="22116" y="10183"/>
                  </a:cubicBezTo>
                  <a:cubicBezTo>
                    <a:pt x="22349" y="9983"/>
                    <a:pt x="22550" y="9783"/>
                    <a:pt x="22783" y="9549"/>
                  </a:cubicBezTo>
                  <a:cubicBezTo>
                    <a:pt x="22983" y="9349"/>
                    <a:pt x="23183" y="9115"/>
                    <a:pt x="23384" y="8882"/>
                  </a:cubicBezTo>
                  <a:cubicBezTo>
                    <a:pt x="23495" y="8726"/>
                    <a:pt x="23621" y="8571"/>
                    <a:pt x="23742" y="8415"/>
                  </a:cubicBezTo>
                  <a:lnTo>
                    <a:pt x="23742" y="8415"/>
                  </a:lnTo>
                  <a:cubicBezTo>
                    <a:pt x="23744" y="8459"/>
                    <a:pt x="23747" y="8504"/>
                    <a:pt x="23750" y="8548"/>
                  </a:cubicBezTo>
                  <a:cubicBezTo>
                    <a:pt x="23784" y="8982"/>
                    <a:pt x="23817" y="9416"/>
                    <a:pt x="23917" y="9849"/>
                  </a:cubicBezTo>
                  <a:cubicBezTo>
                    <a:pt x="23951" y="10083"/>
                    <a:pt x="24017" y="10316"/>
                    <a:pt x="24051" y="10516"/>
                  </a:cubicBezTo>
                  <a:cubicBezTo>
                    <a:pt x="24117" y="10750"/>
                    <a:pt x="24217" y="10950"/>
                    <a:pt x="24318" y="11150"/>
                  </a:cubicBezTo>
                  <a:lnTo>
                    <a:pt x="24451" y="11450"/>
                  </a:lnTo>
                  <a:cubicBezTo>
                    <a:pt x="24518" y="11584"/>
                    <a:pt x="24584" y="11684"/>
                    <a:pt x="24651" y="11751"/>
                  </a:cubicBezTo>
                  <a:cubicBezTo>
                    <a:pt x="24718" y="11851"/>
                    <a:pt x="24785" y="11951"/>
                    <a:pt x="24885" y="12051"/>
                  </a:cubicBezTo>
                  <a:cubicBezTo>
                    <a:pt x="24951" y="12118"/>
                    <a:pt x="25051" y="12218"/>
                    <a:pt x="25151" y="12284"/>
                  </a:cubicBezTo>
                  <a:lnTo>
                    <a:pt x="25452" y="12485"/>
                  </a:lnTo>
                  <a:cubicBezTo>
                    <a:pt x="25552" y="12551"/>
                    <a:pt x="25685" y="12585"/>
                    <a:pt x="25785" y="12651"/>
                  </a:cubicBezTo>
                  <a:cubicBezTo>
                    <a:pt x="25852" y="12651"/>
                    <a:pt x="25919" y="12685"/>
                    <a:pt x="25985" y="12685"/>
                  </a:cubicBezTo>
                  <a:lnTo>
                    <a:pt x="26152" y="12718"/>
                  </a:lnTo>
                  <a:cubicBezTo>
                    <a:pt x="26252" y="12751"/>
                    <a:pt x="26352" y="12785"/>
                    <a:pt x="26452" y="12785"/>
                  </a:cubicBezTo>
                  <a:cubicBezTo>
                    <a:pt x="26686" y="12818"/>
                    <a:pt x="26919" y="12818"/>
                    <a:pt x="27153" y="12818"/>
                  </a:cubicBezTo>
                  <a:cubicBezTo>
                    <a:pt x="27286" y="12818"/>
                    <a:pt x="27386" y="12785"/>
                    <a:pt x="27520" y="12785"/>
                  </a:cubicBezTo>
                  <a:cubicBezTo>
                    <a:pt x="27620" y="12751"/>
                    <a:pt x="27753" y="12751"/>
                    <a:pt x="27853" y="12718"/>
                  </a:cubicBezTo>
                  <a:cubicBezTo>
                    <a:pt x="28287" y="12618"/>
                    <a:pt x="28721" y="12451"/>
                    <a:pt x="29088" y="12218"/>
                  </a:cubicBezTo>
                  <a:cubicBezTo>
                    <a:pt x="29288" y="12118"/>
                    <a:pt x="29488" y="11984"/>
                    <a:pt x="29655" y="11851"/>
                  </a:cubicBezTo>
                  <a:cubicBezTo>
                    <a:pt x="29855" y="11717"/>
                    <a:pt x="30022" y="11551"/>
                    <a:pt x="30188" y="11384"/>
                  </a:cubicBezTo>
                  <a:cubicBezTo>
                    <a:pt x="30292" y="11228"/>
                    <a:pt x="30153" y="11031"/>
                    <a:pt x="29992" y="11031"/>
                  </a:cubicBezTo>
                  <a:cubicBezTo>
                    <a:pt x="29946" y="11031"/>
                    <a:pt x="29899" y="11047"/>
                    <a:pt x="29855" y="11084"/>
                  </a:cubicBezTo>
                  <a:cubicBezTo>
                    <a:pt x="29721" y="11217"/>
                    <a:pt x="29555" y="11350"/>
                    <a:pt x="29388" y="11450"/>
                  </a:cubicBezTo>
                  <a:cubicBezTo>
                    <a:pt x="29221" y="11584"/>
                    <a:pt x="29054" y="11684"/>
                    <a:pt x="28888" y="11784"/>
                  </a:cubicBezTo>
                  <a:cubicBezTo>
                    <a:pt x="28521" y="11984"/>
                    <a:pt x="28154" y="12118"/>
                    <a:pt x="27753" y="12218"/>
                  </a:cubicBezTo>
                  <a:cubicBezTo>
                    <a:pt x="27653" y="12251"/>
                    <a:pt x="27553" y="12251"/>
                    <a:pt x="27453" y="12251"/>
                  </a:cubicBezTo>
                  <a:cubicBezTo>
                    <a:pt x="27353" y="12284"/>
                    <a:pt x="27253" y="12284"/>
                    <a:pt x="27153" y="12284"/>
                  </a:cubicBezTo>
                  <a:cubicBezTo>
                    <a:pt x="26953" y="12284"/>
                    <a:pt x="26753" y="12284"/>
                    <a:pt x="26586" y="12251"/>
                  </a:cubicBezTo>
                  <a:cubicBezTo>
                    <a:pt x="26486" y="12218"/>
                    <a:pt x="26386" y="12184"/>
                    <a:pt x="26252" y="12184"/>
                  </a:cubicBezTo>
                  <a:lnTo>
                    <a:pt x="26119" y="12151"/>
                  </a:lnTo>
                  <a:lnTo>
                    <a:pt x="25985" y="12084"/>
                  </a:lnTo>
                  <a:cubicBezTo>
                    <a:pt x="25919" y="12051"/>
                    <a:pt x="25819" y="12051"/>
                    <a:pt x="25752" y="11984"/>
                  </a:cubicBezTo>
                  <a:lnTo>
                    <a:pt x="25518" y="11817"/>
                  </a:lnTo>
                  <a:cubicBezTo>
                    <a:pt x="25452" y="11784"/>
                    <a:pt x="25385" y="11717"/>
                    <a:pt x="25318" y="11617"/>
                  </a:cubicBezTo>
                  <a:cubicBezTo>
                    <a:pt x="25252" y="11584"/>
                    <a:pt x="25218" y="11484"/>
                    <a:pt x="25151" y="11417"/>
                  </a:cubicBezTo>
                  <a:cubicBezTo>
                    <a:pt x="25118" y="11317"/>
                    <a:pt x="25051" y="11250"/>
                    <a:pt x="25018" y="11184"/>
                  </a:cubicBezTo>
                  <a:lnTo>
                    <a:pt x="24885" y="10917"/>
                  </a:lnTo>
                  <a:cubicBezTo>
                    <a:pt x="24818" y="10717"/>
                    <a:pt x="24751" y="10516"/>
                    <a:pt x="24684" y="10350"/>
                  </a:cubicBezTo>
                  <a:cubicBezTo>
                    <a:pt x="24618" y="10150"/>
                    <a:pt x="24584" y="9949"/>
                    <a:pt x="24551" y="9749"/>
                  </a:cubicBezTo>
                  <a:cubicBezTo>
                    <a:pt x="24484" y="9316"/>
                    <a:pt x="24451" y="8915"/>
                    <a:pt x="24418" y="8482"/>
                  </a:cubicBezTo>
                  <a:cubicBezTo>
                    <a:pt x="24418" y="8081"/>
                    <a:pt x="24418" y="7648"/>
                    <a:pt x="24418" y="7247"/>
                  </a:cubicBezTo>
                  <a:cubicBezTo>
                    <a:pt x="24451" y="7114"/>
                    <a:pt x="24384" y="6981"/>
                    <a:pt x="24251" y="6914"/>
                  </a:cubicBezTo>
                  <a:cubicBezTo>
                    <a:pt x="24197" y="6882"/>
                    <a:pt x="24141" y="6867"/>
                    <a:pt x="24085" y="6867"/>
                  </a:cubicBezTo>
                  <a:cubicBezTo>
                    <a:pt x="23966" y="6867"/>
                    <a:pt x="23852" y="6934"/>
                    <a:pt x="23784" y="7047"/>
                  </a:cubicBezTo>
                  <a:cubicBezTo>
                    <a:pt x="23650" y="7247"/>
                    <a:pt x="23484" y="7514"/>
                    <a:pt x="23317" y="7714"/>
                  </a:cubicBezTo>
                  <a:cubicBezTo>
                    <a:pt x="23150" y="7948"/>
                    <a:pt x="22983" y="8181"/>
                    <a:pt x="22816" y="8415"/>
                  </a:cubicBezTo>
                  <a:cubicBezTo>
                    <a:pt x="22616" y="8615"/>
                    <a:pt x="22450" y="8815"/>
                    <a:pt x="22249" y="9015"/>
                  </a:cubicBezTo>
                  <a:cubicBezTo>
                    <a:pt x="22049" y="9216"/>
                    <a:pt x="21849" y="9416"/>
                    <a:pt x="21616" y="9582"/>
                  </a:cubicBezTo>
                  <a:cubicBezTo>
                    <a:pt x="21415" y="9749"/>
                    <a:pt x="21182" y="9916"/>
                    <a:pt x="20982" y="10049"/>
                  </a:cubicBezTo>
                  <a:cubicBezTo>
                    <a:pt x="20748" y="10216"/>
                    <a:pt x="20481" y="10316"/>
                    <a:pt x="20248" y="10416"/>
                  </a:cubicBezTo>
                  <a:cubicBezTo>
                    <a:pt x="20115" y="10483"/>
                    <a:pt x="20014" y="10516"/>
                    <a:pt x="19881" y="10550"/>
                  </a:cubicBezTo>
                  <a:cubicBezTo>
                    <a:pt x="19748" y="10583"/>
                    <a:pt x="19614" y="10617"/>
                    <a:pt x="19514" y="10617"/>
                  </a:cubicBezTo>
                  <a:lnTo>
                    <a:pt x="19147" y="10650"/>
                  </a:lnTo>
                  <a:cubicBezTo>
                    <a:pt x="19014" y="10650"/>
                    <a:pt x="18880" y="10650"/>
                    <a:pt x="18747" y="10617"/>
                  </a:cubicBezTo>
                  <a:lnTo>
                    <a:pt x="18547" y="10617"/>
                  </a:lnTo>
                  <a:lnTo>
                    <a:pt x="18380" y="10583"/>
                  </a:lnTo>
                  <a:cubicBezTo>
                    <a:pt x="18247" y="10550"/>
                    <a:pt x="18146" y="10483"/>
                    <a:pt x="18013" y="10450"/>
                  </a:cubicBezTo>
                  <a:lnTo>
                    <a:pt x="17679" y="10283"/>
                  </a:lnTo>
                  <a:lnTo>
                    <a:pt x="17413" y="10016"/>
                  </a:lnTo>
                  <a:cubicBezTo>
                    <a:pt x="17212" y="9849"/>
                    <a:pt x="17079" y="9649"/>
                    <a:pt x="16946" y="9416"/>
                  </a:cubicBezTo>
                  <a:cubicBezTo>
                    <a:pt x="16879" y="9316"/>
                    <a:pt x="16812" y="9216"/>
                    <a:pt x="16745" y="9082"/>
                  </a:cubicBezTo>
                  <a:cubicBezTo>
                    <a:pt x="16712" y="8949"/>
                    <a:pt x="16645" y="8849"/>
                    <a:pt x="16612" y="8715"/>
                  </a:cubicBezTo>
                  <a:cubicBezTo>
                    <a:pt x="16512" y="8448"/>
                    <a:pt x="16445" y="8181"/>
                    <a:pt x="16379" y="7915"/>
                  </a:cubicBezTo>
                  <a:cubicBezTo>
                    <a:pt x="16345" y="7648"/>
                    <a:pt x="16278" y="7381"/>
                    <a:pt x="16245" y="7081"/>
                  </a:cubicBezTo>
                  <a:cubicBezTo>
                    <a:pt x="16245" y="6814"/>
                    <a:pt x="16212" y="6547"/>
                    <a:pt x="16212" y="6247"/>
                  </a:cubicBezTo>
                  <a:cubicBezTo>
                    <a:pt x="16212" y="5980"/>
                    <a:pt x="16212" y="5680"/>
                    <a:pt x="16245" y="5413"/>
                  </a:cubicBezTo>
                  <a:cubicBezTo>
                    <a:pt x="16245" y="5152"/>
                    <a:pt x="16040" y="5000"/>
                    <a:pt x="15826" y="5000"/>
                  </a:cubicBezTo>
                  <a:cubicBezTo>
                    <a:pt x="15684" y="5000"/>
                    <a:pt x="15538" y="5066"/>
                    <a:pt x="15445" y="5213"/>
                  </a:cubicBezTo>
                  <a:cubicBezTo>
                    <a:pt x="15311" y="5480"/>
                    <a:pt x="15178" y="5713"/>
                    <a:pt x="15044" y="5947"/>
                  </a:cubicBezTo>
                  <a:cubicBezTo>
                    <a:pt x="14877" y="6180"/>
                    <a:pt x="14744" y="6414"/>
                    <a:pt x="14544" y="6647"/>
                  </a:cubicBezTo>
                  <a:cubicBezTo>
                    <a:pt x="14477" y="6747"/>
                    <a:pt x="14377" y="6847"/>
                    <a:pt x="14277" y="6947"/>
                  </a:cubicBezTo>
                  <a:cubicBezTo>
                    <a:pt x="14210" y="7081"/>
                    <a:pt x="14110" y="7181"/>
                    <a:pt x="14010" y="7281"/>
                  </a:cubicBezTo>
                  <a:cubicBezTo>
                    <a:pt x="13810" y="7448"/>
                    <a:pt x="13610" y="7648"/>
                    <a:pt x="13376" y="7815"/>
                  </a:cubicBezTo>
                  <a:lnTo>
                    <a:pt x="13043" y="8048"/>
                  </a:lnTo>
                  <a:cubicBezTo>
                    <a:pt x="12943" y="8115"/>
                    <a:pt x="12809" y="8181"/>
                    <a:pt x="12709" y="8248"/>
                  </a:cubicBezTo>
                  <a:cubicBezTo>
                    <a:pt x="12576" y="8315"/>
                    <a:pt x="12476" y="8348"/>
                    <a:pt x="12342" y="8415"/>
                  </a:cubicBezTo>
                  <a:cubicBezTo>
                    <a:pt x="12209" y="8448"/>
                    <a:pt x="12109" y="8515"/>
                    <a:pt x="11975" y="8548"/>
                  </a:cubicBezTo>
                  <a:lnTo>
                    <a:pt x="11575" y="8615"/>
                  </a:lnTo>
                  <a:lnTo>
                    <a:pt x="11208" y="8648"/>
                  </a:lnTo>
                  <a:cubicBezTo>
                    <a:pt x="11141" y="8665"/>
                    <a:pt x="11075" y="8673"/>
                    <a:pt x="11004" y="8673"/>
                  </a:cubicBezTo>
                  <a:cubicBezTo>
                    <a:pt x="10933" y="8673"/>
                    <a:pt x="10858" y="8665"/>
                    <a:pt x="10775" y="8648"/>
                  </a:cubicBezTo>
                  <a:lnTo>
                    <a:pt x="10408" y="8648"/>
                  </a:lnTo>
                  <a:cubicBezTo>
                    <a:pt x="9907" y="8582"/>
                    <a:pt x="9440" y="8348"/>
                    <a:pt x="9107" y="7981"/>
                  </a:cubicBezTo>
                  <a:cubicBezTo>
                    <a:pt x="8740" y="7581"/>
                    <a:pt x="8506" y="7114"/>
                    <a:pt x="8406" y="6580"/>
                  </a:cubicBezTo>
                  <a:cubicBezTo>
                    <a:pt x="8273" y="6047"/>
                    <a:pt x="8239" y="5480"/>
                    <a:pt x="8273" y="4912"/>
                  </a:cubicBezTo>
                  <a:cubicBezTo>
                    <a:pt x="8273" y="4646"/>
                    <a:pt x="8306" y="4379"/>
                    <a:pt x="8339" y="4079"/>
                  </a:cubicBezTo>
                  <a:cubicBezTo>
                    <a:pt x="8373" y="3812"/>
                    <a:pt x="8406" y="3511"/>
                    <a:pt x="8473" y="3245"/>
                  </a:cubicBezTo>
                  <a:cubicBezTo>
                    <a:pt x="8537" y="2967"/>
                    <a:pt x="8314" y="2772"/>
                    <a:pt x="8093" y="2772"/>
                  </a:cubicBezTo>
                  <a:cubicBezTo>
                    <a:pt x="7969" y="2772"/>
                    <a:pt x="7845" y="2834"/>
                    <a:pt x="7772" y="2978"/>
                  </a:cubicBezTo>
                  <a:cubicBezTo>
                    <a:pt x="7606" y="3211"/>
                    <a:pt x="7439" y="3478"/>
                    <a:pt x="7272" y="3712"/>
                  </a:cubicBezTo>
                  <a:cubicBezTo>
                    <a:pt x="7105" y="3978"/>
                    <a:pt x="6905" y="4212"/>
                    <a:pt x="6705" y="4445"/>
                  </a:cubicBezTo>
                  <a:cubicBezTo>
                    <a:pt x="6338" y="4912"/>
                    <a:pt x="5904" y="5313"/>
                    <a:pt x="5437" y="5713"/>
                  </a:cubicBezTo>
                  <a:cubicBezTo>
                    <a:pt x="4970" y="6080"/>
                    <a:pt x="4470" y="6347"/>
                    <a:pt x="3903" y="6547"/>
                  </a:cubicBezTo>
                  <a:cubicBezTo>
                    <a:pt x="3645" y="6612"/>
                    <a:pt x="3372" y="6648"/>
                    <a:pt x="3104" y="6648"/>
                  </a:cubicBezTo>
                  <a:cubicBezTo>
                    <a:pt x="2957" y="6648"/>
                    <a:pt x="2811" y="6637"/>
                    <a:pt x="2669" y="6614"/>
                  </a:cubicBezTo>
                  <a:cubicBezTo>
                    <a:pt x="2602" y="6580"/>
                    <a:pt x="2535" y="6580"/>
                    <a:pt x="2469" y="6580"/>
                  </a:cubicBezTo>
                  <a:lnTo>
                    <a:pt x="2235" y="6514"/>
                  </a:lnTo>
                  <a:cubicBezTo>
                    <a:pt x="1968" y="6414"/>
                    <a:pt x="1735" y="6280"/>
                    <a:pt x="1535" y="6113"/>
                  </a:cubicBezTo>
                  <a:cubicBezTo>
                    <a:pt x="1301" y="5947"/>
                    <a:pt x="1134" y="5713"/>
                    <a:pt x="1001" y="5480"/>
                  </a:cubicBezTo>
                  <a:cubicBezTo>
                    <a:pt x="734" y="4979"/>
                    <a:pt x="601" y="4412"/>
                    <a:pt x="567" y="3812"/>
                  </a:cubicBezTo>
                  <a:cubicBezTo>
                    <a:pt x="567" y="3211"/>
                    <a:pt x="601" y="2611"/>
                    <a:pt x="734" y="2010"/>
                  </a:cubicBezTo>
                  <a:cubicBezTo>
                    <a:pt x="834" y="1410"/>
                    <a:pt x="1001" y="810"/>
                    <a:pt x="1201" y="242"/>
                  </a:cubicBezTo>
                  <a:lnTo>
                    <a:pt x="1201" y="242"/>
                  </a:lnTo>
                  <a:lnTo>
                    <a:pt x="1168" y="309"/>
                  </a:lnTo>
                  <a:cubicBezTo>
                    <a:pt x="1201" y="176"/>
                    <a:pt x="1134" y="42"/>
                    <a:pt x="1034" y="9"/>
                  </a:cubicBezTo>
                  <a:cubicBezTo>
                    <a:pt x="1011" y="3"/>
                    <a:pt x="988" y="0"/>
                    <a:pt x="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2"/>
            <p:cNvSpPr/>
            <p:nvPr/>
          </p:nvSpPr>
          <p:spPr>
            <a:xfrm>
              <a:off x="2792800" y="3041975"/>
              <a:ext cx="747225" cy="266300"/>
            </a:xfrm>
            <a:custGeom>
              <a:avLst/>
              <a:gdLst/>
              <a:ahLst/>
              <a:cxnLst/>
              <a:rect l="l" t="t" r="r" b="b"/>
              <a:pathLst>
                <a:path w="29889" h="10652" extrusionOk="0">
                  <a:moveTo>
                    <a:pt x="3391" y="1"/>
                  </a:moveTo>
                  <a:cubicBezTo>
                    <a:pt x="3287" y="1"/>
                    <a:pt x="3185" y="63"/>
                    <a:pt x="3136" y="160"/>
                  </a:cubicBezTo>
                  <a:cubicBezTo>
                    <a:pt x="3069" y="327"/>
                    <a:pt x="2969" y="494"/>
                    <a:pt x="2902" y="661"/>
                  </a:cubicBezTo>
                  <a:cubicBezTo>
                    <a:pt x="2802" y="794"/>
                    <a:pt x="2702" y="961"/>
                    <a:pt x="2602" y="1094"/>
                  </a:cubicBezTo>
                  <a:cubicBezTo>
                    <a:pt x="2569" y="1161"/>
                    <a:pt x="2502" y="1261"/>
                    <a:pt x="2435" y="1328"/>
                  </a:cubicBezTo>
                  <a:cubicBezTo>
                    <a:pt x="2402" y="1395"/>
                    <a:pt x="2335" y="1461"/>
                    <a:pt x="2269" y="1528"/>
                  </a:cubicBezTo>
                  <a:cubicBezTo>
                    <a:pt x="2168" y="1661"/>
                    <a:pt x="2035" y="1795"/>
                    <a:pt x="1902" y="1928"/>
                  </a:cubicBezTo>
                  <a:cubicBezTo>
                    <a:pt x="1368" y="2395"/>
                    <a:pt x="767" y="2829"/>
                    <a:pt x="134" y="3163"/>
                  </a:cubicBezTo>
                  <a:lnTo>
                    <a:pt x="167" y="3229"/>
                  </a:lnTo>
                  <a:cubicBezTo>
                    <a:pt x="34" y="3296"/>
                    <a:pt x="0" y="3396"/>
                    <a:pt x="67" y="3529"/>
                  </a:cubicBezTo>
                  <a:cubicBezTo>
                    <a:pt x="92" y="3605"/>
                    <a:pt x="173" y="3642"/>
                    <a:pt x="255" y="3642"/>
                  </a:cubicBezTo>
                  <a:cubicBezTo>
                    <a:pt x="282" y="3642"/>
                    <a:pt x="309" y="3638"/>
                    <a:pt x="334" y="3630"/>
                  </a:cubicBezTo>
                  <a:cubicBezTo>
                    <a:pt x="701" y="3463"/>
                    <a:pt x="1034" y="3263"/>
                    <a:pt x="1368" y="3062"/>
                  </a:cubicBezTo>
                  <a:cubicBezTo>
                    <a:pt x="1701" y="2829"/>
                    <a:pt x="2002" y="2595"/>
                    <a:pt x="2269" y="2329"/>
                  </a:cubicBezTo>
                  <a:cubicBezTo>
                    <a:pt x="2435" y="2195"/>
                    <a:pt x="2569" y="2062"/>
                    <a:pt x="2702" y="1928"/>
                  </a:cubicBezTo>
                  <a:cubicBezTo>
                    <a:pt x="2836" y="1762"/>
                    <a:pt x="2969" y="1628"/>
                    <a:pt x="3069" y="1461"/>
                  </a:cubicBezTo>
                  <a:cubicBezTo>
                    <a:pt x="3097" y="1426"/>
                    <a:pt x="3123" y="1393"/>
                    <a:pt x="3149" y="1360"/>
                  </a:cubicBezTo>
                  <a:lnTo>
                    <a:pt x="3149" y="1360"/>
                  </a:lnTo>
                  <a:cubicBezTo>
                    <a:pt x="3171" y="1616"/>
                    <a:pt x="3179" y="1867"/>
                    <a:pt x="3236" y="2095"/>
                  </a:cubicBezTo>
                  <a:cubicBezTo>
                    <a:pt x="3269" y="2395"/>
                    <a:pt x="3303" y="2696"/>
                    <a:pt x="3369" y="2996"/>
                  </a:cubicBezTo>
                  <a:cubicBezTo>
                    <a:pt x="3469" y="3296"/>
                    <a:pt x="3536" y="3596"/>
                    <a:pt x="3636" y="3863"/>
                  </a:cubicBezTo>
                  <a:cubicBezTo>
                    <a:pt x="3736" y="4163"/>
                    <a:pt x="3836" y="4430"/>
                    <a:pt x="3970" y="4697"/>
                  </a:cubicBezTo>
                  <a:lnTo>
                    <a:pt x="4203" y="5131"/>
                  </a:lnTo>
                  <a:cubicBezTo>
                    <a:pt x="4303" y="5264"/>
                    <a:pt x="4403" y="5364"/>
                    <a:pt x="4503" y="5498"/>
                  </a:cubicBezTo>
                  <a:cubicBezTo>
                    <a:pt x="4570" y="5631"/>
                    <a:pt x="4704" y="5764"/>
                    <a:pt x="4804" y="5864"/>
                  </a:cubicBezTo>
                  <a:lnTo>
                    <a:pt x="4970" y="6031"/>
                  </a:lnTo>
                  <a:lnTo>
                    <a:pt x="5171" y="6165"/>
                  </a:lnTo>
                  <a:cubicBezTo>
                    <a:pt x="5437" y="6365"/>
                    <a:pt x="5738" y="6532"/>
                    <a:pt x="6071" y="6632"/>
                  </a:cubicBezTo>
                  <a:cubicBezTo>
                    <a:pt x="6365" y="6725"/>
                    <a:pt x="6667" y="6774"/>
                    <a:pt x="6969" y="6774"/>
                  </a:cubicBezTo>
                  <a:cubicBezTo>
                    <a:pt x="7317" y="6774"/>
                    <a:pt x="7666" y="6708"/>
                    <a:pt x="8006" y="6565"/>
                  </a:cubicBezTo>
                  <a:cubicBezTo>
                    <a:pt x="8573" y="6331"/>
                    <a:pt x="9107" y="5998"/>
                    <a:pt x="9574" y="5531"/>
                  </a:cubicBezTo>
                  <a:cubicBezTo>
                    <a:pt x="10007" y="5131"/>
                    <a:pt x="10408" y="4664"/>
                    <a:pt x="10741" y="4163"/>
                  </a:cubicBezTo>
                  <a:cubicBezTo>
                    <a:pt x="10806" y="4078"/>
                    <a:pt x="10866" y="3995"/>
                    <a:pt x="10924" y="3914"/>
                  </a:cubicBezTo>
                  <a:lnTo>
                    <a:pt x="10924" y="3914"/>
                  </a:lnTo>
                  <a:cubicBezTo>
                    <a:pt x="10951" y="4384"/>
                    <a:pt x="11012" y="4841"/>
                    <a:pt x="11108" y="5297"/>
                  </a:cubicBezTo>
                  <a:cubicBezTo>
                    <a:pt x="11142" y="5464"/>
                    <a:pt x="11175" y="5631"/>
                    <a:pt x="11208" y="5764"/>
                  </a:cubicBezTo>
                  <a:lnTo>
                    <a:pt x="11375" y="6265"/>
                  </a:lnTo>
                  <a:cubicBezTo>
                    <a:pt x="11508" y="6565"/>
                    <a:pt x="11642" y="6865"/>
                    <a:pt x="11809" y="7165"/>
                  </a:cubicBezTo>
                  <a:cubicBezTo>
                    <a:pt x="11909" y="7299"/>
                    <a:pt x="12009" y="7432"/>
                    <a:pt x="12109" y="7566"/>
                  </a:cubicBezTo>
                  <a:cubicBezTo>
                    <a:pt x="12209" y="7699"/>
                    <a:pt x="12309" y="7833"/>
                    <a:pt x="12442" y="7966"/>
                  </a:cubicBezTo>
                  <a:lnTo>
                    <a:pt x="12809" y="8300"/>
                  </a:lnTo>
                  <a:cubicBezTo>
                    <a:pt x="12976" y="8400"/>
                    <a:pt x="13110" y="8500"/>
                    <a:pt x="13243" y="8600"/>
                  </a:cubicBezTo>
                  <a:cubicBezTo>
                    <a:pt x="13410" y="8700"/>
                    <a:pt x="13543" y="8767"/>
                    <a:pt x="13710" y="8833"/>
                  </a:cubicBezTo>
                  <a:lnTo>
                    <a:pt x="13944" y="8900"/>
                  </a:lnTo>
                  <a:lnTo>
                    <a:pt x="14077" y="8967"/>
                  </a:lnTo>
                  <a:lnTo>
                    <a:pt x="14210" y="8967"/>
                  </a:lnTo>
                  <a:lnTo>
                    <a:pt x="14677" y="9067"/>
                  </a:lnTo>
                  <a:cubicBezTo>
                    <a:pt x="14844" y="9100"/>
                    <a:pt x="15011" y="9100"/>
                    <a:pt x="15211" y="9100"/>
                  </a:cubicBezTo>
                  <a:lnTo>
                    <a:pt x="15478" y="9100"/>
                  </a:lnTo>
                  <a:lnTo>
                    <a:pt x="15745" y="9033"/>
                  </a:lnTo>
                  <a:cubicBezTo>
                    <a:pt x="15912" y="9033"/>
                    <a:pt x="16078" y="8967"/>
                    <a:pt x="16245" y="8933"/>
                  </a:cubicBezTo>
                  <a:cubicBezTo>
                    <a:pt x="16412" y="8867"/>
                    <a:pt x="16579" y="8800"/>
                    <a:pt x="16746" y="8733"/>
                  </a:cubicBezTo>
                  <a:lnTo>
                    <a:pt x="17179" y="8466"/>
                  </a:lnTo>
                  <a:cubicBezTo>
                    <a:pt x="17313" y="8400"/>
                    <a:pt x="17479" y="8300"/>
                    <a:pt x="17613" y="8199"/>
                  </a:cubicBezTo>
                  <a:cubicBezTo>
                    <a:pt x="17746" y="8099"/>
                    <a:pt x="17846" y="7999"/>
                    <a:pt x="17980" y="7866"/>
                  </a:cubicBezTo>
                  <a:cubicBezTo>
                    <a:pt x="18213" y="7632"/>
                    <a:pt x="18447" y="7399"/>
                    <a:pt x="18647" y="7132"/>
                  </a:cubicBezTo>
                  <a:cubicBezTo>
                    <a:pt x="18878" y="6901"/>
                    <a:pt x="19044" y="6637"/>
                    <a:pt x="19241" y="6373"/>
                  </a:cubicBezTo>
                  <a:lnTo>
                    <a:pt x="19241" y="6373"/>
                  </a:lnTo>
                  <a:cubicBezTo>
                    <a:pt x="19225" y="6926"/>
                    <a:pt x="19291" y="7479"/>
                    <a:pt x="19414" y="8033"/>
                  </a:cubicBezTo>
                  <a:cubicBezTo>
                    <a:pt x="19514" y="8633"/>
                    <a:pt x="19781" y="9234"/>
                    <a:pt x="20181" y="9734"/>
                  </a:cubicBezTo>
                  <a:cubicBezTo>
                    <a:pt x="20415" y="10001"/>
                    <a:pt x="20682" y="10201"/>
                    <a:pt x="20949" y="10368"/>
                  </a:cubicBezTo>
                  <a:cubicBezTo>
                    <a:pt x="21115" y="10434"/>
                    <a:pt x="21282" y="10501"/>
                    <a:pt x="21416" y="10534"/>
                  </a:cubicBezTo>
                  <a:cubicBezTo>
                    <a:pt x="21516" y="10568"/>
                    <a:pt x="21582" y="10601"/>
                    <a:pt x="21682" y="10601"/>
                  </a:cubicBezTo>
                  <a:lnTo>
                    <a:pt x="21883" y="10635"/>
                  </a:lnTo>
                  <a:cubicBezTo>
                    <a:pt x="21992" y="10646"/>
                    <a:pt x="22102" y="10651"/>
                    <a:pt x="22211" y="10651"/>
                  </a:cubicBezTo>
                  <a:cubicBezTo>
                    <a:pt x="22766" y="10651"/>
                    <a:pt x="23310" y="10507"/>
                    <a:pt x="23784" y="10201"/>
                  </a:cubicBezTo>
                  <a:cubicBezTo>
                    <a:pt x="24284" y="9901"/>
                    <a:pt x="24751" y="9500"/>
                    <a:pt x="25152" y="9033"/>
                  </a:cubicBezTo>
                  <a:cubicBezTo>
                    <a:pt x="25552" y="8566"/>
                    <a:pt x="25919" y="8099"/>
                    <a:pt x="26219" y="7599"/>
                  </a:cubicBezTo>
                  <a:cubicBezTo>
                    <a:pt x="26382" y="7309"/>
                    <a:pt x="26545" y="7029"/>
                    <a:pt x="26697" y="6743"/>
                  </a:cubicBezTo>
                  <a:lnTo>
                    <a:pt x="26697" y="6743"/>
                  </a:lnTo>
                  <a:cubicBezTo>
                    <a:pt x="26742" y="6884"/>
                    <a:pt x="26806" y="7025"/>
                    <a:pt x="26853" y="7165"/>
                  </a:cubicBezTo>
                  <a:cubicBezTo>
                    <a:pt x="26886" y="7265"/>
                    <a:pt x="26919" y="7366"/>
                    <a:pt x="26986" y="7466"/>
                  </a:cubicBezTo>
                  <a:cubicBezTo>
                    <a:pt x="27020" y="7532"/>
                    <a:pt x="27053" y="7632"/>
                    <a:pt x="27120" y="7732"/>
                  </a:cubicBezTo>
                  <a:cubicBezTo>
                    <a:pt x="27220" y="7933"/>
                    <a:pt x="27320" y="8099"/>
                    <a:pt x="27453" y="8266"/>
                  </a:cubicBezTo>
                  <a:cubicBezTo>
                    <a:pt x="27520" y="8366"/>
                    <a:pt x="27587" y="8466"/>
                    <a:pt x="27653" y="8533"/>
                  </a:cubicBezTo>
                  <a:cubicBezTo>
                    <a:pt x="27720" y="8633"/>
                    <a:pt x="27787" y="8700"/>
                    <a:pt x="27853" y="8767"/>
                  </a:cubicBezTo>
                  <a:cubicBezTo>
                    <a:pt x="28020" y="8933"/>
                    <a:pt x="28187" y="9067"/>
                    <a:pt x="28354" y="9200"/>
                  </a:cubicBezTo>
                  <a:lnTo>
                    <a:pt x="28654" y="9367"/>
                  </a:lnTo>
                  <a:cubicBezTo>
                    <a:pt x="28754" y="9400"/>
                    <a:pt x="28854" y="9467"/>
                    <a:pt x="28954" y="9467"/>
                  </a:cubicBezTo>
                  <a:cubicBezTo>
                    <a:pt x="29054" y="9534"/>
                    <a:pt x="29154" y="9567"/>
                    <a:pt x="29254" y="9567"/>
                  </a:cubicBezTo>
                  <a:lnTo>
                    <a:pt x="29588" y="9634"/>
                  </a:lnTo>
                  <a:cubicBezTo>
                    <a:pt x="29611" y="9640"/>
                    <a:pt x="29633" y="9642"/>
                    <a:pt x="29654" y="9642"/>
                  </a:cubicBezTo>
                  <a:cubicBezTo>
                    <a:pt x="29754" y="9642"/>
                    <a:pt x="29827" y="9578"/>
                    <a:pt x="29855" y="9467"/>
                  </a:cubicBezTo>
                  <a:cubicBezTo>
                    <a:pt x="29888" y="9367"/>
                    <a:pt x="29788" y="9234"/>
                    <a:pt x="29688" y="9200"/>
                  </a:cubicBezTo>
                  <a:lnTo>
                    <a:pt x="29655" y="9200"/>
                  </a:lnTo>
                  <a:lnTo>
                    <a:pt x="29388" y="9133"/>
                  </a:lnTo>
                  <a:cubicBezTo>
                    <a:pt x="29288" y="9133"/>
                    <a:pt x="29188" y="9100"/>
                    <a:pt x="29121" y="9067"/>
                  </a:cubicBezTo>
                  <a:cubicBezTo>
                    <a:pt x="29021" y="9033"/>
                    <a:pt x="28954" y="9000"/>
                    <a:pt x="28854" y="8967"/>
                  </a:cubicBezTo>
                  <a:lnTo>
                    <a:pt x="28621" y="8800"/>
                  </a:lnTo>
                  <a:cubicBezTo>
                    <a:pt x="28487" y="8700"/>
                    <a:pt x="28354" y="8566"/>
                    <a:pt x="28220" y="8433"/>
                  </a:cubicBezTo>
                  <a:cubicBezTo>
                    <a:pt x="28154" y="8366"/>
                    <a:pt x="28087" y="8300"/>
                    <a:pt x="28020" y="8233"/>
                  </a:cubicBezTo>
                  <a:cubicBezTo>
                    <a:pt x="27987" y="8166"/>
                    <a:pt x="27920" y="8066"/>
                    <a:pt x="27853" y="7999"/>
                  </a:cubicBezTo>
                  <a:cubicBezTo>
                    <a:pt x="27753" y="7833"/>
                    <a:pt x="27653" y="7666"/>
                    <a:pt x="27587" y="7499"/>
                  </a:cubicBezTo>
                  <a:cubicBezTo>
                    <a:pt x="27520" y="7432"/>
                    <a:pt x="27520" y="7332"/>
                    <a:pt x="27453" y="7232"/>
                  </a:cubicBezTo>
                  <a:cubicBezTo>
                    <a:pt x="27420" y="7165"/>
                    <a:pt x="27386" y="7065"/>
                    <a:pt x="27353" y="6965"/>
                  </a:cubicBezTo>
                  <a:cubicBezTo>
                    <a:pt x="27286" y="6798"/>
                    <a:pt x="27220" y="6598"/>
                    <a:pt x="27186" y="6432"/>
                  </a:cubicBezTo>
                  <a:cubicBezTo>
                    <a:pt x="27120" y="6231"/>
                    <a:pt x="27086" y="6065"/>
                    <a:pt x="27053" y="5864"/>
                  </a:cubicBezTo>
                  <a:cubicBezTo>
                    <a:pt x="27053" y="5764"/>
                    <a:pt x="26986" y="5698"/>
                    <a:pt x="26919" y="5631"/>
                  </a:cubicBezTo>
                  <a:cubicBezTo>
                    <a:pt x="26876" y="5614"/>
                    <a:pt x="26833" y="5605"/>
                    <a:pt x="26792" y="5605"/>
                  </a:cubicBezTo>
                  <a:cubicBezTo>
                    <a:pt x="26673" y="5605"/>
                    <a:pt x="26569" y="5674"/>
                    <a:pt x="26519" y="5798"/>
                  </a:cubicBezTo>
                  <a:cubicBezTo>
                    <a:pt x="26286" y="6298"/>
                    <a:pt x="25985" y="6765"/>
                    <a:pt x="25685" y="7232"/>
                  </a:cubicBezTo>
                  <a:cubicBezTo>
                    <a:pt x="25385" y="7732"/>
                    <a:pt x="25051" y="8166"/>
                    <a:pt x="24685" y="8566"/>
                  </a:cubicBezTo>
                  <a:cubicBezTo>
                    <a:pt x="24318" y="9000"/>
                    <a:pt x="23884" y="9334"/>
                    <a:pt x="23417" y="9600"/>
                  </a:cubicBezTo>
                  <a:cubicBezTo>
                    <a:pt x="23217" y="9734"/>
                    <a:pt x="22983" y="9834"/>
                    <a:pt x="22716" y="9901"/>
                  </a:cubicBezTo>
                  <a:cubicBezTo>
                    <a:pt x="22551" y="9924"/>
                    <a:pt x="22386" y="9948"/>
                    <a:pt x="22221" y="9948"/>
                  </a:cubicBezTo>
                  <a:cubicBezTo>
                    <a:pt x="22153" y="9948"/>
                    <a:pt x="22084" y="9944"/>
                    <a:pt x="22016" y="9934"/>
                  </a:cubicBezTo>
                  <a:lnTo>
                    <a:pt x="21782" y="9901"/>
                  </a:lnTo>
                  <a:lnTo>
                    <a:pt x="21616" y="9867"/>
                  </a:lnTo>
                  <a:cubicBezTo>
                    <a:pt x="21516" y="9834"/>
                    <a:pt x="21416" y="9767"/>
                    <a:pt x="21315" y="9734"/>
                  </a:cubicBezTo>
                  <a:cubicBezTo>
                    <a:pt x="21082" y="9600"/>
                    <a:pt x="20915" y="9434"/>
                    <a:pt x="20748" y="9234"/>
                  </a:cubicBezTo>
                  <a:cubicBezTo>
                    <a:pt x="20448" y="8833"/>
                    <a:pt x="20248" y="8333"/>
                    <a:pt x="20148" y="7833"/>
                  </a:cubicBezTo>
                  <a:cubicBezTo>
                    <a:pt x="20048" y="7299"/>
                    <a:pt x="20015" y="6732"/>
                    <a:pt x="20015" y="6198"/>
                  </a:cubicBezTo>
                  <a:cubicBezTo>
                    <a:pt x="20015" y="5931"/>
                    <a:pt x="20048" y="5631"/>
                    <a:pt x="20048" y="5364"/>
                  </a:cubicBezTo>
                  <a:cubicBezTo>
                    <a:pt x="20081" y="5097"/>
                    <a:pt x="20115" y="4797"/>
                    <a:pt x="20181" y="4564"/>
                  </a:cubicBezTo>
                  <a:cubicBezTo>
                    <a:pt x="20215" y="4363"/>
                    <a:pt x="20115" y="4197"/>
                    <a:pt x="19948" y="4130"/>
                  </a:cubicBezTo>
                  <a:cubicBezTo>
                    <a:pt x="19894" y="4103"/>
                    <a:pt x="19838" y="4091"/>
                    <a:pt x="19783" y="4091"/>
                  </a:cubicBezTo>
                  <a:cubicBezTo>
                    <a:pt x="19632" y="4091"/>
                    <a:pt x="19487" y="4184"/>
                    <a:pt x="19414" y="4330"/>
                  </a:cubicBezTo>
                  <a:cubicBezTo>
                    <a:pt x="19314" y="4597"/>
                    <a:pt x="19181" y="4864"/>
                    <a:pt x="19014" y="5131"/>
                  </a:cubicBezTo>
                  <a:cubicBezTo>
                    <a:pt x="18880" y="5397"/>
                    <a:pt x="18714" y="5631"/>
                    <a:pt x="18547" y="5898"/>
                  </a:cubicBezTo>
                  <a:cubicBezTo>
                    <a:pt x="18380" y="6131"/>
                    <a:pt x="18213" y="6365"/>
                    <a:pt x="18013" y="6598"/>
                  </a:cubicBezTo>
                  <a:cubicBezTo>
                    <a:pt x="17846" y="6832"/>
                    <a:pt x="17646" y="7032"/>
                    <a:pt x="17413" y="7232"/>
                  </a:cubicBezTo>
                  <a:cubicBezTo>
                    <a:pt x="17313" y="7332"/>
                    <a:pt x="17213" y="7432"/>
                    <a:pt x="17079" y="7499"/>
                  </a:cubicBezTo>
                  <a:cubicBezTo>
                    <a:pt x="16979" y="7599"/>
                    <a:pt x="16879" y="7699"/>
                    <a:pt x="16746" y="7766"/>
                  </a:cubicBezTo>
                  <a:lnTo>
                    <a:pt x="16379" y="7966"/>
                  </a:lnTo>
                  <a:lnTo>
                    <a:pt x="15978" y="8099"/>
                  </a:lnTo>
                  <a:cubicBezTo>
                    <a:pt x="15878" y="8133"/>
                    <a:pt x="15745" y="8166"/>
                    <a:pt x="15611" y="8199"/>
                  </a:cubicBezTo>
                  <a:lnTo>
                    <a:pt x="15411" y="8233"/>
                  </a:lnTo>
                  <a:lnTo>
                    <a:pt x="14844" y="8233"/>
                  </a:lnTo>
                  <a:lnTo>
                    <a:pt x="14377" y="8133"/>
                  </a:lnTo>
                  <a:lnTo>
                    <a:pt x="14310" y="8133"/>
                  </a:lnTo>
                  <a:lnTo>
                    <a:pt x="14210" y="8099"/>
                  </a:lnTo>
                  <a:lnTo>
                    <a:pt x="14044" y="7999"/>
                  </a:lnTo>
                  <a:cubicBezTo>
                    <a:pt x="13910" y="7966"/>
                    <a:pt x="13777" y="7899"/>
                    <a:pt x="13677" y="7833"/>
                  </a:cubicBezTo>
                  <a:cubicBezTo>
                    <a:pt x="13543" y="7766"/>
                    <a:pt x="13443" y="7699"/>
                    <a:pt x="13310" y="7599"/>
                  </a:cubicBezTo>
                  <a:lnTo>
                    <a:pt x="13010" y="7332"/>
                  </a:lnTo>
                  <a:cubicBezTo>
                    <a:pt x="12909" y="7232"/>
                    <a:pt x="12809" y="7132"/>
                    <a:pt x="12743" y="7032"/>
                  </a:cubicBezTo>
                  <a:cubicBezTo>
                    <a:pt x="12643" y="6899"/>
                    <a:pt x="12576" y="6798"/>
                    <a:pt x="12509" y="6665"/>
                  </a:cubicBezTo>
                  <a:cubicBezTo>
                    <a:pt x="12342" y="6432"/>
                    <a:pt x="12242" y="6165"/>
                    <a:pt x="12109" y="5898"/>
                  </a:cubicBezTo>
                  <a:lnTo>
                    <a:pt x="11975" y="5498"/>
                  </a:lnTo>
                  <a:cubicBezTo>
                    <a:pt x="11942" y="5364"/>
                    <a:pt x="11909" y="5231"/>
                    <a:pt x="11875" y="5064"/>
                  </a:cubicBezTo>
                  <a:cubicBezTo>
                    <a:pt x="11809" y="4797"/>
                    <a:pt x="11775" y="4497"/>
                    <a:pt x="11742" y="4197"/>
                  </a:cubicBezTo>
                  <a:cubicBezTo>
                    <a:pt x="11709" y="3896"/>
                    <a:pt x="11675" y="3596"/>
                    <a:pt x="11675" y="3329"/>
                  </a:cubicBezTo>
                  <a:cubicBezTo>
                    <a:pt x="11675" y="3029"/>
                    <a:pt x="11675" y="2729"/>
                    <a:pt x="11709" y="2429"/>
                  </a:cubicBezTo>
                  <a:cubicBezTo>
                    <a:pt x="11688" y="2200"/>
                    <a:pt x="11498" y="2049"/>
                    <a:pt x="11301" y="2049"/>
                  </a:cubicBezTo>
                  <a:cubicBezTo>
                    <a:pt x="11183" y="2049"/>
                    <a:pt x="11062" y="2103"/>
                    <a:pt x="10975" y="2229"/>
                  </a:cubicBezTo>
                  <a:cubicBezTo>
                    <a:pt x="10841" y="2462"/>
                    <a:pt x="10675" y="2729"/>
                    <a:pt x="10541" y="2962"/>
                  </a:cubicBezTo>
                  <a:cubicBezTo>
                    <a:pt x="10408" y="3196"/>
                    <a:pt x="10241" y="3429"/>
                    <a:pt x="10074" y="3663"/>
                  </a:cubicBezTo>
                  <a:cubicBezTo>
                    <a:pt x="9774" y="4130"/>
                    <a:pt x="9407" y="4530"/>
                    <a:pt x="9007" y="4930"/>
                  </a:cubicBezTo>
                  <a:cubicBezTo>
                    <a:pt x="8640" y="5297"/>
                    <a:pt x="8206" y="5631"/>
                    <a:pt x="7706" y="5831"/>
                  </a:cubicBezTo>
                  <a:cubicBezTo>
                    <a:pt x="7472" y="5931"/>
                    <a:pt x="7239" y="5998"/>
                    <a:pt x="6972" y="5998"/>
                  </a:cubicBezTo>
                  <a:cubicBezTo>
                    <a:pt x="6738" y="5998"/>
                    <a:pt x="6472" y="5965"/>
                    <a:pt x="6238" y="5898"/>
                  </a:cubicBezTo>
                  <a:cubicBezTo>
                    <a:pt x="6005" y="5798"/>
                    <a:pt x="5771" y="5698"/>
                    <a:pt x="5571" y="5564"/>
                  </a:cubicBezTo>
                  <a:lnTo>
                    <a:pt x="5404" y="5431"/>
                  </a:lnTo>
                  <a:lnTo>
                    <a:pt x="5271" y="5297"/>
                  </a:lnTo>
                  <a:cubicBezTo>
                    <a:pt x="5171" y="5231"/>
                    <a:pt x="5071" y="5131"/>
                    <a:pt x="5004" y="5031"/>
                  </a:cubicBezTo>
                  <a:lnTo>
                    <a:pt x="4770" y="4697"/>
                  </a:lnTo>
                  <a:lnTo>
                    <a:pt x="4570" y="4363"/>
                  </a:lnTo>
                  <a:cubicBezTo>
                    <a:pt x="4437" y="4097"/>
                    <a:pt x="4337" y="3863"/>
                    <a:pt x="4237" y="3596"/>
                  </a:cubicBezTo>
                  <a:cubicBezTo>
                    <a:pt x="4137" y="3329"/>
                    <a:pt x="4036" y="3096"/>
                    <a:pt x="3970" y="2796"/>
                  </a:cubicBezTo>
                  <a:cubicBezTo>
                    <a:pt x="3936" y="2529"/>
                    <a:pt x="3870" y="2229"/>
                    <a:pt x="3836" y="1962"/>
                  </a:cubicBezTo>
                  <a:cubicBezTo>
                    <a:pt x="3770" y="1695"/>
                    <a:pt x="3736" y="1395"/>
                    <a:pt x="3736" y="1128"/>
                  </a:cubicBezTo>
                  <a:cubicBezTo>
                    <a:pt x="3711" y="923"/>
                    <a:pt x="3685" y="699"/>
                    <a:pt x="3675" y="485"/>
                  </a:cubicBezTo>
                  <a:lnTo>
                    <a:pt x="3675" y="485"/>
                  </a:lnTo>
                  <a:cubicBezTo>
                    <a:pt x="3684" y="466"/>
                    <a:pt x="3693" y="447"/>
                    <a:pt x="3703" y="427"/>
                  </a:cubicBezTo>
                  <a:lnTo>
                    <a:pt x="3672" y="422"/>
                  </a:lnTo>
                  <a:lnTo>
                    <a:pt x="3672" y="422"/>
                  </a:lnTo>
                  <a:cubicBezTo>
                    <a:pt x="3670" y="378"/>
                    <a:pt x="3670" y="336"/>
                    <a:pt x="3670" y="294"/>
                  </a:cubicBezTo>
                  <a:cubicBezTo>
                    <a:pt x="3670" y="194"/>
                    <a:pt x="3603" y="94"/>
                    <a:pt x="3503" y="27"/>
                  </a:cubicBezTo>
                  <a:cubicBezTo>
                    <a:pt x="3467" y="9"/>
                    <a:pt x="3429" y="1"/>
                    <a:pt x="3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2"/>
            <p:cNvSpPr/>
            <p:nvPr/>
          </p:nvSpPr>
          <p:spPr>
            <a:xfrm>
              <a:off x="3244775" y="2259200"/>
              <a:ext cx="40050" cy="115475"/>
            </a:xfrm>
            <a:custGeom>
              <a:avLst/>
              <a:gdLst/>
              <a:ahLst/>
              <a:cxnLst/>
              <a:rect l="l" t="t" r="r" b="b"/>
              <a:pathLst>
                <a:path w="1602" h="4619" extrusionOk="0">
                  <a:moveTo>
                    <a:pt x="50" y="1"/>
                  </a:moveTo>
                  <a:cubicBezTo>
                    <a:pt x="31" y="1"/>
                    <a:pt x="1" y="16"/>
                    <a:pt x="1" y="16"/>
                  </a:cubicBezTo>
                  <a:cubicBezTo>
                    <a:pt x="568" y="1483"/>
                    <a:pt x="1035" y="2984"/>
                    <a:pt x="1402" y="4519"/>
                  </a:cubicBezTo>
                  <a:cubicBezTo>
                    <a:pt x="1402" y="4585"/>
                    <a:pt x="1452" y="4619"/>
                    <a:pt x="1502" y="4619"/>
                  </a:cubicBezTo>
                  <a:cubicBezTo>
                    <a:pt x="1552" y="4619"/>
                    <a:pt x="1602" y="4585"/>
                    <a:pt x="1602" y="4519"/>
                  </a:cubicBezTo>
                  <a:cubicBezTo>
                    <a:pt x="1402" y="2951"/>
                    <a:pt x="601" y="1483"/>
                    <a:pt x="68" y="16"/>
                  </a:cubicBezTo>
                  <a:cubicBezTo>
                    <a:pt x="68" y="4"/>
                    <a:pt x="60" y="1"/>
                    <a:pt x="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2"/>
            <p:cNvSpPr/>
            <p:nvPr/>
          </p:nvSpPr>
          <p:spPr>
            <a:xfrm>
              <a:off x="3307325" y="2040375"/>
              <a:ext cx="44225" cy="239025"/>
            </a:xfrm>
            <a:custGeom>
              <a:avLst/>
              <a:gdLst/>
              <a:ahLst/>
              <a:cxnLst/>
              <a:rect l="l" t="t" r="r" b="b"/>
              <a:pathLst>
                <a:path w="1769" h="9561" extrusionOk="0">
                  <a:moveTo>
                    <a:pt x="78" y="0"/>
                  </a:moveTo>
                  <a:cubicBezTo>
                    <a:pt x="48" y="0"/>
                    <a:pt x="1" y="39"/>
                    <a:pt x="1" y="62"/>
                  </a:cubicBezTo>
                  <a:cubicBezTo>
                    <a:pt x="968" y="2998"/>
                    <a:pt x="1235" y="6367"/>
                    <a:pt x="1502" y="9436"/>
                  </a:cubicBezTo>
                  <a:cubicBezTo>
                    <a:pt x="1502" y="9519"/>
                    <a:pt x="1568" y="9561"/>
                    <a:pt x="1635" y="9561"/>
                  </a:cubicBezTo>
                  <a:cubicBezTo>
                    <a:pt x="1702" y="9561"/>
                    <a:pt x="1769" y="9519"/>
                    <a:pt x="1769" y="9436"/>
                  </a:cubicBezTo>
                  <a:cubicBezTo>
                    <a:pt x="1769" y="6200"/>
                    <a:pt x="1201" y="3031"/>
                    <a:pt x="101" y="29"/>
                  </a:cubicBezTo>
                  <a:cubicBezTo>
                    <a:pt x="101" y="8"/>
                    <a:pt x="91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2"/>
            <p:cNvSpPr/>
            <p:nvPr/>
          </p:nvSpPr>
          <p:spPr>
            <a:xfrm>
              <a:off x="3463025" y="2040125"/>
              <a:ext cx="38625" cy="130675"/>
            </a:xfrm>
            <a:custGeom>
              <a:avLst/>
              <a:gdLst/>
              <a:ahLst/>
              <a:cxnLst/>
              <a:rect l="l" t="t" r="r" b="b"/>
              <a:pathLst>
                <a:path w="1545" h="5227" extrusionOk="0">
                  <a:moveTo>
                    <a:pt x="1483" y="0"/>
                  </a:moveTo>
                  <a:cubicBezTo>
                    <a:pt x="1463" y="0"/>
                    <a:pt x="1445" y="11"/>
                    <a:pt x="1445" y="39"/>
                  </a:cubicBezTo>
                  <a:cubicBezTo>
                    <a:pt x="1078" y="1707"/>
                    <a:pt x="544" y="3375"/>
                    <a:pt x="44" y="5009"/>
                  </a:cubicBezTo>
                  <a:cubicBezTo>
                    <a:pt x="0" y="5139"/>
                    <a:pt x="98" y="5227"/>
                    <a:pt x="189" y="5227"/>
                  </a:cubicBezTo>
                  <a:cubicBezTo>
                    <a:pt x="239" y="5227"/>
                    <a:pt x="287" y="5201"/>
                    <a:pt x="311" y="5143"/>
                  </a:cubicBezTo>
                  <a:cubicBezTo>
                    <a:pt x="1111" y="3541"/>
                    <a:pt x="1178" y="1740"/>
                    <a:pt x="1545" y="39"/>
                  </a:cubicBezTo>
                  <a:cubicBezTo>
                    <a:pt x="1545" y="20"/>
                    <a:pt x="1511" y="0"/>
                    <a:pt x="1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2"/>
            <p:cNvSpPr/>
            <p:nvPr/>
          </p:nvSpPr>
          <p:spPr>
            <a:xfrm>
              <a:off x="3440975" y="2218075"/>
              <a:ext cx="17325" cy="48525"/>
            </a:xfrm>
            <a:custGeom>
              <a:avLst/>
              <a:gdLst/>
              <a:ahLst/>
              <a:cxnLst/>
              <a:rect l="l" t="t" r="r" b="b"/>
              <a:pathLst>
                <a:path w="693" h="1941" extrusionOk="0">
                  <a:moveTo>
                    <a:pt x="671" y="1"/>
                  </a:moveTo>
                  <a:cubicBezTo>
                    <a:pt x="659" y="1"/>
                    <a:pt x="642" y="9"/>
                    <a:pt x="626" y="26"/>
                  </a:cubicBezTo>
                  <a:cubicBezTo>
                    <a:pt x="492" y="660"/>
                    <a:pt x="292" y="1294"/>
                    <a:pt x="25" y="1861"/>
                  </a:cubicBezTo>
                  <a:cubicBezTo>
                    <a:pt x="1" y="1910"/>
                    <a:pt x="30" y="1940"/>
                    <a:pt x="60" y="1940"/>
                  </a:cubicBezTo>
                  <a:cubicBezTo>
                    <a:pt x="72" y="1940"/>
                    <a:pt x="83" y="1936"/>
                    <a:pt x="92" y="1927"/>
                  </a:cubicBezTo>
                  <a:cubicBezTo>
                    <a:pt x="359" y="1294"/>
                    <a:pt x="559" y="693"/>
                    <a:pt x="692" y="26"/>
                  </a:cubicBezTo>
                  <a:cubicBezTo>
                    <a:pt x="692" y="9"/>
                    <a:pt x="684" y="1"/>
                    <a:pt x="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2"/>
            <p:cNvSpPr/>
            <p:nvPr/>
          </p:nvSpPr>
          <p:spPr>
            <a:xfrm>
              <a:off x="3381000" y="2329075"/>
              <a:ext cx="28925" cy="59700"/>
            </a:xfrm>
            <a:custGeom>
              <a:avLst/>
              <a:gdLst/>
              <a:ahLst/>
              <a:cxnLst/>
              <a:rect l="l" t="t" r="r" b="b"/>
              <a:pathLst>
                <a:path w="1157" h="2388" extrusionOk="0">
                  <a:moveTo>
                    <a:pt x="1108" y="1"/>
                  </a:moveTo>
                  <a:cubicBezTo>
                    <a:pt x="1090" y="1"/>
                    <a:pt x="1070" y="9"/>
                    <a:pt x="1056" y="23"/>
                  </a:cubicBezTo>
                  <a:cubicBezTo>
                    <a:pt x="589" y="690"/>
                    <a:pt x="256" y="1424"/>
                    <a:pt x="22" y="2224"/>
                  </a:cubicBezTo>
                  <a:cubicBezTo>
                    <a:pt x="0" y="2313"/>
                    <a:pt x="111" y="2387"/>
                    <a:pt x="208" y="2387"/>
                  </a:cubicBezTo>
                  <a:cubicBezTo>
                    <a:pt x="256" y="2387"/>
                    <a:pt x="300" y="2369"/>
                    <a:pt x="323" y="2324"/>
                  </a:cubicBezTo>
                  <a:cubicBezTo>
                    <a:pt x="723" y="1624"/>
                    <a:pt x="990" y="856"/>
                    <a:pt x="1157" y="56"/>
                  </a:cubicBezTo>
                  <a:cubicBezTo>
                    <a:pt x="1157" y="17"/>
                    <a:pt x="1134" y="1"/>
                    <a:pt x="1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62"/>
            <p:cNvSpPr/>
            <p:nvPr/>
          </p:nvSpPr>
          <p:spPr>
            <a:xfrm>
              <a:off x="3568225" y="2129125"/>
              <a:ext cx="121900" cy="95625"/>
            </a:xfrm>
            <a:custGeom>
              <a:avLst/>
              <a:gdLst/>
              <a:ahLst/>
              <a:cxnLst/>
              <a:rect l="l" t="t" r="r" b="b"/>
              <a:pathLst>
                <a:path w="4876" h="3825" extrusionOk="0">
                  <a:moveTo>
                    <a:pt x="4837" y="1"/>
                  </a:moveTo>
                  <a:cubicBezTo>
                    <a:pt x="4828" y="1"/>
                    <a:pt x="4819" y="5"/>
                    <a:pt x="4809" y="15"/>
                  </a:cubicBezTo>
                  <a:cubicBezTo>
                    <a:pt x="3241" y="1182"/>
                    <a:pt x="1607" y="2283"/>
                    <a:pt x="106" y="3584"/>
                  </a:cubicBezTo>
                  <a:cubicBezTo>
                    <a:pt x="0" y="3663"/>
                    <a:pt x="81" y="3824"/>
                    <a:pt x="186" y="3824"/>
                  </a:cubicBezTo>
                  <a:cubicBezTo>
                    <a:pt x="214" y="3824"/>
                    <a:pt x="244" y="3813"/>
                    <a:pt x="272" y="3784"/>
                  </a:cubicBezTo>
                  <a:cubicBezTo>
                    <a:pt x="1940" y="2683"/>
                    <a:pt x="3708" y="1716"/>
                    <a:pt x="4876" y="48"/>
                  </a:cubicBezTo>
                  <a:cubicBezTo>
                    <a:pt x="4876" y="25"/>
                    <a:pt x="4859" y="1"/>
                    <a:pt x="48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2"/>
            <p:cNvSpPr/>
            <p:nvPr/>
          </p:nvSpPr>
          <p:spPr>
            <a:xfrm>
              <a:off x="3492150" y="2252750"/>
              <a:ext cx="47650" cy="38475"/>
            </a:xfrm>
            <a:custGeom>
              <a:avLst/>
              <a:gdLst/>
              <a:ahLst/>
              <a:cxnLst/>
              <a:rect l="l" t="t" r="r" b="b"/>
              <a:pathLst>
                <a:path w="1906" h="1539" extrusionOk="0">
                  <a:moveTo>
                    <a:pt x="1776" y="0"/>
                  </a:moveTo>
                  <a:cubicBezTo>
                    <a:pt x="1766" y="0"/>
                    <a:pt x="1757" y="2"/>
                    <a:pt x="1747" y="7"/>
                  </a:cubicBezTo>
                  <a:cubicBezTo>
                    <a:pt x="1114" y="340"/>
                    <a:pt x="547" y="774"/>
                    <a:pt x="80" y="1308"/>
                  </a:cubicBezTo>
                  <a:cubicBezTo>
                    <a:pt x="1" y="1413"/>
                    <a:pt x="87" y="1538"/>
                    <a:pt x="193" y="1538"/>
                  </a:cubicBezTo>
                  <a:cubicBezTo>
                    <a:pt x="221" y="1538"/>
                    <a:pt x="251" y="1529"/>
                    <a:pt x="280" y="1508"/>
                  </a:cubicBezTo>
                  <a:cubicBezTo>
                    <a:pt x="847" y="1107"/>
                    <a:pt x="1347" y="640"/>
                    <a:pt x="1848" y="140"/>
                  </a:cubicBezTo>
                  <a:cubicBezTo>
                    <a:pt x="1905" y="82"/>
                    <a:pt x="1838" y="0"/>
                    <a:pt x="1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2"/>
            <p:cNvSpPr/>
            <p:nvPr/>
          </p:nvSpPr>
          <p:spPr>
            <a:xfrm>
              <a:off x="3444925" y="2311200"/>
              <a:ext cx="150725" cy="95175"/>
            </a:xfrm>
            <a:custGeom>
              <a:avLst/>
              <a:gdLst/>
              <a:ahLst/>
              <a:cxnLst/>
              <a:rect l="l" t="t" r="r" b="b"/>
              <a:pathLst>
                <a:path w="6029" h="3807" extrusionOk="0">
                  <a:moveTo>
                    <a:pt x="5866" y="1"/>
                  </a:moveTo>
                  <a:cubicBezTo>
                    <a:pt x="5857" y="1"/>
                    <a:pt x="5848" y="2"/>
                    <a:pt x="5838" y="4"/>
                  </a:cubicBezTo>
                  <a:cubicBezTo>
                    <a:pt x="3470" y="437"/>
                    <a:pt x="1935" y="2505"/>
                    <a:pt x="1" y="3773"/>
                  </a:cubicBezTo>
                  <a:lnTo>
                    <a:pt x="1" y="3806"/>
                  </a:lnTo>
                  <a:cubicBezTo>
                    <a:pt x="2069" y="2806"/>
                    <a:pt x="3737" y="1205"/>
                    <a:pt x="5871" y="271"/>
                  </a:cubicBezTo>
                  <a:cubicBezTo>
                    <a:pt x="6028" y="239"/>
                    <a:pt x="600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2"/>
            <p:cNvSpPr/>
            <p:nvPr/>
          </p:nvSpPr>
          <p:spPr>
            <a:xfrm>
              <a:off x="3562825" y="2323700"/>
              <a:ext cx="61175" cy="37875"/>
            </a:xfrm>
            <a:custGeom>
              <a:avLst/>
              <a:gdLst/>
              <a:ahLst/>
              <a:cxnLst/>
              <a:rect l="l" t="t" r="r" b="b"/>
              <a:pathLst>
                <a:path w="2447" h="1515" extrusionOk="0">
                  <a:moveTo>
                    <a:pt x="2279" y="0"/>
                  </a:moveTo>
                  <a:cubicBezTo>
                    <a:pt x="2271" y="0"/>
                    <a:pt x="2264" y="1"/>
                    <a:pt x="2256" y="4"/>
                  </a:cubicBezTo>
                  <a:cubicBezTo>
                    <a:pt x="1389" y="304"/>
                    <a:pt x="655" y="805"/>
                    <a:pt x="55" y="1438"/>
                  </a:cubicBezTo>
                  <a:cubicBezTo>
                    <a:pt x="1" y="1465"/>
                    <a:pt x="34" y="1514"/>
                    <a:pt x="84" y="1514"/>
                  </a:cubicBezTo>
                  <a:cubicBezTo>
                    <a:pt x="96" y="1514"/>
                    <a:pt x="109" y="1511"/>
                    <a:pt x="121" y="1505"/>
                  </a:cubicBezTo>
                  <a:cubicBezTo>
                    <a:pt x="822" y="1038"/>
                    <a:pt x="1556" y="604"/>
                    <a:pt x="2323" y="238"/>
                  </a:cubicBezTo>
                  <a:cubicBezTo>
                    <a:pt x="2446" y="176"/>
                    <a:pt x="2370" y="0"/>
                    <a:pt x="2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2"/>
            <p:cNvSpPr/>
            <p:nvPr/>
          </p:nvSpPr>
          <p:spPr>
            <a:xfrm>
              <a:off x="3330675" y="2308250"/>
              <a:ext cx="19200" cy="75500"/>
            </a:xfrm>
            <a:custGeom>
              <a:avLst/>
              <a:gdLst/>
              <a:ahLst/>
              <a:cxnLst/>
              <a:rect l="l" t="t" r="r" b="b"/>
              <a:pathLst>
                <a:path w="768" h="3020" extrusionOk="0">
                  <a:moveTo>
                    <a:pt x="390" y="1"/>
                  </a:moveTo>
                  <a:cubicBezTo>
                    <a:pt x="291" y="1"/>
                    <a:pt x="185" y="68"/>
                    <a:pt x="167" y="188"/>
                  </a:cubicBezTo>
                  <a:cubicBezTo>
                    <a:pt x="1" y="1056"/>
                    <a:pt x="34" y="1990"/>
                    <a:pt x="301" y="2857"/>
                  </a:cubicBezTo>
                  <a:cubicBezTo>
                    <a:pt x="335" y="2961"/>
                    <a:pt x="442" y="3020"/>
                    <a:pt x="537" y="3020"/>
                  </a:cubicBezTo>
                  <a:cubicBezTo>
                    <a:pt x="624" y="3020"/>
                    <a:pt x="701" y="2969"/>
                    <a:pt x="701" y="2857"/>
                  </a:cubicBezTo>
                  <a:cubicBezTo>
                    <a:pt x="768" y="1956"/>
                    <a:pt x="701" y="1056"/>
                    <a:pt x="568" y="188"/>
                  </a:cubicBezTo>
                  <a:cubicBezTo>
                    <a:pt x="568" y="59"/>
                    <a:pt x="482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2" name="Google Shape;2852;p62"/>
          <p:cNvGrpSpPr/>
          <p:nvPr/>
        </p:nvGrpSpPr>
        <p:grpSpPr>
          <a:xfrm rot="-1434405" flipH="1">
            <a:off x="8259426" y="2967705"/>
            <a:ext cx="1653827" cy="539960"/>
            <a:chOff x="2564525" y="5223525"/>
            <a:chExt cx="2556110" cy="834547"/>
          </a:xfrm>
        </p:grpSpPr>
        <p:sp>
          <p:nvSpPr>
            <p:cNvPr id="2853" name="Google Shape;2853;p62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2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62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62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62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62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62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62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62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62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3" name="Google Shape;2863;p62"/>
          <p:cNvGrpSpPr/>
          <p:nvPr/>
        </p:nvGrpSpPr>
        <p:grpSpPr>
          <a:xfrm rot="-375986" flipH="1">
            <a:off x="-666071" y="1862748"/>
            <a:ext cx="1719436" cy="916246"/>
            <a:chOff x="7463504" y="3075665"/>
            <a:chExt cx="2603050" cy="1387103"/>
          </a:xfrm>
        </p:grpSpPr>
        <p:sp>
          <p:nvSpPr>
            <p:cNvPr id="2864" name="Google Shape;2864;p62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2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2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62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2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62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62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2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2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2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2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2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2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2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2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2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2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2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2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2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2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2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2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2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2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2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2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2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2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2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2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2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2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p63"/>
          <p:cNvSpPr txBox="1">
            <a:spLocks noGrp="1"/>
          </p:cNvSpPr>
          <p:nvPr>
            <p:ph type="body" idx="1"/>
          </p:nvPr>
        </p:nvSpPr>
        <p:spPr>
          <a:xfrm>
            <a:off x="1043150" y="435550"/>
            <a:ext cx="2332800" cy="24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BO" dirty="0" smtClean="0"/>
              <a:t>G</a:t>
            </a:r>
            <a:r>
              <a:rPr lang="en" dirty="0" smtClean="0"/>
              <a:t>racias por su atención</a:t>
            </a:r>
            <a:endParaRPr dirty="0">
              <a:highlight>
                <a:schemeClr val="dk2"/>
              </a:highlight>
            </a:endParaRPr>
          </a:p>
        </p:txBody>
      </p:sp>
      <p:grpSp>
        <p:nvGrpSpPr>
          <p:cNvPr id="2902" name="Google Shape;2902;p63"/>
          <p:cNvGrpSpPr/>
          <p:nvPr/>
        </p:nvGrpSpPr>
        <p:grpSpPr>
          <a:xfrm flipH="1">
            <a:off x="5039629" y="357516"/>
            <a:ext cx="1511271" cy="1240250"/>
            <a:chOff x="4378825" y="211750"/>
            <a:chExt cx="2040880" cy="1665660"/>
          </a:xfrm>
        </p:grpSpPr>
        <p:sp>
          <p:nvSpPr>
            <p:cNvPr id="2903" name="Google Shape;2903;p63"/>
            <p:cNvSpPr/>
            <p:nvPr/>
          </p:nvSpPr>
          <p:spPr>
            <a:xfrm>
              <a:off x="4391575" y="211750"/>
              <a:ext cx="2028130" cy="1665660"/>
            </a:xfrm>
            <a:custGeom>
              <a:avLst/>
              <a:gdLst/>
              <a:ahLst/>
              <a:cxnLst/>
              <a:rect l="l" t="t" r="r" b="b"/>
              <a:pathLst>
                <a:path w="48903" h="40163" extrusionOk="0">
                  <a:moveTo>
                    <a:pt x="33425" y="0"/>
                  </a:moveTo>
                  <a:cubicBezTo>
                    <a:pt x="27454" y="0"/>
                    <a:pt x="23451" y="3770"/>
                    <a:pt x="21216" y="6772"/>
                  </a:cubicBezTo>
                  <a:cubicBezTo>
                    <a:pt x="19214" y="5338"/>
                    <a:pt x="16379" y="3903"/>
                    <a:pt x="13010" y="3903"/>
                  </a:cubicBezTo>
                  <a:cubicBezTo>
                    <a:pt x="10208" y="3937"/>
                    <a:pt x="7506" y="4837"/>
                    <a:pt x="5304" y="6538"/>
                  </a:cubicBezTo>
                  <a:cubicBezTo>
                    <a:pt x="2869" y="8206"/>
                    <a:pt x="1235" y="10775"/>
                    <a:pt x="768" y="13710"/>
                  </a:cubicBezTo>
                  <a:cubicBezTo>
                    <a:pt x="1" y="19047"/>
                    <a:pt x="3170" y="24551"/>
                    <a:pt x="5972" y="28221"/>
                  </a:cubicBezTo>
                  <a:cubicBezTo>
                    <a:pt x="11476" y="35392"/>
                    <a:pt x="23050" y="40163"/>
                    <a:pt x="28321" y="40163"/>
                  </a:cubicBezTo>
                  <a:cubicBezTo>
                    <a:pt x="28921" y="40163"/>
                    <a:pt x="29488" y="40096"/>
                    <a:pt x="30055" y="39929"/>
                  </a:cubicBezTo>
                  <a:cubicBezTo>
                    <a:pt x="32791" y="39162"/>
                    <a:pt x="40229" y="32891"/>
                    <a:pt x="43699" y="25352"/>
                  </a:cubicBezTo>
                  <a:cubicBezTo>
                    <a:pt x="48902" y="14077"/>
                    <a:pt x="47768" y="5271"/>
                    <a:pt x="40730" y="1835"/>
                  </a:cubicBezTo>
                  <a:cubicBezTo>
                    <a:pt x="38462" y="668"/>
                    <a:pt x="35960" y="34"/>
                    <a:pt x="334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3000000" algn="bl" rotWithShape="0">
                <a:schemeClr val="dk1">
                  <a:alpha val="8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3"/>
            <p:cNvSpPr/>
            <p:nvPr/>
          </p:nvSpPr>
          <p:spPr>
            <a:xfrm>
              <a:off x="4378825" y="325250"/>
              <a:ext cx="1932792" cy="1438652"/>
            </a:xfrm>
            <a:custGeom>
              <a:avLst/>
              <a:gdLst/>
              <a:ahLst/>
              <a:cxnLst/>
              <a:rect l="l" t="t" r="r" b="b"/>
              <a:pathLst>
                <a:path w="45400" h="33793" extrusionOk="0">
                  <a:moveTo>
                    <a:pt x="32960" y="0"/>
                  </a:moveTo>
                  <a:cubicBezTo>
                    <a:pt x="25159" y="0"/>
                    <a:pt x="21449" y="8575"/>
                    <a:pt x="21449" y="8575"/>
                  </a:cubicBezTo>
                  <a:cubicBezTo>
                    <a:pt x="21449" y="8575"/>
                    <a:pt x="17737" y="3902"/>
                    <a:pt x="12511" y="3902"/>
                  </a:cubicBezTo>
                  <a:cubicBezTo>
                    <a:pt x="10714" y="3902"/>
                    <a:pt x="8738" y="4455"/>
                    <a:pt x="6672" y="5940"/>
                  </a:cubicBezTo>
                  <a:cubicBezTo>
                    <a:pt x="1" y="10743"/>
                    <a:pt x="5004" y="19149"/>
                    <a:pt x="8040" y="23119"/>
                  </a:cubicBezTo>
                  <a:cubicBezTo>
                    <a:pt x="13149" y="29788"/>
                    <a:pt x="23898" y="33792"/>
                    <a:pt x="27831" y="33792"/>
                  </a:cubicBezTo>
                  <a:cubicBezTo>
                    <a:pt x="28187" y="33792"/>
                    <a:pt x="28486" y="33759"/>
                    <a:pt x="28721" y="33693"/>
                  </a:cubicBezTo>
                  <a:cubicBezTo>
                    <a:pt x="30189" y="33260"/>
                    <a:pt x="37027" y="28022"/>
                    <a:pt x="40330" y="20851"/>
                  </a:cubicBezTo>
                  <a:cubicBezTo>
                    <a:pt x="43599" y="13746"/>
                    <a:pt x="45400" y="4706"/>
                    <a:pt x="38862" y="1503"/>
                  </a:cubicBezTo>
                  <a:cubicBezTo>
                    <a:pt x="36684" y="436"/>
                    <a:pt x="34718" y="0"/>
                    <a:pt x="32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3"/>
            <p:cNvSpPr/>
            <p:nvPr/>
          </p:nvSpPr>
          <p:spPr>
            <a:xfrm>
              <a:off x="4933858" y="940614"/>
              <a:ext cx="312703" cy="286741"/>
            </a:xfrm>
            <a:custGeom>
              <a:avLst/>
              <a:gdLst/>
              <a:ahLst/>
              <a:cxnLst/>
              <a:rect l="l" t="t" r="r" b="b"/>
              <a:pathLst>
                <a:path w="7540" h="6914" extrusionOk="0">
                  <a:moveTo>
                    <a:pt x="7124" y="0"/>
                  </a:moveTo>
                  <a:cubicBezTo>
                    <a:pt x="7107" y="0"/>
                    <a:pt x="7090" y="2"/>
                    <a:pt x="7072" y="5"/>
                  </a:cubicBezTo>
                  <a:cubicBezTo>
                    <a:pt x="6906" y="5"/>
                    <a:pt x="6772" y="71"/>
                    <a:pt x="6705" y="238"/>
                  </a:cubicBezTo>
                  <a:lnTo>
                    <a:pt x="6672" y="238"/>
                  </a:lnTo>
                  <a:lnTo>
                    <a:pt x="6672" y="372"/>
                  </a:lnTo>
                  <a:cubicBezTo>
                    <a:pt x="6672" y="405"/>
                    <a:pt x="6672" y="572"/>
                    <a:pt x="6605" y="872"/>
                  </a:cubicBezTo>
                  <a:cubicBezTo>
                    <a:pt x="6605" y="1005"/>
                    <a:pt x="6572" y="1206"/>
                    <a:pt x="6539" y="1406"/>
                  </a:cubicBezTo>
                  <a:cubicBezTo>
                    <a:pt x="6472" y="1639"/>
                    <a:pt x="6439" y="1773"/>
                    <a:pt x="6405" y="2006"/>
                  </a:cubicBezTo>
                  <a:lnTo>
                    <a:pt x="6372" y="2106"/>
                  </a:lnTo>
                  <a:cubicBezTo>
                    <a:pt x="6272" y="2373"/>
                    <a:pt x="6205" y="2640"/>
                    <a:pt x="6105" y="2907"/>
                  </a:cubicBezTo>
                  <a:cubicBezTo>
                    <a:pt x="5972" y="3174"/>
                    <a:pt x="5838" y="3407"/>
                    <a:pt x="5671" y="3641"/>
                  </a:cubicBezTo>
                  <a:lnTo>
                    <a:pt x="5538" y="3807"/>
                  </a:lnTo>
                  <a:lnTo>
                    <a:pt x="5371" y="3941"/>
                  </a:lnTo>
                  <a:cubicBezTo>
                    <a:pt x="5304" y="4008"/>
                    <a:pt x="5271" y="4041"/>
                    <a:pt x="5204" y="4074"/>
                  </a:cubicBezTo>
                  <a:lnTo>
                    <a:pt x="5038" y="4174"/>
                  </a:lnTo>
                  <a:lnTo>
                    <a:pt x="4904" y="4174"/>
                  </a:lnTo>
                  <a:cubicBezTo>
                    <a:pt x="4871" y="4208"/>
                    <a:pt x="4837" y="4208"/>
                    <a:pt x="4804" y="4208"/>
                  </a:cubicBezTo>
                  <a:cubicBezTo>
                    <a:pt x="4804" y="4241"/>
                    <a:pt x="4771" y="4241"/>
                    <a:pt x="4737" y="4241"/>
                  </a:cubicBezTo>
                  <a:lnTo>
                    <a:pt x="4337" y="4274"/>
                  </a:lnTo>
                  <a:lnTo>
                    <a:pt x="4104" y="4274"/>
                  </a:lnTo>
                  <a:cubicBezTo>
                    <a:pt x="4004" y="4274"/>
                    <a:pt x="3903" y="4274"/>
                    <a:pt x="3837" y="4241"/>
                  </a:cubicBezTo>
                  <a:lnTo>
                    <a:pt x="3603" y="4174"/>
                  </a:lnTo>
                  <a:cubicBezTo>
                    <a:pt x="3570" y="4174"/>
                    <a:pt x="3537" y="4141"/>
                    <a:pt x="3503" y="4141"/>
                  </a:cubicBezTo>
                  <a:lnTo>
                    <a:pt x="3403" y="4074"/>
                  </a:lnTo>
                  <a:cubicBezTo>
                    <a:pt x="3136" y="3941"/>
                    <a:pt x="2903" y="3774"/>
                    <a:pt x="2669" y="3574"/>
                  </a:cubicBezTo>
                  <a:cubicBezTo>
                    <a:pt x="2469" y="3374"/>
                    <a:pt x="2269" y="3174"/>
                    <a:pt x="2069" y="2940"/>
                  </a:cubicBezTo>
                  <a:cubicBezTo>
                    <a:pt x="1902" y="2707"/>
                    <a:pt x="1735" y="2473"/>
                    <a:pt x="1602" y="2240"/>
                  </a:cubicBezTo>
                  <a:cubicBezTo>
                    <a:pt x="1368" y="1873"/>
                    <a:pt x="1168" y="1472"/>
                    <a:pt x="1001" y="1072"/>
                  </a:cubicBezTo>
                  <a:lnTo>
                    <a:pt x="801" y="638"/>
                  </a:lnTo>
                  <a:cubicBezTo>
                    <a:pt x="743" y="464"/>
                    <a:pt x="583" y="365"/>
                    <a:pt x="410" y="365"/>
                  </a:cubicBezTo>
                  <a:cubicBezTo>
                    <a:pt x="385" y="365"/>
                    <a:pt x="360" y="367"/>
                    <a:pt x="334" y="372"/>
                  </a:cubicBezTo>
                  <a:cubicBezTo>
                    <a:pt x="234" y="405"/>
                    <a:pt x="134" y="472"/>
                    <a:pt x="67" y="538"/>
                  </a:cubicBezTo>
                  <a:cubicBezTo>
                    <a:pt x="1" y="638"/>
                    <a:pt x="1" y="739"/>
                    <a:pt x="1" y="872"/>
                  </a:cubicBezTo>
                  <a:lnTo>
                    <a:pt x="67" y="1072"/>
                  </a:lnTo>
                  <a:cubicBezTo>
                    <a:pt x="67" y="1172"/>
                    <a:pt x="101" y="1272"/>
                    <a:pt x="134" y="1406"/>
                  </a:cubicBezTo>
                  <a:lnTo>
                    <a:pt x="134" y="1472"/>
                  </a:lnTo>
                  <a:cubicBezTo>
                    <a:pt x="268" y="1906"/>
                    <a:pt x="434" y="2340"/>
                    <a:pt x="634" y="2740"/>
                  </a:cubicBezTo>
                  <a:cubicBezTo>
                    <a:pt x="768" y="3007"/>
                    <a:pt x="901" y="3274"/>
                    <a:pt x="1068" y="3541"/>
                  </a:cubicBezTo>
                  <a:lnTo>
                    <a:pt x="134" y="4508"/>
                  </a:lnTo>
                  <a:cubicBezTo>
                    <a:pt x="1" y="4675"/>
                    <a:pt x="1" y="4908"/>
                    <a:pt x="134" y="5075"/>
                  </a:cubicBezTo>
                  <a:cubicBezTo>
                    <a:pt x="218" y="5142"/>
                    <a:pt x="318" y="5175"/>
                    <a:pt x="418" y="5175"/>
                  </a:cubicBezTo>
                  <a:cubicBezTo>
                    <a:pt x="518" y="5175"/>
                    <a:pt x="618" y="5142"/>
                    <a:pt x="701" y="5075"/>
                  </a:cubicBezTo>
                  <a:lnTo>
                    <a:pt x="1568" y="4174"/>
                  </a:lnTo>
                  <a:cubicBezTo>
                    <a:pt x="1669" y="4274"/>
                    <a:pt x="1769" y="4375"/>
                    <a:pt x="1869" y="4475"/>
                  </a:cubicBezTo>
                  <a:cubicBezTo>
                    <a:pt x="2069" y="4675"/>
                    <a:pt x="2302" y="4875"/>
                    <a:pt x="2569" y="5042"/>
                  </a:cubicBezTo>
                  <a:lnTo>
                    <a:pt x="2035" y="6042"/>
                  </a:lnTo>
                  <a:cubicBezTo>
                    <a:pt x="1779" y="6299"/>
                    <a:pt x="2174" y="6620"/>
                    <a:pt x="2469" y="6620"/>
                  </a:cubicBezTo>
                  <a:cubicBezTo>
                    <a:pt x="2597" y="6620"/>
                    <a:pt x="2706" y="6560"/>
                    <a:pt x="2736" y="6409"/>
                  </a:cubicBezTo>
                  <a:lnTo>
                    <a:pt x="3270" y="5375"/>
                  </a:lnTo>
                  <a:lnTo>
                    <a:pt x="3503" y="5442"/>
                  </a:lnTo>
                  <a:cubicBezTo>
                    <a:pt x="3703" y="5509"/>
                    <a:pt x="3870" y="5509"/>
                    <a:pt x="4070" y="5542"/>
                  </a:cubicBezTo>
                  <a:lnTo>
                    <a:pt x="4437" y="5542"/>
                  </a:lnTo>
                  <a:lnTo>
                    <a:pt x="4504" y="6543"/>
                  </a:lnTo>
                  <a:cubicBezTo>
                    <a:pt x="4504" y="6756"/>
                    <a:pt x="4671" y="6914"/>
                    <a:pt x="4853" y="6914"/>
                  </a:cubicBezTo>
                  <a:cubicBezTo>
                    <a:pt x="4870" y="6914"/>
                    <a:pt x="4887" y="6913"/>
                    <a:pt x="4904" y="6910"/>
                  </a:cubicBezTo>
                  <a:cubicBezTo>
                    <a:pt x="5004" y="6910"/>
                    <a:pt x="5104" y="6876"/>
                    <a:pt x="5171" y="6776"/>
                  </a:cubicBezTo>
                  <a:cubicBezTo>
                    <a:pt x="5238" y="6710"/>
                    <a:pt x="5304" y="6609"/>
                    <a:pt x="5271" y="6509"/>
                  </a:cubicBezTo>
                  <a:lnTo>
                    <a:pt x="5238" y="5409"/>
                  </a:lnTo>
                  <a:cubicBezTo>
                    <a:pt x="5371" y="5375"/>
                    <a:pt x="5505" y="5309"/>
                    <a:pt x="5605" y="5242"/>
                  </a:cubicBezTo>
                  <a:lnTo>
                    <a:pt x="5738" y="5175"/>
                  </a:lnTo>
                  <a:cubicBezTo>
                    <a:pt x="5905" y="5108"/>
                    <a:pt x="6038" y="4975"/>
                    <a:pt x="6172" y="4842"/>
                  </a:cubicBezTo>
                  <a:lnTo>
                    <a:pt x="6439" y="4608"/>
                  </a:lnTo>
                  <a:lnTo>
                    <a:pt x="6605" y="4375"/>
                  </a:lnTo>
                  <a:cubicBezTo>
                    <a:pt x="6839" y="4041"/>
                    <a:pt x="7006" y="3674"/>
                    <a:pt x="7139" y="3307"/>
                  </a:cubicBezTo>
                  <a:cubicBezTo>
                    <a:pt x="7239" y="3007"/>
                    <a:pt x="7339" y="2673"/>
                    <a:pt x="7406" y="2373"/>
                  </a:cubicBezTo>
                  <a:cubicBezTo>
                    <a:pt x="7473" y="1873"/>
                    <a:pt x="7506" y="1406"/>
                    <a:pt x="7506" y="905"/>
                  </a:cubicBezTo>
                  <a:cubicBezTo>
                    <a:pt x="7539" y="739"/>
                    <a:pt x="7506" y="538"/>
                    <a:pt x="7506" y="338"/>
                  </a:cubicBezTo>
                  <a:cubicBezTo>
                    <a:pt x="7476" y="155"/>
                    <a:pt x="7306" y="0"/>
                    <a:pt x="7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3"/>
            <p:cNvSpPr/>
            <p:nvPr/>
          </p:nvSpPr>
          <p:spPr>
            <a:xfrm>
              <a:off x="5561904" y="823208"/>
              <a:ext cx="348659" cy="308514"/>
            </a:xfrm>
            <a:custGeom>
              <a:avLst/>
              <a:gdLst/>
              <a:ahLst/>
              <a:cxnLst/>
              <a:rect l="l" t="t" r="r" b="b"/>
              <a:pathLst>
                <a:path w="8407" h="7439" extrusionOk="0">
                  <a:moveTo>
                    <a:pt x="6972" y="0"/>
                  </a:moveTo>
                  <a:cubicBezTo>
                    <a:pt x="6772" y="0"/>
                    <a:pt x="6606" y="134"/>
                    <a:pt x="6572" y="367"/>
                  </a:cubicBezTo>
                  <a:lnTo>
                    <a:pt x="6472" y="834"/>
                  </a:lnTo>
                  <a:cubicBezTo>
                    <a:pt x="6405" y="1268"/>
                    <a:pt x="6305" y="1668"/>
                    <a:pt x="6172" y="2102"/>
                  </a:cubicBezTo>
                  <a:cubicBezTo>
                    <a:pt x="6105" y="2369"/>
                    <a:pt x="6005" y="2636"/>
                    <a:pt x="5872" y="2869"/>
                  </a:cubicBezTo>
                  <a:cubicBezTo>
                    <a:pt x="5772" y="3136"/>
                    <a:pt x="5605" y="3403"/>
                    <a:pt x="5471" y="3670"/>
                  </a:cubicBezTo>
                  <a:cubicBezTo>
                    <a:pt x="5305" y="3903"/>
                    <a:pt x="5104" y="4137"/>
                    <a:pt x="4871" y="4337"/>
                  </a:cubicBezTo>
                  <a:lnTo>
                    <a:pt x="4804" y="4403"/>
                  </a:lnTo>
                  <a:lnTo>
                    <a:pt x="4704" y="4470"/>
                  </a:lnTo>
                  <a:lnTo>
                    <a:pt x="4471" y="4570"/>
                  </a:lnTo>
                  <a:cubicBezTo>
                    <a:pt x="4404" y="4637"/>
                    <a:pt x="4337" y="4670"/>
                    <a:pt x="4237" y="4670"/>
                  </a:cubicBezTo>
                  <a:cubicBezTo>
                    <a:pt x="4204" y="4704"/>
                    <a:pt x="4137" y="4704"/>
                    <a:pt x="4070" y="4737"/>
                  </a:cubicBezTo>
                  <a:lnTo>
                    <a:pt x="3603" y="4837"/>
                  </a:lnTo>
                  <a:lnTo>
                    <a:pt x="3337" y="4837"/>
                  </a:lnTo>
                  <a:cubicBezTo>
                    <a:pt x="3270" y="4804"/>
                    <a:pt x="3203" y="4770"/>
                    <a:pt x="3170" y="4770"/>
                  </a:cubicBezTo>
                  <a:cubicBezTo>
                    <a:pt x="3070" y="4770"/>
                    <a:pt x="3003" y="4737"/>
                    <a:pt x="2936" y="4670"/>
                  </a:cubicBezTo>
                  <a:lnTo>
                    <a:pt x="2769" y="4604"/>
                  </a:lnTo>
                  <a:lnTo>
                    <a:pt x="2603" y="4470"/>
                  </a:lnTo>
                  <a:cubicBezTo>
                    <a:pt x="2369" y="4270"/>
                    <a:pt x="2169" y="4070"/>
                    <a:pt x="2002" y="3836"/>
                  </a:cubicBezTo>
                  <a:cubicBezTo>
                    <a:pt x="1835" y="3636"/>
                    <a:pt x="1669" y="3403"/>
                    <a:pt x="1535" y="3169"/>
                  </a:cubicBezTo>
                  <a:lnTo>
                    <a:pt x="1469" y="3036"/>
                  </a:lnTo>
                  <a:cubicBezTo>
                    <a:pt x="1368" y="2836"/>
                    <a:pt x="1268" y="2669"/>
                    <a:pt x="1202" y="2502"/>
                  </a:cubicBezTo>
                  <a:cubicBezTo>
                    <a:pt x="1135" y="2369"/>
                    <a:pt x="1035" y="2135"/>
                    <a:pt x="1002" y="2002"/>
                  </a:cubicBezTo>
                  <a:cubicBezTo>
                    <a:pt x="868" y="1702"/>
                    <a:pt x="801" y="1535"/>
                    <a:pt x="801" y="1535"/>
                  </a:cubicBezTo>
                  <a:cubicBezTo>
                    <a:pt x="768" y="1335"/>
                    <a:pt x="601" y="1235"/>
                    <a:pt x="434" y="1235"/>
                  </a:cubicBezTo>
                  <a:lnTo>
                    <a:pt x="368" y="1235"/>
                  </a:lnTo>
                  <a:cubicBezTo>
                    <a:pt x="268" y="1235"/>
                    <a:pt x="168" y="1301"/>
                    <a:pt x="101" y="1368"/>
                  </a:cubicBezTo>
                  <a:cubicBezTo>
                    <a:pt x="34" y="1468"/>
                    <a:pt x="1" y="1568"/>
                    <a:pt x="1" y="1668"/>
                  </a:cubicBezTo>
                  <a:cubicBezTo>
                    <a:pt x="1" y="1668"/>
                    <a:pt x="34" y="1902"/>
                    <a:pt x="134" y="2269"/>
                  </a:cubicBezTo>
                  <a:cubicBezTo>
                    <a:pt x="234" y="2702"/>
                    <a:pt x="401" y="3169"/>
                    <a:pt x="601" y="3603"/>
                  </a:cubicBezTo>
                  <a:cubicBezTo>
                    <a:pt x="735" y="3903"/>
                    <a:pt x="868" y="4170"/>
                    <a:pt x="1068" y="4470"/>
                  </a:cubicBezTo>
                  <a:cubicBezTo>
                    <a:pt x="1268" y="4804"/>
                    <a:pt x="1535" y="5104"/>
                    <a:pt x="1835" y="5337"/>
                  </a:cubicBezTo>
                  <a:lnTo>
                    <a:pt x="2069" y="5571"/>
                  </a:lnTo>
                  <a:lnTo>
                    <a:pt x="2369" y="5704"/>
                  </a:lnTo>
                  <a:cubicBezTo>
                    <a:pt x="2536" y="5804"/>
                    <a:pt x="2703" y="5905"/>
                    <a:pt x="2870" y="5938"/>
                  </a:cubicBezTo>
                  <a:lnTo>
                    <a:pt x="3036" y="5971"/>
                  </a:lnTo>
                  <a:cubicBezTo>
                    <a:pt x="3170" y="6005"/>
                    <a:pt x="3303" y="6038"/>
                    <a:pt x="3403" y="6038"/>
                  </a:cubicBezTo>
                  <a:lnTo>
                    <a:pt x="3637" y="7105"/>
                  </a:lnTo>
                  <a:cubicBezTo>
                    <a:pt x="3670" y="7306"/>
                    <a:pt x="3837" y="7439"/>
                    <a:pt x="4004" y="7439"/>
                  </a:cubicBezTo>
                  <a:lnTo>
                    <a:pt x="4104" y="7439"/>
                  </a:lnTo>
                  <a:cubicBezTo>
                    <a:pt x="4304" y="7372"/>
                    <a:pt x="4437" y="7172"/>
                    <a:pt x="4404" y="6972"/>
                  </a:cubicBezTo>
                  <a:lnTo>
                    <a:pt x="4204" y="6005"/>
                  </a:lnTo>
                  <a:lnTo>
                    <a:pt x="4571" y="5871"/>
                  </a:lnTo>
                  <a:cubicBezTo>
                    <a:pt x="4771" y="5838"/>
                    <a:pt x="4938" y="5771"/>
                    <a:pt x="5071" y="5671"/>
                  </a:cubicBezTo>
                  <a:lnTo>
                    <a:pt x="5305" y="5538"/>
                  </a:lnTo>
                  <a:lnTo>
                    <a:pt x="6072" y="6405"/>
                  </a:lnTo>
                  <a:cubicBezTo>
                    <a:pt x="6160" y="6493"/>
                    <a:pt x="6267" y="6535"/>
                    <a:pt x="6372" y="6535"/>
                  </a:cubicBezTo>
                  <a:cubicBezTo>
                    <a:pt x="6467" y="6535"/>
                    <a:pt x="6560" y="6501"/>
                    <a:pt x="6639" y="6438"/>
                  </a:cubicBezTo>
                  <a:cubicBezTo>
                    <a:pt x="6806" y="6305"/>
                    <a:pt x="6806" y="6038"/>
                    <a:pt x="6672" y="5871"/>
                  </a:cubicBezTo>
                  <a:lnTo>
                    <a:pt x="5905" y="5037"/>
                  </a:lnTo>
                  <a:cubicBezTo>
                    <a:pt x="6105" y="4804"/>
                    <a:pt x="6305" y="4570"/>
                    <a:pt x="6472" y="4303"/>
                  </a:cubicBezTo>
                  <a:cubicBezTo>
                    <a:pt x="6539" y="4203"/>
                    <a:pt x="6606" y="4103"/>
                    <a:pt x="6672" y="3970"/>
                  </a:cubicBezTo>
                  <a:lnTo>
                    <a:pt x="7740" y="4604"/>
                  </a:lnTo>
                  <a:cubicBezTo>
                    <a:pt x="7812" y="4640"/>
                    <a:pt x="7888" y="4658"/>
                    <a:pt x="7960" y="4658"/>
                  </a:cubicBezTo>
                  <a:cubicBezTo>
                    <a:pt x="8090" y="4658"/>
                    <a:pt x="8209" y="4599"/>
                    <a:pt x="8273" y="4470"/>
                  </a:cubicBezTo>
                  <a:cubicBezTo>
                    <a:pt x="8407" y="4303"/>
                    <a:pt x="8340" y="4037"/>
                    <a:pt x="8140" y="3936"/>
                  </a:cubicBezTo>
                  <a:lnTo>
                    <a:pt x="6972" y="3203"/>
                  </a:lnTo>
                  <a:cubicBezTo>
                    <a:pt x="7073" y="2936"/>
                    <a:pt x="7139" y="2636"/>
                    <a:pt x="7206" y="2335"/>
                  </a:cubicBezTo>
                  <a:cubicBezTo>
                    <a:pt x="7306" y="1902"/>
                    <a:pt x="7373" y="1435"/>
                    <a:pt x="7406" y="968"/>
                  </a:cubicBezTo>
                  <a:lnTo>
                    <a:pt x="7406" y="901"/>
                  </a:lnTo>
                  <a:cubicBezTo>
                    <a:pt x="7406" y="801"/>
                    <a:pt x="7406" y="701"/>
                    <a:pt x="7406" y="567"/>
                  </a:cubicBezTo>
                  <a:lnTo>
                    <a:pt x="7406" y="401"/>
                  </a:lnTo>
                  <a:cubicBezTo>
                    <a:pt x="7373" y="200"/>
                    <a:pt x="7239" y="34"/>
                    <a:pt x="7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7" name="Google Shape;2907;p63"/>
          <p:cNvGrpSpPr/>
          <p:nvPr/>
        </p:nvGrpSpPr>
        <p:grpSpPr>
          <a:xfrm>
            <a:off x="-556387" y="3862886"/>
            <a:ext cx="1693701" cy="857873"/>
            <a:chOff x="0" y="6078527"/>
            <a:chExt cx="2501774" cy="1267169"/>
          </a:xfrm>
        </p:grpSpPr>
        <p:sp>
          <p:nvSpPr>
            <p:cNvPr id="2908" name="Google Shape;2908;p63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3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3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3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3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3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63"/>
          <p:cNvGrpSpPr/>
          <p:nvPr/>
        </p:nvGrpSpPr>
        <p:grpSpPr>
          <a:xfrm rot="1030656">
            <a:off x="7981160" y="927996"/>
            <a:ext cx="1653964" cy="540005"/>
            <a:chOff x="2564525" y="5223525"/>
            <a:chExt cx="2556110" cy="834547"/>
          </a:xfrm>
        </p:grpSpPr>
        <p:sp>
          <p:nvSpPr>
            <p:cNvPr id="2915" name="Google Shape;2915;p63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3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3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3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3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3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3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3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3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3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9"/>
          <p:cNvSpPr txBox="1">
            <a:spLocks noGrp="1"/>
          </p:cNvSpPr>
          <p:nvPr>
            <p:ph type="ctrTitle"/>
          </p:nvPr>
        </p:nvSpPr>
        <p:spPr>
          <a:xfrm>
            <a:off x="3001400" y="1217528"/>
            <a:ext cx="5581800" cy="18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dirty="0" smtClean="0"/>
              <a:t>Actividad Final</a:t>
            </a:r>
            <a:endParaRPr dirty="0">
              <a:highlight>
                <a:schemeClr val="dk2"/>
              </a:highlight>
            </a:endParaRPr>
          </a:p>
        </p:txBody>
      </p:sp>
      <p:sp>
        <p:nvSpPr>
          <p:cNvPr id="1870" name="Google Shape;1870;p49"/>
          <p:cNvSpPr txBox="1">
            <a:spLocks noGrp="1"/>
          </p:cNvSpPr>
          <p:nvPr>
            <p:ph type="subTitle" idx="1"/>
          </p:nvPr>
        </p:nvSpPr>
        <p:spPr>
          <a:xfrm>
            <a:off x="3666200" y="3517936"/>
            <a:ext cx="4252200" cy="4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Base de Datos ll</a:t>
            </a:r>
            <a:endParaRPr dirty="0"/>
          </a:p>
        </p:txBody>
      </p:sp>
      <p:grpSp>
        <p:nvGrpSpPr>
          <p:cNvPr id="1871" name="Google Shape;1871;p49"/>
          <p:cNvGrpSpPr/>
          <p:nvPr/>
        </p:nvGrpSpPr>
        <p:grpSpPr>
          <a:xfrm>
            <a:off x="907246" y="1419546"/>
            <a:ext cx="1894791" cy="2110469"/>
            <a:chOff x="820950" y="1441799"/>
            <a:chExt cx="1953192" cy="2175517"/>
          </a:xfrm>
        </p:grpSpPr>
        <p:sp>
          <p:nvSpPr>
            <p:cNvPr id="1872" name="Google Shape;1872;p49"/>
            <p:cNvSpPr/>
            <p:nvPr/>
          </p:nvSpPr>
          <p:spPr>
            <a:xfrm>
              <a:off x="820950" y="1441799"/>
              <a:ext cx="1953192" cy="2175517"/>
            </a:xfrm>
            <a:custGeom>
              <a:avLst/>
              <a:gdLst/>
              <a:ahLst/>
              <a:cxnLst/>
              <a:rect l="l" t="t" r="r" b="b"/>
              <a:pathLst>
                <a:path w="47133" h="52498" extrusionOk="0">
                  <a:moveTo>
                    <a:pt x="33954" y="0"/>
                  </a:moveTo>
                  <a:cubicBezTo>
                    <a:pt x="33630" y="0"/>
                    <a:pt x="33306" y="36"/>
                    <a:pt x="32982" y="108"/>
                  </a:cubicBezTo>
                  <a:lnTo>
                    <a:pt x="5581" y="6157"/>
                  </a:lnTo>
                  <a:cubicBezTo>
                    <a:pt x="3205" y="6661"/>
                    <a:pt x="1656" y="8966"/>
                    <a:pt x="2124" y="11342"/>
                  </a:cubicBezTo>
                  <a:cubicBezTo>
                    <a:pt x="1044" y="12314"/>
                    <a:pt x="0" y="13719"/>
                    <a:pt x="432" y="15699"/>
                  </a:cubicBezTo>
                  <a:cubicBezTo>
                    <a:pt x="720" y="17067"/>
                    <a:pt x="1692" y="18148"/>
                    <a:pt x="2989" y="18652"/>
                  </a:cubicBezTo>
                  <a:cubicBezTo>
                    <a:pt x="900" y="20776"/>
                    <a:pt x="1692" y="24305"/>
                    <a:pt x="4465" y="25349"/>
                  </a:cubicBezTo>
                  <a:cubicBezTo>
                    <a:pt x="2376" y="27473"/>
                    <a:pt x="3169" y="31002"/>
                    <a:pt x="5905" y="32082"/>
                  </a:cubicBezTo>
                  <a:cubicBezTo>
                    <a:pt x="3853" y="34171"/>
                    <a:pt x="4609" y="37735"/>
                    <a:pt x="7381" y="38779"/>
                  </a:cubicBezTo>
                  <a:cubicBezTo>
                    <a:pt x="5329" y="40904"/>
                    <a:pt x="6085" y="44432"/>
                    <a:pt x="8858" y="45477"/>
                  </a:cubicBezTo>
                  <a:cubicBezTo>
                    <a:pt x="7886" y="46485"/>
                    <a:pt x="7489" y="47889"/>
                    <a:pt x="7777" y="49257"/>
                  </a:cubicBezTo>
                  <a:cubicBezTo>
                    <a:pt x="8102" y="50662"/>
                    <a:pt x="9362" y="51634"/>
                    <a:pt x="10802" y="51634"/>
                  </a:cubicBezTo>
                  <a:cubicBezTo>
                    <a:pt x="11018" y="51634"/>
                    <a:pt x="11234" y="51634"/>
                    <a:pt x="11450" y="51598"/>
                  </a:cubicBezTo>
                  <a:cubicBezTo>
                    <a:pt x="11594" y="51562"/>
                    <a:pt x="11738" y="51490"/>
                    <a:pt x="11882" y="51454"/>
                  </a:cubicBezTo>
                  <a:cubicBezTo>
                    <a:pt x="12710" y="52138"/>
                    <a:pt x="13719" y="52498"/>
                    <a:pt x="14799" y="52498"/>
                  </a:cubicBezTo>
                  <a:cubicBezTo>
                    <a:pt x="15123" y="52498"/>
                    <a:pt x="15447" y="52462"/>
                    <a:pt x="15771" y="52390"/>
                  </a:cubicBezTo>
                  <a:lnTo>
                    <a:pt x="43172" y="46377"/>
                  </a:lnTo>
                  <a:cubicBezTo>
                    <a:pt x="45585" y="45837"/>
                    <a:pt x="47133" y="43424"/>
                    <a:pt x="46593" y="41012"/>
                  </a:cubicBezTo>
                  <a:lnTo>
                    <a:pt x="38347" y="3565"/>
                  </a:lnTo>
                  <a:cubicBezTo>
                    <a:pt x="37879" y="1476"/>
                    <a:pt x="36079" y="0"/>
                    <a:pt x="339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2820000" algn="bl" rotWithShape="0">
                <a:srgbClr val="000000">
                  <a:alpha val="8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1005936" y="1538560"/>
              <a:ext cx="1648856" cy="1958662"/>
            </a:xfrm>
            <a:custGeom>
              <a:avLst/>
              <a:gdLst/>
              <a:ahLst/>
              <a:cxnLst/>
              <a:rect l="l" t="t" r="r" b="b"/>
              <a:pathLst>
                <a:path w="39789" h="47265" extrusionOk="0">
                  <a:moveTo>
                    <a:pt x="29462" y="0"/>
                  </a:moveTo>
                  <a:cubicBezTo>
                    <a:pt x="29329" y="0"/>
                    <a:pt x="29194" y="14"/>
                    <a:pt x="29058" y="42"/>
                  </a:cubicBezTo>
                  <a:lnTo>
                    <a:pt x="1657" y="6091"/>
                  </a:lnTo>
                  <a:cubicBezTo>
                    <a:pt x="649" y="6307"/>
                    <a:pt x="1" y="7315"/>
                    <a:pt x="217" y="8323"/>
                  </a:cubicBezTo>
                  <a:lnTo>
                    <a:pt x="8462" y="45770"/>
                  </a:lnTo>
                  <a:cubicBezTo>
                    <a:pt x="8647" y="46662"/>
                    <a:pt x="9409" y="47265"/>
                    <a:pt x="10278" y="47265"/>
                  </a:cubicBezTo>
                  <a:cubicBezTo>
                    <a:pt x="10427" y="47265"/>
                    <a:pt x="10578" y="47247"/>
                    <a:pt x="10731" y="47210"/>
                  </a:cubicBezTo>
                  <a:lnTo>
                    <a:pt x="38132" y="41197"/>
                  </a:lnTo>
                  <a:cubicBezTo>
                    <a:pt x="39140" y="40981"/>
                    <a:pt x="39788" y="39973"/>
                    <a:pt x="39572" y="38929"/>
                  </a:cubicBezTo>
                  <a:lnTo>
                    <a:pt x="31327" y="1482"/>
                  </a:lnTo>
                  <a:cubicBezTo>
                    <a:pt x="31139" y="605"/>
                    <a:pt x="30351" y="0"/>
                    <a:pt x="29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2013121" y="2827940"/>
              <a:ext cx="540170" cy="423724"/>
            </a:xfrm>
            <a:custGeom>
              <a:avLst/>
              <a:gdLst/>
              <a:ahLst/>
              <a:cxnLst/>
              <a:rect l="l" t="t" r="r" b="b"/>
              <a:pathLst>
                <a:path w="13035" h="10225" extrusionOk="0">
                  <a:moveTo>
                    <a:pt x="10202" y="0"/>
                  </a:moveTo>
                  <a:cubicBezTo>
                    <a:pt x="10092" y="0"/>
                    <a:pt x="9979" y="12"/>
                    <a:pt x="9866" y="36"/>
                  </a:cubicBezTo>
                  <a:lnTo>
                    <a:pt x="1369" y="1909"/>
                  </a:lnTo>
                  <a:cubicBezTo>
                    <a:pt x="541" y="2089"/>
                    <a:pt x="0" y="2917"/>
                    <a:pt x="181" y="3745"/>
                  </a:cubicBezTo>
                  <a:lnTo>
                    <a:pt x="1333" y="9002"/>
                  </a:lnTo>
                  <a:cubicBezTo>
                    <a:pt x="1521" y="9722"/>
                    <a:pt x="2145" y="10225"/>
                    <a:pt x="2873" y="10225"/>
                  </a:cubicBezTo>
                  <a:cubicBezTo>
                    <a:pt x="2981" y="10225"/>
                    <a:pt x="3093" y="10214"/>
                    <a:pt x="3205" y="10190"/>
                  </a:cubicBezTo>
                  <a:lnTo>
                    <a:pt x="11667" y="8318"/>
                  </a:lnTo>
                  <a:cubicBezTo>
                    <a:pt x="12531" y="8138"/>
                    <a:pt x="13035" y="7310"/>
                    <a:pt x="12855" y="6482"/>
                  </a:cubicBezTo>
                  <a:lnTo>
                    <a:pt x="11703" y="1225"/>
                  </a:lnTo>
                  <a:cubicBezTo>
                    <a:pt x="11547" y="478"/>
                    <a:pt x="10908" y="0"/>
                    <a:pt x="10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2080253" y="2926400"/>
              <a:ext cx="376068" cy="82134"/>
            </a:xfrm>
            <a:custGeom>
              <a:avLst/>
              <a:gdLst/>
              <a:ahLst/>
              <a:cxnLst/>
              <a:rect l="l" t="t" r="r" b="b"/>
              <a:pathLst>
                <a:path w="9075" h="1982" fill="none" extrusionOk="0">
                  <a:moveTo>
                    <a:pt x="1" y="1981"/>
                  </a:moveTo>
                  <a:lnTo>
                    <a:pt x="9074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9"/>
            <p:cNvSpPr/>
            <p:nvPr/>
          </p:nvSpPr>
          <p:spPr>
            <a:xfrm>
              <a:off x="2096663" y="2998048"/>
              <a:ext cx="374576" cy="83584"/>
            </a:xfrm>
            <a:custGeom>
              <a:avLst/>
              <a:gdLst/>
              <a:ahLst/>
              <a:cxnLst/>
              <a:rect l="l" t="t" r="r" b="b"/>
              <a:pathLst>
                <a:path w="9039" h="2017" fill="none" extrusionOk="0">
                  <a:moveTo>
                    <a:pt x="1" y="2017"/>
                  </a:moveTo>
                  <a:lnTo>
                    <a:pt x="9039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9"/>
            <p:cNvSpPr/>
            <p:nvPr/>
          </p:nvSpPr>
          <p:spPr>
            <a:xfrm>
              <a:off x="2111581" y="3071147"/>
              <a:ext cx="376068" cy="82093"/>
            </a:xfrm>
            <a:custGeom>
              <a:avLst/>
              <a:gdLst/>
              <a:ahLst/>
              <a:cxnLst/>
              <a:rect l="l" t="t" r="r" b="b"/>
              <a:pathLst>
                <a:path w="9075" h="1981" fill="none" extrusionOk="0">
                  <a:moveTo>
                    <a:pt x="1" y="1981"/>
                  </a:moveTo>
                  <a:lnTo>
                    <a:pt x="9075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947755" y="1875999"/>
              <a:ext cx="477513" cy="1566764"/>
            </a:xfrm>
            <a:custGeom>
              <a:avLst/>
              <a:gdLst/>
              <a:ahLst/>
              <a:cxnLst/>
              <a:rect l="l" t="t" r="r" b="b"/>
              <a:pathLst>
                <a:path w="11523" h="37808" fill="none" extrusionOk="0">
                  <a:moveTo>
                    <a:pt x="3745" y="0"/>
                  </a:moveTo>
                  <a:cubicBezTo>
                    <a:pt x="4141" y="1692"/>
                    <a:pt x="1" y="2593"/>
                    <a:pt x="361" y="4285"/>
                  </a:cubicBezTo>
                  <a:cubicBezTo>
                    <a:pt x="721" y="5941"/>
                    <a:pt x="4862" y="5041"/>
                    <a:pt x="5222" y="6733"/>
                  </a:cubicBezTo>
                  <a:cubicBezTo>
                    <a:pt x="5618" y="8390"/>
                    <a:pt x="1477" y="9326"/>
                    <a:pt x="1837" y="10982"/>
                  </a:cubicBezTo>
                  <a:cubicBezTo>
                    <a:pt x="2197" y="12674"/>
                    <a:pt x="6338" y="11738"/>
                    <a:pt x="6698" y="13431"/>
                  </a:cubicBezTo>
                  <a:cubicBezTo>
                    <a:pt x="7094" y="15123"/>
                    <a:pt x="2953" y="15987"/>
                    <a:pt x="3313" y="17679"/>
                  </a:cubicBezTo>
                  <a:cubicBezTo>
                    <a:pt x="3673" y="19372"/>
                    <a:pt x="7814" y="18472"/>
                    <a:pt x="8210" y="20128"/>
                  </a:cubicBezTo>
                  <a:cubicBezTo>
                    <a:pt x="8570" y="21820"/>
                    <a:pt x="4429" y="22720"/>
                    <a:pt x="4790" y="24413"/>
                  </a:cubicBezTo>
                  <a:cubicBezTo>
                    <a:pt x="5150" y="26069"/>
                    <a:pt x="9290" y="25169"/>
                    <a:pt x="9686" y="26861"/>
                  </a:cubicBezTo>
                  <a:cubicBezTo>
                    <a:pt x="10047" y="28517"/>
                    <a:pt x="5906" y="29418"/>
                    <a:pt x="6266" y="31110"/>
                  </a:cubicBezTo>
                  <a:cubicBezTo>
                    <a:pt x="6626" y="32802"/>
                    <a:pt x="10767" y="31866"/>
                    <a:pt x="11163" y="33558"/>
                  </a:cubicBezTo>
                  <a:cubicBezTo>
                    <a:pt x="11523" y="35251"/>
                    <a:pt x="7382" y="36151"/>
                    <a:pt x="7742" y="37807"/>
                  </a:cubicBezTo>
                </a:path>
              </a:pathLst>
            </a:custGeom>
            <a:noFill/>
            <a:ln w="225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9" name="Google Shape;1879;p49"/>
          <p:cNvGrpSpPr/>
          <p:nvPr/>
        </p:nvGrpSpPr>
        <p:grpSpPr>
          <a:xfrm>
            <a:off x="7583913" y="-156039"/>
            <a:ext cx="1693701" cy="857873"/>
            <a:chOff x="0" y="6078527"/>
            <a:chExt cx="2501774" cy="1267169"/>
          </a:xfrm>
        </p:grpSpPr>
        <p:sp>
          <p:nvSpPr>
            <p:cNvPr id="1880" name="Google Shape;1880;p49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9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9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49"/>
          <p:cNvGrpSpPr/>
          <p:nvPr/>
        </p:nvGrpSpPr>
        <p:grpSpPr>
          <a:xfrm rot="2065613">
            <a:off x="6114419" y="4713624"/>
            <a:ext cx="1653875" cy="539976"/>
            <a:chOff x="2564525" y="5223525"/>
            <a:chExt cx="2556110" cy="834547"/>
          </a:xfrm>
        </p:grpSpPr>
        <p:sp>
          <p:nvSpPr>
            <p:cNvPr id="1887" name="Google Shape;1887;p49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9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9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9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9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9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9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9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9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49"/>
          <p:cNvGrpSpPr/>
          <p:nvPr/>
        </p:nvGrpSpPr>
        <p:grpSpPr>
          <a:xfrm rot="1445359">
            <a:off x="-523289" y="3759473"/>
            <a:ext cx="1719380" cy="916216"/>
            <a:chOff x="7463504" y="3075665"/>
            <a:chExt cx="2603050" cy="1387103"/>
          </a:xfrm>
        </p:grpSpPr>
        <p:sp>
          <p:nvSpPr>
            <p:cNvPr id="1898" name="Google Shape;1898;p49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9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9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9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9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9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9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9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9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9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9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9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9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9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9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9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9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9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9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9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9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9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9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9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53"/>
          <p:cNvSpPr txBox="1">
            <a:spLocks noGrp="1"/>
          </p:cNvSpPr>
          <p:nvPr>
            <p:ph type="title"/>
          </p:nvPr>
        </p:nvSpPr>
        <p:spPr>
          <a:xfrm>
            <a:off x="1170425" y="2532249"/>
            <a:ext cx="3694469" cy="1854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BO" dirty="0" smtClean="0"/>
              <a:t>M</a:t>
            </a:r>
            <a:r>
              <a:rPr lang="en" dirty="0" smtClean="0"/>
              <a:t>anejo de Caonceptos</a:t>
            </a:r>
            <a:endParaRPr dirty="0"/>
          </a:p>
        </p:txBody>
      </p:sp>
      <p:sp>
        <p:nvSpPr>
          <p:cNvPr id="2190" name="Google Shape;2190;p53"/>
          <p:cNvSpPr txBox="1">
            <a:spLocks noGrp="1"/>
          </p:cNvSpPr>
          <p:nvPr>
            <p:ph type="title" idx="2"/>
          </p:nvPr>
        </p:nvSpPr>
        <p:spPr>
          <a:xfrm>
            <a:off x="1488725" y="1000931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192" name="Google Shape;2192;p53"/>
          <p:cNvGrpSpPr/>
          <p:nvPr/>
        </p:nvGrpSpPr>
        <p:grpSpPr>
          <a:xfrm>
            <a:off x="1278393" y="964059"/>
            <a:ext cx="1553648" cy="1421934"/>
            <a:chOff x="-164200" y="1462250"/>
            <a:chExt cx="1037425" cy="949475"/>
          </a:xfrm>
        </p:grpSpPr>
        <p:sp>
          <p:nvSpPr>
            <p:cNvPr id="2193" name="Google Shape;2193;p53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3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3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3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3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3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3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3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3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3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3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3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3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3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3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3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3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3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3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3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3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3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3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3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3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8" name="Google Shape;2218;p53"/>
          <p:cNvGrpSpPr/>
          <p:nvPr/>
        </p:nvGrpSpPr>
        <p:grpSpPr>
          <a:xfrm>
            <a:off x="5271980" y="846415"/>
            <a:ext cx="1691834" cy="1281429"/>
            <a:chOff x="6299065" y="352775"/>
            <a:chExt cx="1844765" cy="1397110"/>
          </a:xfrm>
        </p:grpSpPr>
        <p:sp>
          <p:nvSpPr>
            <p:cNvPr id="2219" name="Google Shape;2219;p53"/>
            <p:cNvSpPr/>
            <p:nvPr/>
          </p:nvSpPr>
          <p:spPr>
            <a:xfrm rot="446187">
              <a:off x="6354462" y="1233237"/>
              <a:ext cx="100910" cy="33265"/>
            </a:xfrm>
            <a:custGeom>
              <a:avLst/>
              <a:gdLst/>
              <a:ahLst/>
              <a:cxnLst/>
              <a:rect l="l" t="t" r="r" b="b"/>
              <a:pathLst>
                <a:path w="3170" h="1045" fill="none" extrusionOk="0">
                  <a:moveTo>
                    <a:pt x="3169" y="1"/>
                  </a:moveTo>
                  <a:lnTo>
                    <a:pt x="1" y="1045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3"/>
            <p:cNvSpPr/>
            <p:nvPr/>
          </p:nvSpPr>
          <p:spPr>
            <a:xfrm rot="446187">
              <a:off x="6491623" y="1197247"/>
              <a:ext cx="32" cy="51601"/>
            </a:xfrm>
            <a:custGeom>
              <a:avLst/>
              <a:gdLst/>
              <a:ahLst/>
              <a:cxnLst/>
              <a:rect l="l" t="t" r="r" b="b"/>
              <a:pathLst>
                <a:path w="1" h="1621" fill="none" extrusionOk="0">
                  <a:moveTo>
                    <a:pt x="0" y="0"/>
                  </a:moveTo>
                  <a:lnTo>
                    <a:pt x="0" y="1621"/>
                  </a:lnTo>
                </a:path>
              </a:pathLst>
            </a:custGeom>
            <a:noFill/>
            <a:ln w="126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1" name="Google Shape;2221;p53"/>
            <p:cNvGrpSpPr/>
            <p:nvPr/>
          </p:nvGrpSpPr>
          <p:grpSpPr>
            <a:xfrm>
              <a:off x="6299065" y="352775"/>
              <a:ext cx="1844765" cy="1397110"/>
              <a:chOff x="6299065" y="352775"/>
              <a:chExt cx="1844765" cy="1397110"/>
            </a:xfrm>
          </p:grpSpPr>
          <p:sp>
            <p:nvSpPr>
              <p:cNvPr id="2222" name="Google Shape;2222;p53"/>
              <p:cNvSpPr/>
              <p:nvPr/>
            </p:nvSpPr>
            <p:spPr>
              <a:xfrm rot="446187">
                <a:off x="7909219" y="1436043"/>
                <a:ext cx="99764" cy="3326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045" fill="none" extrusionOk="0">
                    <a:moveTo>
                      <a:pt x="1" y="1"/>
                    </a:moveTo>
                    <a:lnTo>
                      <a:pt x="3134" y="1045"/>
                    </a:lnTo>
                  </a:path>
                </a:pathLst>
              </a:custGeom>
              <a:noFill/>
              <a:ln w="12600" cap="rnd" cmpd="sng">
                <a:solidFill>
                  <a:srgbClr val="002642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53"/>
              <p:cNvSpPr/>
              <p:nvPr/>
            </p:nvSpPr>
            <p:spPr>
              <a:xfrm rot="446187">
                <a:off x="6368664" y="458158"/>
                <a:ext cx="1705567" cy="1186343"/>
              </a:xfrm>
              <a:custGeom>
                <a:avLst/>
                <a:gdLst/>
                <a:ahLst/>
                <a:cxnLst/>
                <a:rect l="l" t="t" r="r" b="b"/>
                <a:pathLst>
                  <a:path w="53579" h="37268" extrusionOk="0">
                    <a:moveTo>
                      <a:pt x="26790" y="14943"/>
                    </a:moveTo>
                    <a:cubicBezTo>
                      <a:pt x="31326" y="14943"/>
                      <a:pt x="35323" y="17968"/>
                      <a:pt x="36619" y="22361"/>
                    </a:cubicBezTo>
                    <a:lnTo>
                      <a:pt x="16960" y="22361"/>
                    </a:lnTo>
                    <a:cubicBezTo>
                      <a:pt x="18220" y="17968"/>
                      <a:pt x="22217" y="14943"/>
                      <a:pt x="26790" y="14943"/>
                    </a:cubicBezTo>
                    <a:close/>
                    <a:moveTo>
                      <a:pt x="26790" y="0"/>
                    </a:moveTo>
                    <a:cubicBezTo>
                      <a:pt x="13791" y="0"/>
                      <a:pt x="2953" y="9866"/>
                      <a:pt x="1729" y="22757"/>
                    </a:cubicBezTo>
                    <a:cubicBezTo>
                      <a:pt x="649" y="23369"/>
                      <a:pt x="1" y="24485"/>
                      <a:pt x="1" y="25709"/>
                    </a:cubicBezTo>
                    <a:lnTo>
                      <a:pt x="1" y="33883"/>
                    </a:lnTo>
                    <a:cubicBezTo>
                      <a:pt x="1" y="35755"/>
                      <a:pt x="1513" y="37267"/>
                      <a:pt x="3385" y="37267"/>
                    </a:cubicBezTo>
                    <a:lnTo>
                      <a:pt x="50194" y="37267"/>
                    </a:lnTo>
                    <a:cubicBezTo>
                      <a:pt x="52030" y="37267"/>
                      <a:pt x="53579" y="35755"/>
                      <a:pt x="53579" y="33883"/>
                    </a:cubicBezTo>
                    <a:lnTo>
                      <a:pt x="53579" y="25709"/>
                    </a:lnTo>
                    <a:cubicBezTo>
                      <a:pt x="53579" y="24485"/>
                      <a:pt x="52895" y="23369"/>
                      <a:pt x="51814" y="22757"/>
                    </a:cubicBezTo>
                    <a:cubicBezTo>
                      <a:pt x="50590" y="9866"/>
                      <a:pt x="39752" y="0"/>
                      <a:pt x="267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dist="76200" dir="3000000" algn="bl" rotWithShape="0">
                  <a:schemeClr val="dk1">
                    <a:alpha val="8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53"/>
              <p:cNvSpPr/>
              <p:nvPr/>
            </p:nvSpPr>
            <p:spPr>
              <a:xfrm rot="446187">
                <a:off x="6452838" y="525799"/>
                <a:ext cx="1539368" cy="1025969"/>
              </a:xfrm>
              <a:custGeom>
                <a:avLst/>
                <a:gdLst/>
                <a:ahLst/>
                <a:cxnLst/>
                <a:rect l="l" t="t" r="r" b="b"/>
                <a:pathLst>
                  <a:path w="48358" h="32230" extrusionOk="0">
                    <a:moveTo>
                      <a:pt x="24197" y="9903"/>
                    </a:moveTo>
                    <a:cubicBezTo>
                      <a:pt x="31218" y="9903"/>
                      <a:pt x="36907" y="15556"/>
                      <a:pt x="37051" y="22541"/>
                    </a:cubicBezTo>
                    <a:lnTo>
                      <a:pt x="11342" y="22541"/>
                    </a:lnTo>
                    <a:cubicBezTo>
                      <a:pt x="11450" y="15556"/>
                      <a:pt x="17175" y="9903"/>
                      <a:pt x="24197" y="9903"/>
                    </a:cubicBezTo>
                    <a:close/>
                    <a:moveTo>
                      <a:pt x="24197" y="1"/>
                    </a:moveTo>
                    <a:cubicBezTo>
                      <a:pt x="11738" y="1"/>
                      <a:pt x="1656" y="10119"/>
                      <a:pt x="1656" y="22541"/>
                    </a:cubicBezTo>
                    <a:lnTo>
                      <a:pt x="792" y="22541"/>
                    </a:lnTo>
                    <a:cubicBezTo>
                      <a:pt x="360" y="22541"/>
                      <a:pt x="0" y="22901"/>
                      <a:pt x="0" y="23297"/>
                    </a:cubicBezTo>
                    <a:lnTo>
                      <a:pt x="0" y="31471"/>
                    </a:lnTo>
                    <a:cubicBezTo>
                      <a:pt x="0" y="31903"/>
                      <a:pt x="360" y="32227"/>
                      <a:pt x="792" y="32227"/>
                    </a:cubicBezTo>
                    <a:lnTo>
                      <a:pt x="47601" y="32227"/>
                    </a:lnTo>
                    <a:cubicBezTo>
                      <a:pt x="47621" y="32228"/>
                      <a:pt x="47641" y="32229"/>
                      <a:pt x="47660" y="32229"/>
                    </a:cubicBezTo>
                    <a:cubicBezTo>
                      <a:pt x="48062" y="32229"/>
                      <a:pt x="48357" y="31883"/>
                      <a:pt x="48357" y="31471"/>
                    </a:cubicBezTo>
                    <a:lnTo>
                      <a:pt x="48357" y="23333"/>
                    </a:lnTo>
                    <a:cubicBezTo>
                      <a:pt x="48357" y="22901"/>
                      <a:pt x="48033" y="22541"/>
                      <a:pt x="47601" y="22541"/>
                    </a:cubicBezTo>
                    <a:lnTo>
                      <a:pt x="46737" y="22541"/>
                    </a:lnTo>
                    <a:cubicBezTo>
                      <a:pt x="46737" y="10119"/>
                      <a:pt x="36619" y="1"/>
                      <a:pt x="241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53"/>
              <p:cNvSpPr/>
              <p:nvPr/>
            </p:nvSpPr>
            <p:spPr>
              <a:xfrm rot="446187">
                <a:off x="6646192" y="121741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53"/>
              <p:cNvSpPr/>
              <p:nvPr/>
            </p:nvSpPr>
            <p:spPr>
              <a:xfrm rot="446187">
                <a:off x="6800761" y="123758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53"/>
              <p:cNvSpPr/>
              <p:nvPr/>
            </p:nvSpPr>
            <p:spPr>
              <a:xfrm rot="446187">
                <a:off x="6955330" y="125775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53"/>
              <p:cNvSpPr/>
              <p:nvPr/>
            </p:nvSpPr>
            <p:spPr>
              <a:xfrm rot="446187">
                <a:off x="7109900" y="127792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53"/>
              <p:cNvSpPr/>
              <p:nvPr/>
            </p:nvSpPr>
            <p:spPr>
              <a:xfrm rot="446187">
                <a:off x="7264469" y="129809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53"/>
              <p:cNvSpPr/>
              <p:nvPr/>
            </p:nvSpPr>
            <p:spPr>
              <a:xfrm rot="446187">
                <a:off x="7417870" y="131811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53"/>
              <p:cNvSpPr/>
              <p:nvPr/>
            </p:nvSpPr>
            <p:spPr>
              <a:xfrm rot="446187">
                <a:off x="7572440" y="133828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53"/>
              <p:cNvSpPr/>
              <p:nvPr/>
            </p:nvSpPr>
            <p:spPr>
              <a:xfrm rot="446187">
                <a:off x="7727009" y="135845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53"/>
              <p:cNvSpPr/>
              <p:nvPr/>
            </p:nvSpPr>
            <p:spPr>
              <a:xfrm rot="446187">
                <a:off x="7881578" y="137862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4" name="Google Shape;2234;p53"/>
            <p:cNvSpPr/>
            <p:nvPr/>
          </p:nvSpPr>
          <p:spPr>
            <a:xfrm rot="446187">
              <a:off x="6498342" y="1195978"/>
              <a:ext cx="32" cy="51601"/>
            </a:xfrm>
            <a:custGeom>
              <a:avLst/>
              <a:gdLst/>
              <a:ahLst/>
              <a:cxnLst/>
              <a:rect l="l" t="t" r="r" b="b"/>
              <a:pathLst>
                <a:path w="1" h="1621" fill="none" extrusionOk="0">
                  <a:moveTo>
                    <a:pt x="0" y="0"/>
                  </a:moveTo>
                  <a:lnTo>
                    <a:pt x="0" y="1621"/>
                  </a:lnTo>
                </a:path>
              </a:pathLst>
            </a:custGeom>
            <a:noFill/>
            <a:ln w="126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5" name="Google Shape;2235;p53"/>
          <p:cNvGrpSpPr/>
          <p:nvPr/>
        </p:nvGrpSpPr>
        <p:grpSpPr>
          <a:xfrm>
            <a:off x="6507667" y="2792126"/>
            <a:ext cx="1264257" cy="1609806"/>
            <a:chOff x="6914636" y="2627673"/>
            <a:chExt cx="1485264" cy="1890998"/>
          </a:xfrm>
        </p:grpSpPr>
        <p:sp>
          <p:nvSpPr>
            <p:cNvPr id="2236" name="Google Shape;2236;p53"/>
            <p:cNvSpPr/>
            <p:nvPr/>
          </p:nvSpPr>
          <p:spPr>
            <a:xfrm flipH="1">
              <a:off x="8128915" y="2789048"/>
              <a:ext cx="69662" cy="94981"/>
            </a:xfrm>
            <a:custGeom>
              <a:avLst/>
              <a:gdLst/>
              <a:ahLst/>
              <a:cxnLst/>
              <a:rect l="l" t="t" r="r" b="b"/>
              <a:pathLst>
                <a:path w="1981" h="2701" fill="none" extrusionOk="0">
                  <a:moveTo>
                    <a:pt x="1981" y="2701"/>
                  </a:moveTo>
                  <a:lnTo>
                    <a:pt x="0" y="0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3"/>
            <p:cNvSpPr/>
            <p:nvPr/>
          </p:nvSpPr>
          <p:spPr>
            <a:xfrm flipH="1">
              <a:off x="7058968" y="4262872"/>
              <a:ext cx="68396" cy="93750"/>
            </a:xfrm>
            <a:custGeom>
              <a:avLst/>
              <a:gdLst/>
              <a:ahLst/>
              <a:cxnLst/>
              <a:rect l="l" t="t" r="r" b="b"/>
              <a:pathLst>
                <a:path w="1945" h="2666" fill="none" extrusionOk="0">
                  <a:moveTo>
                    <a:pt x="0" y="1"/>
                  </a:moveTo>
                  <a:lnTo>
                    <a:pt x="1944" y="2665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3"/>
            <p:cNvSpPr/>
            <p:nvPr/>
          </p:nvSpPr>
          <p:spPr>
            <a:xfrm flipH="1">
              <a:off x="6914636" y="2627673"/>
              <a:ext cx="1485264" cy="1890998"/>
            </a:xfrm>
            <a:custGeom>
              <a:avLst/>
              <a:gdLst/>
              <a:ahLst/>
              <a:cxnLst/>
              <a:rect l="l" t="t" r="r" b="b"/>
              <a:pathLst>
                <a:path w="42237" h="53775" extrusionOk="0">
                  <a:moveTo>
                    <a:pt x="12599" y="0"/>
                  </a:moveTo>
                  <a:cubicBezTo>
                    <a:pt x="10535" y="0"/>
                    <a:pt x="8448" y="576"/>
                    <a:pt x="6589" y="1780"/>
                  </a:cubicBezTo>
                  <a:cubicBezTo>
                    <a:pt x="1440" y="5129"/>
                    <a:pt x="0" y="11970"/>
                    <a:pt x="3349" y="17083"/>
                  </a:cubicBezTo>
                  <a:lnTo>
                    <a:pt x="22648" y="46717"/>
                  </a:lnTo>
                  <a:lnTo>
                    <a:pt x="23189" y="47581"/>
                  </a:lnTo>
                  <a:cubicBezTo>
                    <a:pt x="23477" y="47977"/>
                    <a:pt x="23873" y="48337"/>
                    <a:pt x="24305" y="48517"/>
                  </a:cubicBezTo>
                  <a:lnTo>
                    <a:pt x="34999" y="53306"/>
                  </a:lnTo>
                  <a:cubicBezTo>
                    <a:pt x="35647" y="53630"/>
                    <a:pt x="36367" y="53774"/>
                    <a:pt x="37087" y="53774"/>
                  </a:cubicBezTo>
                  <a:cubicBezTo>
                    <a:pt x="38455" y="53774"/>
                    <a:pt x="39752" y="53198"/>
                    <a:pt x="40724" y="52226"/>
                  </a:cubicBezTo>
                  <a:cubicBezTo>
                    <a:pt x="41696" y="51290"/>
                    <a:pt x="42236" y="49957"/>
                    <a:pt x="42236" y="48589"/>
                  </a:cubicBezTo>
                  <a:lnTo>
                    <a:pt x="42164" y="36887"/>
                  </a:lnTo>
                  <a:cubicBezTo>
                    <a:pt x="42164" y="36383"/>
                    <a:pt x="41984" y="35915"/>
                    <a:pt x="41732" y="35483"/>
                  </a:cubicBezTo>
                  <a:lnTo>
                    <a:pt x="41660" y="35375"/>
                  </a:lnTo>
                  <a:cubicBezTo>
                    <a:pt x="41660" y="35375"/>
                    <a:pt x="41624" y="35339"/>
                    <a:pt x="41624" y="35339"/>
                  </a:cubicBezTo>
                  <a:lnTo>
                    <a:pt x="21892" y="5021"/>
                  </a:lnTo>
                  <a:cubicBezTo>
                    <a:pt x="19761" y="1767"/>
                    <a:pt x="16215" y="0"/>
                    <a:pt x="12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30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3"/>
            <p:cNvSpPr/>
            <p:nvPr/>
          </p:nvSpPr>
          <p:spPr>
            <a:xfrm flipH="1">
              <a:off x="7646488" y="2709081"/>
              <a:ext cx="648337" cy="552266"/>
            </a:xfrm>
            <a:custGeom>
              <a:avLst/>
              <a:gdLst/>
              <a:ahLst/>
              <a:cxnLst/>
              <a:rect l="l" t="t" r="r" b="b"/>
              <a:pathLst>
                <a:path w="18437" h="15705" extrusionOk="0">
                  <a:moveTo>
                    <a:pt x="9595" y="0"/>
                  </a:moveTo>
                  <a:cubicBezTo>
                    <a:pt x="8014" y="0"/>
                    <a:pt x="6420" y="444"/>
                    <a:pt x="5006" y="1374"/>
                  </a:cubicBezTo>
                  <a:cubicBezTo>
                    <a:pt x="1081" y="3930"/>
                    <a:pt x="1" y="9151"/>
                    <a:pt x="2521" y="13076"/>
                  </a:cubicBezTo>
                  <a:lnTo>
                    <a:pt x="4250" y="15704"/>
                  </a:lnTo>
                  <a:lnTo>
                    <a:pt x="18436" y="6487"/>
                  </a:lnTo>
                  <a:lnTo>
                    <a:pt x="16708" y="3858"/>
                  </a:lnTo>
                  <a:cubicBezTo>
                    <a:pt x="15081" y="1361"/>
                    <a:pt x="12360" y="0"/>
                    <a:pt x="9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3"/>
            <p:cNvSpPr/>
            <p:nvPr/>
          </p:nvSpPr>
          <p:spPr>
            <a:xfrm flipH="1">
              <a:off x="7012143" y="3032147"/>
              <a:ext cx="1069965" cy="1178836"/>
            </a:xfrm>
            <a:custGeom>
              <a:avLst/>
              <a:gdLst/>
              <a:ahLst/>
              <a:cxnLst/>
              <a:rect l="l" t="t" r="r" b="b"/>
              <a:pathLst>
                <a:path w="30427" h="33523" extrusionOk="0">
                  <a:moveTo>
                    <a:pt x="14152" y="0"/>
                  </a:moveTo>
                  <a:lnTo>
                    <a:pt x="1" y="9218"/>
                  </a:lnTo>
                  <a:lnTo>
                    <a:pt x="15844" y="33522"/>
                  </a:lnTo>
                  <a:cubicBezTo>
                    <a:pt x="16204" y="32550"/>
                    <a:pt x="17104" y="31830"/>
                    <a:pt x="18148" y="31686"/>
                  </a:cubicBezTo>
                  <a:cubicBezTo>
                    <a:pt x="18304" y="31668"/>
                    <a:pt x="18459" y="31659"/>
                    <a:pt x="18614" y="31659"/>
                  </a:cubicBezTo>
                  <a:cubicBezTo>
                    <a:pt x="19678" y="31659"/>
                    <a:pt x="20711" y="32084"/>
                    <a:pt x="21497" y="32838"/>
                  </a:cubicBezTo>
                  <a:cubicBezTo>
                    <a:pt x="20381" y="31470"/>
                    <a:pt x="20957" y="29166"/>
                    <a:pt x="22505" y="28338"/>
                  </a:cubicBezTo>
                  <a:cubicBezTo>
                    <a:pt x="22968" y="28090"/>
                    <a:pt x="23483" y="27974"/>
                    <a:pt x="24001" y="27974"/>
                  </a:cubicBezTo>
                  <a:cubicBezTo>
                    <a:pt x="25214" y="27974"/>
                    <a:pt x="26447" y="28610"/>
                    <a:pt x="27078" y="29670"/>
                  </a:cubicBezTo>
                  <a:cubicBezTo>
                    <a:pt x="26250" y="28266"/>
                    <a:pt x="26610" y="26465"/>
                    <a:pt x="27942" y="25457"/>
                  </a:cubicBezTo>
                  <a:cubicBezTo>
                    <a:pt x="28458" y="25122"/>
                    <a:pt x="29066" y="24934"/>
                    <a:pt x="29687" y="24934"/>
                  </a:cubicBezTo>
                  <a:cubicBezTo>
                    <a:pt x="29933" y="24934"/>
                    <a:pt x="30182" y="24964"/>
                    <a:pt x="30427" y="25025"/>
                  </a:cubicBezTo>
                  <a:lnTo>
                    <a:pt x="141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3"/>
            <p:cNvSpPr/>
            <p:nvPr/>
          </p:nvSpPr>
          <p:spPr>
            <a:xfrm flipH="1">
              <a:off x="7007071" y="3909001"/>
              <a:ext cx="519176" cy="507501"/>
            </a:xfrm>
            <a:custGeom>
              <a:avLst/>
              <a:gdLst/>
              <a:ahLst/>
              <a:cxnLst/>
              <a:rect l="l" t="t" r="r" b="b"/>
              <a:pathLst>
                <a:path w="14764" h="14432" extrusionOk="0">
                  <a:moveTo>
                    <a:pt x="13890" y="0"/>
                  </a:moveTo>
                  <a:cubicBezTo>
                    <a:pt x="13263" y="0"/>
                    <a:pt x="12644" y="195"/>
                    <a:pt x="12099" y="558"/>
                  </a:cubicBezTo>
                  <a:cubicBezTo>
                    <a:pt x="10803" y="1530"/>
                    <a:pt x="10443" y="3367"/>
                    <a:pt x="11271" y="4771"/>
                  </a:cubicBezTo>
                  <a:cubicBezTo>
                    <a:pt x="10634" y="3700"/>
                    <a:pt x="9383" y="3063"/>
                    <a:pt x="8157" y="3063"/>
                  </a:cubicBezTo>
                  <a:cubicBezTo>
                    <a:pt x="7652" y="3063"/>
                    <a:pt x="7150" y="3171"/>
                    <a:pt x="6698" y="3403"/>
                  </a:cubicBezTo>
                  <a:cubicBezTo>
                    <a:pt x="5114" y="4231"/>
                    <a:pt x="4574" y="6571"/>
                    <a:pt x="5690" y="7903"/>
                  </a:cubicBezTo>
                  <a:cubicBezTo>
                    <a:pt x="4904" y="7149"/>
                    <a:pt x="3871" y="6724"/>
                    <a:pt x="2783" y="6724"/>
                  </a:cubicBezTo>
                  <a:cubicBezTo>
                    <a:pt x="2625" y="6724"/>
                    <a:pt x="2465" y="6733"/>
                    <a:pt x="2305" y="6751"/>
                  </a:cubicBezTo>
                  <a:cubicBezTo>
                    <a:pt x="1261" y="6931"/>
                    <a:pt x="397" y="7615"/>
                    <a:pt x="1" y="8623"/>
                  </a:cubicBezTo>
                  <a:lnTo>
                    <a:pt x="541" y="9416"/>
                  </a:lnTo>
                  <a:lnTo>
                    <a:pt x="8390" y="12944"/>
                  </a:lnTo>
                  <a:lnTo>
                    <a:pt x="11199" y="14205"/>
                  </a:lnTo>
                  <a:cubicBezTo>
                    <a:pt x="11539" y="14360"/>
                    <a:pt x="11890" y="14432"/>
                    <a:pt x="12233" y="14432"/>
                  </a:cubicBezTo>
                  <a:cubicBezTo>
                    <a:pt x="13559" y="14432"/>
                    <a:pt x="14764" y="13359"/>
                    <a:pt x="14764" y="11900"/>
                  </a:cubicBezTo>
                  <a:lnTo>
                    <a:pt x="14764" y="9344"/>
                  </a:lnTo>
                  <a:lnTo>
                    <a:pt x="14692" y="198"/>
                  </a:lnTo>
                  <a:lnTo>
                    <a:pt x="14620" y="90"/>
                  </a:lnTo>
                  <a:cubicBezTo>
                    <a:pt x="14378" y="29"/>
                    <a:pt x="14133" y="0"/>
                    <a:pt x="13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3"/>
            <p:cNvSpPr/>
            <p:nvPr/>
          </p:nvSpPr>
          <p:spPr>
            <a:xfrm flipH="1">
              <a:off x="7585721" y="2937165"/>
              <a:ext cx="558420" cy="419132"/>
            </a:xfrm>
            <a:custGeom>
              <a:avLst/>
              <a:gdLst/>
              <a:ahLst/>
              <a:cxnLst/>
              <a:rect l="l" t="t" r="r" b="b"/>
              <a:pathLst>
                <a:path w="15880" h="11919" extrusionOk="0">
                  <a:moveTo>
                    <a:pt x="14151" y="1"/>
                  </a:moveTo>
                  <a:lnTo>
                    <a:pt x="1" y="9218"/>
                  </a:lnTo>
                  <a:lnTo>
                    <a:pt x="1729" y="11919"/>
                  </a:lnTo>
                  <a:lnTo>
                    <a:pt x="15880" y="2701"/>
                  </a:lnTo>
                  <a:lnTo>
                    <a:pt x="14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3"/>
            <p:cNvSpPr/>
            <p:nvPr/>
          </p:nvSpPr>
          <p:spPr>
            <a:xfrm flipH="1">
              <a:off x="7007066" y="4217297"/>
              <a:ext cx="224142" cy="199210"/>
            </a:xfrm>
            <a:custGeom>
              <a:avLst/>
              <a:gdLst/>
              <a:ahLst/>
              <a:cxnLst/>
              <a:rect l="l" t="t" r="r" b="b"/>
              <a:pathLst>
                <a:path w="6374" h="5665" extrusionOk="0">
                  <a:moveTo>
                    <a:pt x="4573" y="1"/>
                  </a:moveTo>
                  <a:cubicBezTo>
                    <a:pt x="4069" y="37"/>
                    <a:pt x="3601" y="217"/>
                    <a:pt x="3169" y="505"/>
                  </a:cubicBezTo>
                  <a:cubicBezTo>
                    <a:pt x="2341" y="1081"/>
                    <a:pt x="1585" y="1765"/>
                    <a:pt x="973" y="2557"/>
                  </a:cubicBezTo>
                  <a:cubicBezTo>
                    <a:pt x="541" y="3061"/>
                    <a:pt x="217" y="3601"/>
                    <a:pt x="0" y="4177"/>
                  </a:cubicBezTo>
                  <a:lnTo>
                    <a:pt x="2809" y="5438"/>
                  </a:lnTo>
                  <a:cubicBezTo>
                    <a:pt x="3149" y="5593"/>
                    <a:pt x="3500" y="5665"/>
                    <a:pt x="3843" y="5665"/>
                  </a:cubicBezTo>
                  <a:cubicBezTo>
                    <a:pt x="5169" y="5665"/>
                    <a:pt x="6374" y="4592"/>
                    <a:pt x="6374" y="3133"/>
                  </a:cubicBezTo>
                  <a:lnTo>
                    <a:pt x="6374" y="577"/>
                  </a:lnTo>
                  <a:lnTo>
                    <a:pt x="6158" y="505"/>
                  </a:lnTo>
                  <a:cubicBezTo>
                    <a:pt x="5690" y="217"/>
                    <a:pt x="5149" y="37"/>
                    <a:pt x="4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3"/>
            <p:cNvSpPr/>
            <p:nvPr/>
          </p:nvSpPr>
          <p:spPr>
            <a:xfrm flipH="1">
              <a:off x="7435034" y="3332215"/>
              <a:ext cx="455879" cy="706570"/>
            </a:xfrm>
            <a:custGeom>
              <a:avLst/>
              <a:gdLst/>
              <a:ahLst/>
              <a:cxnLst/>
              <a:rect l="l" t="t" r="r" b="b"/>
              <a:pathLst>
                <a:path w="12964" h="20093" fill="none" extrusionOk="0">
                  <a:moveTo>
                    <a:pt x="1" y="1"/>
                  </a:moveTo>
                  <a:cubicBezTo>
                    <a:pt x="4502" y="6554"/>
                    <a:pt x="8823" y="13251"/>
                    <a:pt x="12963" y="20093"/>
                  </a:cubicBez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3"/>
            <p:cNvSpPr/>
            <p:nvPr/>
          </p:nvSpPr>
          <p:spPr>
            <a:xfrm flipH="1">
              <a:off x="7224850" y="3222077"/>
              <a:ext cx="469804" cy="696408"/>
            </a:xfrm>
            <a:custGeom>
              <a:avLst/>
              <a:gdLst/>
              <a:ahLst/>
              <a:cxnLst/>
              <a:rect l="l" t="t" r="r" b="b"/>
              <a:pathLst>
                <a:path w="13360" h="19804" fill="none" extrusionOk="0">
                  <a:moveTo>
                    <a:pt x="1" y="0"/>
                  </a:moveTo>
                  <a:lnTo>
                    <a:pt x="13360" y="19804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53"/>
          <p:cNvGrpSpPr/>
          <p:nvPr/>
        </p:nvGrpSpPr>
        <p:grpSpPr>
          <a:xfrm rot="1046361" flipH="1">
            <a:off x="350346" y="4636019"/>
            <a:ext cx="1693749" cy="857898"/>
            <a:chOff x="0" y="6078527"/>
            <a:chExt cx="2501774" cy="1267169"/>
          </a:xfrm>
        </p:grpSpPr>
        <p:sp>
          <p:nvSpPr>
            <p:cNvPr id="2247" name="Google Shape;2247;p53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3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3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3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3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3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3" name="Google Shape;2253;p53"/>
          <p:cNvGrpSpPr/>
          <p:nvPr/>
        </p:nvGrpSpPr>
        <p:grpSpPr>
          <a:xfrm rot="-820655" flipH="1">
            <a:off x="8345467" y="925581"/>
            <a:ext cx="1653929" cy="539993"/>
            <a:chOff x="2564525" y="5223525"/>
            <a:chExt cx="2556110" cy="834547"/>
          </a:xfrm>
        </p:grpSpPr>
        <p:sp>
          <p:nvSpPr>
            <p:cNvPr id="2254" name="Google Shape;2254;p53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3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3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3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3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3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3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3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3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3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51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 smtClean="0"/>
              <a:t>P</a:t>
            </a:r>
            <a:r>
              <a:rPr lang="en" dirty="0" smtClean="0"/>
              <a:t>arte Teorica</a:t>
            </a:r>
            <a:endParaRPr dirty="0"/>
          </a:p>
        </p:txBody>
      </p:sp>
      <p:sp>
        <p:nvSpPr>
          <p:cNvPr id="1960" name="Google Shape;1960;p51"/>
          <p:cNvSpPr txBox="1">
            <a:spLocks noGrp="1"/>
          </p:cNvSpPr>
          <p:nvPr>
            <p:ph type="subTitle" idx="1"/>
          </p:nvPr>
        </p:nvSpPr>
        <p:spPr>
          <a:xfrm>
            <a:off x="2172625" y="2207958"/>
            <a:ext cx="22233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s-ES" dirty="0"/>
              <a:t>Defina que es lenguaje procedural en </a:t>
            </a:r>
            <a:r>
              <a:rPr lang="es-ES" dirty="0" err="1"/>
              <a:t>MySQL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1961" name="Google Shape;1961;p51"/>
          <p:cNvSpPr txBox="1">
            <a:spLocks noGrp="1"/>
          </p:cNvSpPr>
          <p:nvPr>
            <p:ph type="title" idx="2"/>
          </p:nvPr>
        </p:nvSpPr>
        <p:spPr>
          <a:xfrm>
            <a:off x="2172613" y="174783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 smtClean="0"/>
              <a:t>P</a:t>
            </a:r>
            <a:r>
              <a:rPr lang="en" dirty="0" smtClean="0"/>
              <a:t>regunta 1</a:t>
            </a:r>
            <a:endParaRPr dirty="0"/>
          </a:p>
        </p:txBody>
      </p:sp>
      <p:sp>
        <p:nvSpPr>
          <p:cNvPr id="1962" name="Google Shape;1962;p51"/>
          <p:cNvSpPr txBox="1">
            <a:spLocks noGrp="1"/>
          </p:cNvSpPr>
          <p:nvPr>
            <p:ph type="title" idx="3"/>
          </p:nvPr>
        </p:nvSpPr>
        <p:spPr>
          <a:xfrm>
            <a:off x="1132240" y="180133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63" name="Google Shape;1963;p51"/>
          <p:cNvSpPr txBox="1">
            <a:spLocks noGrp="1"/>
          </p:cNvSpPr>
          <p:nvPr>
            <p:ph type="title" idx="4"/>
          </p:nvPr>
        </p:nvSpPr>
        <p:spPr>
          <a:xfrm>
            <a:off x="5870188" y="174783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 smtClean="0"/>
              <a:t>P</a:t>
            </a:r>
            <a:r>
              <a:rPr lang="en" dirty="0" smtClean="0"/>
              <a:t>regunta 2</a:t>
            </a:r>
            <a:endParaRPr dirty="0"/>
          </a:p>
        </p:txBody>
      </p:sp>
      <p:sp>
        <p:nvSpPr>
          <p:cNvPr id="1964" name="Google Shape;1964;p51"/>
          <p:cNvSpPr txBox="1">
            <a:spLocks noGrp="1"/>
          </p:cNvSpPr>
          <p:nvPr>
            <p:ph type="subTitle" idx="5"/>
          </p:nvPr>
        </p:nvSpPr>
        <p:spPr>
          <a:xfrm>
            <a:off x="5870200" y="2207958"/>
            <a:ext cx="22233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s-ES" dirty="0"/>
              <a:t>Defina que es una FUCNTION en </a:t>
            </a:r>
            <a:r>
              <a:rPr lang="es-ES" dirty="0" err="1"/>
              <a:t>MySQL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1965" name="Google Shape;1965;p51"/>
          <p:cNvSpPr txBox="1">
            <a:spLocks noGrp="1"/>
          </p:cNvSpPr>
          <p:nvPr>
            <p:ph type="title" idx="6"/>
          </p:nvPr>
        </p:nvSpPr>
        <p:spPr>
          <a:xfrm>
            <a:off x="4842281" y="180133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66" name="Google Shape;1966;p51"/>
          <p:cNvSpPr txBox="1">
            <a:spLocks noGrp="1"/>
          </p:cNvSpPr>
          <p:nvPr>
            <p:ph type="title" idx="7"/>
          </p:nvPr>
        </p:nvSpPr>
        <p:spPr>
          <a:xfrm>
            <a:off x="2172613" y="317858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 smtClean="0"/>
              <a:t>P</a:t>
            </a:r>
            <a:r>
              <a:rPr lang="en" dirty="0" smtClean="0"/>
              <a:t>regunta 3</a:t>
            </a:r>
            <a:endParaRPr dirty="0"/>
          </a:p>
        </p:txBody>
      </p:sp>
      <p:sp>
        <p:nvSpPr>
          <p:cNvPr id="1967" name="Google Shape;1967;p51"/>
          <p:cNvSpPr txBox="1">
            <a:spLocks noGrp="1"/>
          </p:cNvSpPr>
          <p:nvPr>
            <p:ph type="subTitle" idx="8"/>
          </p:nvPr>
        </p:nvSpPr>
        <p:spPr>
          <a:xfrm>
            <a:off x="2172625" y="3638707"/>
            <a:ext cx="2223300" cy="861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s-ES" dirty="0"/>
              <a:t>Cuál es la diferencia entre funciones y procedimientos almacenados.</a:t>
            </a:r>
            <a:endParaRPr dirty="0"/>
          </a:p>
        </p:txBody>
      </p:sp>
      <p:sp>
        <p:nvSpPr>
          <p:cNvPr id="1968" name="Google Shape;1968;p51"/>
          <p:cNvSpPr txBox="1">
            <a:spLocks noGrp="1"/>
          </p:cNvSpPr>
          <p:nvPr>
            <p:ph type="title" idx="9"/>
          </p:nvPr>
        </p:nvSpPr>
        <p:spPr>
          <a:xfrm>
            <a:off x="1132240" y="3215319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69" name="Google Shape;1969;p51"/>
          <p:cNvSpPr txBox="1">
            <a:spLocks noGrp="1"/>
          </p:cNvSpPr>
          <p:nvPr>
            <p:ph type="title" idx="13"/>
          </p:nvPr>
        </p:nvSpPr>
        <p:spPr>
          <a:xfrm>
            <a:off x="5870188" y="317858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 smtClean="0"/>
              <a:t>P</a:t>
            </a:r>
            <a:r>
              <a:rPr lang="en" dirty="0" smtClean="0"/>
              <a:t>regunta 4</a:t>
            </a:r>
            <a:endParaRPr dirty="0"/>
          </a:p>
        </p:txBody>
      </p:sp>
      <p:sp>
        <p:nvSpPr>
          <p:cNvPr id="1970" name="Google Shape;1970;p51"/>
          <p:cNvSpPr txBox="1">
            <a:spLocks noGrp="1"/>
          </p:cNvSpPr>
          <p:nvPr>
            <p:ph type="subTitle" idx="14"/>
          </p:nvPr>
        </p:nvSpPr>
        <p:spPr>
          <a:xfrm>
            <a:off x="5870200" y="3638708"/>
            <a:ext cx="2223300" cy="9475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s-ES" dirty="0"/>
              <a:t>Cómo se ejecuta una función y un procedimiento almacenado. </a:t>
            </a:r>
            <a:endParaRPr dirty="0"/>
          </a:p>
        </p:txBody>
      </p:sp>
      <p:sp>
        <p:nvSpPr>
          <p:cNvPr id="1971" name="Google Shape;1971;p51"/>
          <p:cNvSpPr txBox="1">
            <a:spLocks noGrp="1"/>
          </p:cNvSpPr>
          <p:nvPr>
            <p:ph type="title" idx="15"/>
          </p:nvPr>
        </p:nvSpPr>
        <p:spPr>
          <a:xfrm>
            <a:off x="4842281" y="3215319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972" name="Google Shape;1972;p51"/>
          <p:cNvGrpSpPr/>
          <p:nvPr/>
        </p:nvGrpSpPr>
        <p:grpSpPr>
          <a:xfrm>
            <a:off x="1101758" y="1852727"/>
            <a:ext cx="900900" cy="824524"/>
            <a:chOff x="-164200" y="1462250"/>
            <a:chExt cx="1037425" cy="949475"/>
          </a:xfrm>
        </p:grpSpPr>
        <p:sp>
          <p:nvSpPr>
            <p:cNvPr id="1973" name="Google Shape;1973;p51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1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1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1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1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1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1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1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1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1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1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1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1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1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1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1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1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1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1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1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1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1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1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1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1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8" name="Google Shape;1998;p51"/>
          <p:cNvGrpSpPr/>
          <p:nvPr/>
        </p:nvGrpSpPr>
        <p:grpSpPr>
          <a:xfrm>
            <a:off x="1090688" y="3259594"/>
            <a:ext cx="900900" cy="824524"/>
            <a:chOff x="-164200" y="1462250"/>
            <a:chExt cx="1037425" cy="949475"/>
          </a:xfrm>
        </p:grpSpPr>
        <p:sp>
          <p:nvSpPr>
            <p:cNvPr id="1999" name="Google Shape;1999;p51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1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1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1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1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1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1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1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1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1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1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1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1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1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1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1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1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1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1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1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1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1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1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1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1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51"/>
          <p:cNvGrpSpPr/>
          <p:nvPr/>
        </p:nvGrpSpPr>
        <p:grpSpPr>
          <a:xfrm>
            <a:off x="4781311" y="1852727"/>
            <a:ext cx="900900" cy="824524"/>
            <a:chOff x="-164200" y="1462250"/>
            <a:chExt cx="1037425" cy="949475"/>
          </a:xfrm>
        </p:grpSpPr>
        <p:sp>
          <p:nvSpPr>
            <p:cNvPr id="2025" name="Google Shape;2025;p51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1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1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1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1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1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1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1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1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1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1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1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1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1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1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1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1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1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1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1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1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1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1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1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1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0" name="Google Shape;2050;p51"/>
          <p:cNvGrpSpPr/>
          <p:nvPr/>
        </p:nvGrpSpPr>
        <p:grpSpPr>
          <a:xfrm>
            <a:off x="4781311" y="3259594"/>
            <a:ext cx="900900" cy="824524"/>
            <a:chOff x="-164200" y="1462250"/>
            <a:chExt cx="1037425" cy="949475"/>
          </a:xfrm>
        </p:grpSpPr>
        <p:sp>
          <p:nvSpPr>
            <p:cNvPr id="2051" name="Google Shape;2051;p51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1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1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1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1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1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1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1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1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1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1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1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1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1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1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1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1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1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1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1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1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1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1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1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1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6" name="Google Shape;2076;p51"/>
          <p:cNvGrpSpPr/>
          <p:nvPr/>
        </p:nvGrpSpPr>
        <p:grpSpPr>
          <a:xfrm rot="390124">
            <a:off x="-711125" y="318230"/>
            <a:ext cx="1719442" cy="916249"/>
            <a:chOff x="7463504" y="3075665"/>
            <a:chExt cx="2603050" cy="1387103"/>
          </a:xfrm>
        </p:grpSpPr>
        <p:sp>
          <p:nvSpPr>
            <p:cNvPr id="2077" name="Google Shape;2077;p51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1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1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1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1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1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1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1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1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1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1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1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1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1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51"/>
          <p:cNvGrpSpPr/>
          <p:nvPr/>
        </p:nvGrpSpPr>
        <p:grpSpPr>
          <a:xfrm rot="2065613">
            <a:off x="8269269" y="3635549"/>
            <a:ext cx="1653875" cy="539976"/>
            <a:chOff x="2564525" y="5223525"/>
            <a:chExt cx="2556110" cy="834547"/>
          </a:xfrm>
        </p:grpSpPr>
        <p:sp>
          <p:nvSpPr>
            <p:cNvPr id="2111" name="Google Shape;2111;p51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51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 smtClean="0"/>
              <a:t>P</a:t>
            </a:r>
            <a:r>
              <a:rPr lang="en" dirty="0" smtClean="0"/>
              <a:t>arte Teorica</a:t>
            </a:r>
            <a:endParaRPr dirty="0"/>
          </a:p>
        </p:txBody>
      </p:sp>
      <p:sp>
        <p:nvSpPr>
          <p:cNvPr id="1960" name="Google Shape;1960;p51"/>
          <p:cNvSpPr txBox="1">
            <a:spLocks noGrp="1"/>
          </p:cNvSpPr>
          <p:nvPr>
            <p:ph type="subTitle" idx="1"/>
          </p:nvPr>
        </p:nvSpPr>
        <p:spPr>
          <a:xfrm>
            <a:off x="2172625" y="2207958"/>
            <a:ext cx="22233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s-ES" dirty="0"/>
              <a:t>Defina que es una TRIGGER en </a:t>
            </a:r>
            <a:r>
              <a:rPr lang="es-ES" dirty="0" err="1"/>
              <a:t>MySQL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1961" name="Google Shape;1961;p51"/>
          <p:cNvSpPr txBox="1">
            <a:spLocks noGrp="1"/>
          </p:cNvSpPr>
          <p:nvPr>
            <p:ph type="title" idx="2"/>
          </p:nvPr>
        </p:nvSpPr>
        <p:spPr>
          <a:xfrm>
            <a:off x="2172613" y="174783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 smtClean="0"/>
              <a:t>P</a:t>
            </a:r>
            <a:r>
              <a:rPr lang="en" dirty="0" smtClean="0"/>
              <a:t>regunta 5</a:t>
            </a:r>
            <a:endParaRPr dirty="0"/>
          </a:p>
        </p:txBody>
      </p:sp>
      <p:sp>
        <p:nvSpPr>
          <p:cNvPr id="1962" name="Google Shape;1962;p51"/>
          <p:cNvSpPr txBox="1">
            <a:spLocks noGrp="1"/>
          </p:cNvSpPr>
          <p:nvPr>
            <p:ph type="title" idx="3"/>
          </p:nvPr>
        </p:nvSpPr>
        <p:spPr>
          <a:xfrm>
            <a:off x="1132240" y="180133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1963" name="Google Shape;1963;p51"/>
          <p:cNvSpPr txBox="1">
            <a:spLocks noGrp="1"/>
          </p:cNvSpPr>
          <p:nvPr>
            <p:ph type="title" idx="4"/>
          </p:nvPr>
        </p:nvSpPr>
        <p:spPr>
          <a:xfrm>
            <a:off x="5870188" y="174783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 smtClean="0"/>
              <a:t>P</a:t>
            </a:r>
            <a:r>
              <a:rPr lang="en" dirty="0" smtClean="0"/>
              <a:t>regunta 6</a:t>
            </a:r>
            <a:endParaRPr dirty="0"/>
          </a:p>
        </p:txBody>
      </p:sp>
      <p:sp>
        <p:nvSpPr>
          <p:cNvPr id="1964" name="Google Shape;1964;p51"/>
          <p:cNvSpPr txBox="1">
            <a:spLocks noGrp="1"/>
          </p:cNvSpPr>
          <p:nvPr>
            <p:ph type="subTitle" idx="5"/>
          </p:nvPr>
        </p:nvSpPr>
        <p:spPr>
          <a:xfrm>
            <a:off x="5870200" y="2207958"/>
            <a:ext cx="22233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s-ES" dirty="0"/>
              <a:t>En un </a:t>
            </a:r>
            <a:r>
              <a:rPr lang="es-ES" dirty="0" err="1"/>
              <a:t>trigger</a:t>
            </a:r>
            <a:r>
              <a:rPr lang="es-ES" dirty="0"/>
              <a:t> que papel juega las variables OLD y NEW</a:t>
            </a:r>
            <a:endParaRPr dirty="0"/>
          </a:p>
        </p:txBody>
      </p:sp>
      <p:sp>
        <p:nvSpPr>
          <p:cNvPr id="1965" name="Google Shape;1965;p51"/>
          <p:cNvSpPr txBox="1">
            <a:spLocks noGrp="1"/>
          </p:cNvSpPr>
          <p:nvPr>
            <p:ph type="title" idx="6"/>
          </p:nvPr>
        </p:nvSpPr>
        <p:spPr>
          <a:xfrm>
            <a:off x="4842281" y="180133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1966" name="Google Shape;1966;p51"/>
          <p:cNvSpPr txBox="1">
            <a:spLocks noGrp="1"/>
          </p:cNvSpPr>
          <p:nvPr>
            <p:ph type="title" idx="7"/>
          </p:nvPr>
        </p:nvSpPr>
        <p:spPr>
          <a:xfrm>
            <a:off x="2172613" y="317858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 smtClean="0"/>
              <a:t>P</a:t>
            </a:r>
            <a:r>
              <a:rPr lang="en" dirty="0" smtClean="0"/>
              <a:t>regunta 7</a:t>
            </a:r>
            <a:endParaRPr dirty="0"/>
          </a:p>
        </p:txBody>
      </p:sp>
      <p:sp>
        <p:nvSpPr>
          <p:cNvPr id="1967" name="Google Shape;1967;p51"/>
          <p:cNvSpPr txBox="1">
            <a:spLocks noGrp="1"/>
          </p:cNvSpPr>
          <p:nvPr>
            <p:ph type="subTitle" idx="8"/>
          </p:nvPr>
        </p:nvSpPr>
        <p:spPr>
          <a:xfrm>
            <a:off x="2172625" y="3638707"/>
            <a:ext cx="2223300" cy="861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s-ES" dirty="0"/>
              <a:t>En un </a:t>
            </a:r>
            <a:r>
              <a:rPr lang="es-ES" dirty="0" err="1"/>
              <a:t>trigger</a:t>
            </a:r>
            <a:r>
              <a:rPr lang="es-ES" dirty="0"/>
              <a:t> que papel juega los conceptos(cláusulas) BEFORE o AFTER</a:t>
            </a:r>
            <a:endParaRPr dirty="0"/>
          </a:p>
        </p:txBody>
      </p:sp>
      <p:sp>
        <p:nvSpPr>
          <p:cNvPr id="1968" name="Google Shape;1968;p51"/>
          <p:cNvSpPr txBox="1">
            <a:spLocks noGrp="1"/>
          </p:cNvSpPr>
          <p:nvPr>
            <p:ph type="title" idx="9"/>
          </p:nvPr>
        </p:nvSpPr>
        <p:spPr>
          <a:xfrm>
            <a:off x="1132240" y="3215319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1969" name="Google Shape;1969;p51"/>
          <p:cNvSpPr txBox="1">
            <a:spLocks noGrp="1"/>
          </p:cNvSpPr>
          <p:nvPr>
            <p:ph type="title" idx="13"/>
          </p:nvPr>
        </p:nvSpPr>
        <p:spPr>
          <a:xfrm>
            <a:off x="5870188" y="317858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 smtClean="0"/>
              <a:t>P</a:t>
            </a:r>
            <a:r>
              <a:rPr lang="en" dirty="0" smtClean="0"/>
              <a:t>regunta 8</a:t>
            </a:r>
            <a:endParaRPr dirty="0"/>
          </a:p>
        </p:txBody>
      </p:sp>
      <p:sp>
        <p:nvSpPr>
          <p:cNvPr id="1970" name="Google Shape;1970;p51"/>
          <p:cNvSpPr txBox="1">
            <a:spLocks noGrp="1"/>
          </p:cNvSpPr>
          <p:nvPr>
            <p:ph type="subTitle" idx="14"/>
          </p:nvPr>
        </p:nvSpPr>
        <p:spPr>
          <a:xfrm>
            <a:off x="5870200" y="3638708"/>
            <a:ext cx="2223300" cy="7118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s-ES" dirty="0"/>
              <a:t>A que se refiere cuando se habla de eventos en TRIGGERS </a:t>
            </a:r>
            <a:endParaRPr dirty="0"/>
          </a:p>
        </p:txBody>
      </p:sp>
      <p:sp>
        <p:nvSpPr>
          <p:cNvPr id="1971" name="Google Shape;1971;p51"/>
          <p:cNvSpPr txBox="1">
            <a:spLocks noGrp="1"/>
          </p:cNvSpPr>
          <p:nvPr>
            <p:ph type="title" idx="15"/>
          </p:nvPr>
        </p:nvSpPr>
        <p:spPr>
          <a:xfrm>
            <a:off x="4842281" y="3215319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</a:t>
            </a:r>
            <a:endParaRPr dirty="0"/>
          </a:p>
        </p:txBody>
      </p:sp>
      <p:grpSp>
        <p:nvGrpSpPr>
          <p:cNvPr id="1972" name="Google Shape;1972;p51"/>
          <p:cNvGrpSpPr/>
          <p:nvPr/>
        </p:nvGrpSpPr>
        <p:grpSpPr>
          <a:xfrm>
            <a:off x="1101758" y="1852727"/>
            <a:ext cx="900900" cy="824524"/>
            <a:chOff x="-164200" y="1462250"/>
            <a:chExt cx="1037425" cy="949475"/>
          </a:xfrm>
        </p:grpSpPr>
        <p:sp>
          <p:nvSpPr>
            <p:cNvPr id="1973" name="Google Shape;1973;p51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1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1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1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1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1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1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1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1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1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1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1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1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1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1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1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1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1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1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1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1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1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1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1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1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8" name="Google Shape;1998;p51"/>
          <p:cNvGrpSpPr/>
          <p:nvPr/>
        </p:nvGrpSpPr>
        <p:grpSpPr>
          <a:xfrm>
            <a:off x="1090688" y="3259594"/>
            <a:ext cx="900900" cy="824524"/>
            <a:chOff x="-164200" y="1462250"/>
            <a:chExt cx="1037425" cy="949475"/>
          </a:xfrm>
        </p:grpSpPr>
        <p:sp>
          <p:nvSpPr>
            <p:cNvPr id="1999" name="Google Shape;1999;p51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1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1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1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1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1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1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1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1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1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1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1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1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1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1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1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1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1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1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1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1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1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1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1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1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51"/>
          <p:cNvGrpSpPr/>
          <p:nvPr/>
        </p:nvGrpSpPr>
        <p:grpSpPr>
          <a:xfrm>
            <a:off x="4781311" y="1852727"/>
            <a:ext cx="900900" cy="824524"/>
            <a:chOff x="-164200" y="1462250"/>
            <a:chExt cx="1037425" cy="949475"/>
          </a:xfrm>
        </p:grpSpPr>
        <p:sp>
          <p:nvSpPr>
            <p:cNvPr id="2025" name="Google Shape;2025;p51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1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1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1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1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1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1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1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1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1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1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1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1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1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1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1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1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1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1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1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1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1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1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1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1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0" name="Google Shape;2050;p51"/>
          <p:cNvGrpSpPr/>
          <p:nvPr/>
        </p:nvGrpSpPr>
        <p:grpSpPr>
          <a:xfrm>
            <a:off x="4781311" y="3259594"/>
            <a:ext cx="900900" cy="824524"/>
            <a:chOff x="-164200" y="1462250"/>
            <a:chExt cx="1037425" cy="949475"/>
          </a:xfrm>
        </p:grpSpPr>
        <p:sp>
          <p:nvSpPr>
            <p:cNvPr id="2051" name="Google Shape;2051;p51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1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1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1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1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1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1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1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1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1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1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1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1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1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1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1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1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1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1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1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1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1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1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1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1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6" name="Google Shape;2076;p51"/>
          <p:cNvGrpSpPr/>
          <p:nvPr/>
        </p:nvGrpSpPr>
        <p:grpSpPr>
          <a:xfrm rot="390124">
            <a:off x="-711125" y="318230"/>
            <a:ext cx="1719442" cy="916249"/>
            <a:chOff x="7463504" y="3075665"/>
            <a:chExt cx="2603050" cy="1387103"/>
          </a:xfrm>
        </p:grpSpPr>
        <p:sp>
          <p:nvSpPr>
            <p:cNvPr id="2077" name="Google Shape;2077;p51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1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1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1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1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1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1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1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1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1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1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1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1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1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51"/>
          <p:cNvGrpSpPr/>
          <p:nvPr/>
        </p:nvGrpSpPr>
        <p:grpSpPr>
          <a:xfrm rot="2065613">
            <a:off x="8269269" y="3635549"/>
            <a:ext cx="1653875" cy="539976"/>
            <a:chOff x="2564525" y="5223525"/>
            <a:chExt cx="2556110" cy="834547"/>
          </a:xfrm>
        </p:grpSpPr>
        <p:sp>
          <p:nvSpPr>
            <p:cNvPr id="2111" name="Google Shape;2111;p51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589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p59"/>
          <p:cNvSpPr txBox="1">
            <a:spLocks noGrp="1"/>
          </p:cNvSpPr>
          <p:nvPr>
            <p:ph type="subTitle" idx="1"/>
          </p:nvPr>
        </p:nvSpPr>
        <p:spPr>
          <a:xfrm>
            <a:off x="3650175" y="3545650"/>
            <a:ext cx="42702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highlight>
                  <a:schemeClr val="dk2"/>
                </a:highlight>
              </a:rPr>
              <a:t>Resolución de Ejercicios</a:t>
            </a:r>
            <a:endParaRPr dirty="0"/>
          </a:p>
        </p:txBody>
      </p:sp>
      <p:sp>
        <p:nvSpPr>
          <p:cNvPr id="2599" name="Google Shape;2599;p59"/>
          <p:cNvSpPr txBox="1">
            <a:spLocks noGrp="1"/>
          </p:cNvSpPr>
          <p:nvPr>
            <p:ph type="title"/>
          </p:nvPr>
        </p:nvSpPr>
        <p:spPr>
          <a:xfrm>
            <a:off x="3650175" y="2532250"/>
            <a:ext cx="43206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Parte Práctica</a:t>
            </a:r>
            <a:endParaRPr dirty="0"/>
          </a:p>
        </p:txBody>
      </p:sp>
      <p:sp>
        <p:nvSpPr>
          <p:cNvPr id="2600" name="Google Shape;2600;p59"/>
          <p:cNvSpPr txBox="1">
            <a:spLocks noGrp="1"/>
          </p:cNvSpPr>
          <p:nvPr>
            <p:ph type="title" idx="2"/>
          </p:nvPr>
        </p:nvSpPr>
        <p:spPr>
          <a:xfrm>
            <a:off x="6349924" y="1000925"/>
            <a:ext cx="16209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601" name="Google Shape;2601;p59"/>
          <p:cNvGrpSpPr/>
          <p:nvPr/>
        </p:nvGrpSpPr>
        <p:grpSpPr>
          <a:xfrm>
            <a:off x="6471736" y="964059"/>
            <a:ext cx="1553648" cy="1421934"/>
            <a:chOff x="-164200" y="1462250"/>
            <a:chExt cx="1037425" cy="949475"/>
          </a:xfrm>
        </p:grpSpPr>
        <p:sp>
          <p:nvSpPr>
            <p:cNvPr id="2602" name="Google Shape;2602;p59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9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9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9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9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9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9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9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9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9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9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9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9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9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9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9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9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9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9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9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9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9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9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9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9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7" name="Google Shape;2627;p59"/>
          <p:cNvGrpSpPr/>
          <p:nvPr/>
        </p:nvGrpSpPr>
        <p:grpSpPr>
          <a:xfrm rot="1046361" flipH="1">
            <a:off x="6065346" y="4710594"/>
            <a:ext cx="1693749" cy="857898"/>
            <a:chOff x="0" y="6078527"/>
            <a:chExt cx="2501774" cy="1267169"/>
          </a:xfrm>
        </p:grpSpPr>
        <p:sp>
          <p:nvSpPr>
            <p:cNvPr id="2628" name="Google Shape;2628;p59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9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9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9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9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9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4" name="Google Shape;2634;p59"/>
          <p:cNvGrpSpPr/>
          <p:nvPr/>
        </p:nvGrpSpPr>
        <p:grpSpPr>
          <a:xfrm rot="-820655" flipH="1">
            <a:off x="-758808" y="3351781"/>
            <a:ext cx="1653929" cy="539993"/>
            <a:chOff x="2564525" y="5223525"/>
            <a:chExt cx="2556110" cy="834547"/>
          </a:xfrm>
        </p:grpSpPr>
        <p:sp>
          <p:nvSpPr>
            <p:cNvPr id="2635" name="Google Shape;2635;p59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9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9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9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9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9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9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9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9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9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5" name="Google Shape;2645;p59"/>
          <p:cNvGrpSpPr/>
          <p:nvPr/>
        </p:nvGrpSpPr>
        <p:grpSpPr>
          <a:xfrm rot="1653028" flipH="1">
            <a:off x="1545553" y="-497618"/>
            <a:ext cx="1719310" cy="916179"/>
            <a:chOff x="7463504" y="3075665"/>
            <a:chExt cx="2603050" cy="1387103"/>
          </a:xfrm>
        </p:grpSpPr>
        <p:sp>
          <p:nvSpPr>
            <p:cNvPr id="2646" name="Google Shape;2646;p59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9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9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9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9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9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9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9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9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9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9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9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9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9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9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9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9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9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9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9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9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9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9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9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9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9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9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9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9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9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9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9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9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9" name="Google Shape;2679;p59"/>
          <p:cNvGrpSpPr/>
          <p:nvPr/>
        </p:nvGrpSpPr>
        <p:grpSpPr>
          <a:xfrm>
            <a:off x="1815519" y="2789746"/>
            <a:ext cx="1179374" cy="1205478"/>
            <a:chOff x="6822150" y="3335625"/>
            <a:chExt cx="1512405" cy="1545881"/>
          </a:xfrm>
        </p:grpSpPr>
        <p:sp>
          <p:nvSpPr>
            <p:cNvPr id="2680" name="Google Shape;2680;p59"/>
            <p:cNvSpPr/>
            <p:nvPr/>
          </p:nvSpPr>
          <p:spPr>
            <a:xfrm>
              <a:off x="6822150" y="3335625"/>
              <a:ext cx="1512405" cy="1545881"/>
            </a:xfrm>
            <a:custGeom>
              <a:avLst/>
              <a:gdLst/>
              <a:ahLst/>
              <a:cxnLst/>
              <a:rect l="l" t="t" r="r" b="b"/>
              <a:pathLst>
                <a:path w="28598" h="29231" fill="none" extrusionOk="0">
                  <a:moveTo>
                    <a:pt x="28069" y="5810"/>
                  </a:moveTo>
                  <a:lnTo>
                    <a:pt x="24874" y="1585"/>
                  </a:lnTo>
                  <a:cubicBezTo>
                    <a:pt x="24425" y="951"/>
                    <a:pt x="23712" y="582"/>
                    <a:pt x="22920" y="555"/>
                  </a:cubicBezTo>
                  <a:lnTo>
                    <a:pt x="18933" y="449"/>
                  </a:lnTo>
                  <a:lnTo>
                    <a:pt x="18933" y="449"/>
                  </a:lnTo>
                  <a:lnTo>
                    <a:pt x="7922" y="159"/>
                  </a:lnTo>
                  <a:lnTo>
                    <a:pt x="5097" y="80"/>
                  </a:lnTo>
                  <a:lnTo>
                    <a:pt x="3143" y="27"/>
                  </a:lnTo>
                  <a:cubicBezTo>
                    <a:pt x="1743" y="1"/>
                    <a:pt x="581" y="1110"/>
                    <a:pt x="555" y="2509"/>
                  </a:cubicBezTo>
                  <a:lnTo>
                    <a:pt x="53" y="25719"/>
                  </a:lnTo>
                  <a:cubicBezTo>
                    <a:pt x="1" y="27092"/>
                    <a:pt x="1083" y="28228"/>
                    <a:pt x="2456" y="28280"/>
                  </a:cubicBezTo>
                  <a:lnTo>
                    <a:pt x="4146" y="28360"/>
                  </a:lnTo>
                  <a:lnTo>
                    <a:pt x="4146" y="28360"/>
                  </a:lnTo>
                  <a:lnTo>
                    <a:pt x="13018" y="28703"/>
                  </a:lnTo>
                  <a:lnTo>
                    <a:pt x="24531" y="29178"/>
                  </a:lnTo>
                  <a:cubicBezTo>
                    <a:pt x="25877" y="29231"/>
                    <a:pt x="27039" y="28201"/>
                    <a:pt x="27145" y="26828"/>
                  </a:cubicBezTo>
                  <a:lnTo>
                    <a:pt x="28571" y="7526"/>
                  </a:lnTo>
                  <a:cubicBezTo>
                    <a:pt x="28597" y="6892"/>
                    <a:pt x="28439" y="6311"/>
                    <a:pt x="28069" y="5810"/>
                  </a:cubicBezTo>
                  <a:close/>
                </a:path>
              </a:pathLst>
            </a:custGeom>
            <a:solidFill>
              <a:schemeClr val="accent4"/>
            </a:solidFill>
            <a:ln w="228600" cap="flat" cmpd="sng">
              <a:solidFill>
                <a:srgbClr val="FFFFFF"/>
              </a:solidFill>
              <a:prstDash val="solid"/>
              <a:miter lim="26404"/>
              <a:headEnd type="none" w="sm" len="sm"/>
              <a:tailEnd type="none" w="sm" len="sm"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9"/>
            <p:cNvSpPr/>
            <p:nvPr/>
          </p:nvSpPr>
          <p:spPr>
            <a:xfrm>
              <a:off x="6822150" y="3336947"/>
              <a:ext cx="1512405" cy="1541915"/>
            </a:xfrm>
            <a:custGeom>
              <a:avLst/>
              <a:gdLst/>
              <a:ahLst/>
              <a:cxnLst/>
              <a:rect l="l" t="t" r="r" b="b"/>
              <a:pathLst>
                <a:path w="28598" h="29156" extrusionOk="0">
                  <a:moveTo>
                    <a:pt x="3047" y="0"/>
                  </a:moveTo>
                  <a:cubicBezTo>
                    <a:pt x="1691" y="0"/>
                    <a:pt x="581" y="1090"/>
                    <a:pt x="555" y="2458"/>
                  </a:cubicBezTo>
                  <a:lnTo>
                    <a:pt x="53" y="25694"/>
                  </a:lnTo>
                  <a:cubicBezTo>
                    <a:pt x="1" y="27067"/>
                    <a:pt x="1083" y="28203"/>
                    <a:pt x="2456" y="28255"/>
                  </a:cubicBezTo>
                  <a:lnTo>
                    <a:pt x="24531" y="29153"/>
                  </a:lnTo>
                  <a:cubicBezTo>
                    <a:pt x="24564" y="29154"/>
                    <a:pt x="24597" y="29155"/>
                    <a:pt x="24630" y="29155"/>
                  </a:cubicBezTo>
                  <a:cubicBezTo>
                    <a:pt x="25934" y="29155"/>
                    <a:pt x="27042" y="28142"/>
                    <a:pt x="27145" y="26803"/>
                  </a:cubicBezTo>
                  <a:lnTo>
                    <a:pt x="28571" y="7501"/>
                  </a:lnTo>
                  <a:cubicBezTo>
                    <a:pt x="28597" y="6894"/>
                    <a:pt x="28439" y="6286"/>
                    <a:pt x="28069" y="5785"/>
                  </a:cubicBezTo>
                  <a:lnTo>
                    <a:pt x="24874" y="1560"/>
                  </a:lnTo>
                  <a:cubicBezTo>
                    <a:pt x="24425" y="926"/>
                    <a:pt x="23712" y="557"/>
                    <a:pt x="22920" y="530"/>
                  </a:cubicBezTo>
                  <a:lnTo>
                    <a:pt x="3143" y="2"/>
                  </a:lnTo>
                  <a:cubicBezTo>
                    <a:pt x="3111" y="1"/>
                    <a:pt x="3079" y="0"/>
                    <a:pt x="3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9"/>
            <p:cNvSpPr/>
            <p:nvPr/>
          </p:nvSpPr>
          <p:spPr>
            <a:xfrm>
              <a:off x="7225716" y="3344034"/>
              <a:ext cx="597706" cy="627005"/>
            </a:xfrm>
            <a:custGeom>
              <a:avLst/>
              <a:gdLst/>
              <a:ahLst/>
              <a:cxnLst/>
              <a:rect l="l" t="t" r="r" b="b"/>
              <a:pathLst>
                <a:path w="11302" h="11856" extrusionOk="0">
                  <a:moveTo>
                    <a:pt x="317" y="0"/>
                  </a:moveTo>
                  <a:lnTo>
                    <a:pt x="1" y="11856"/>
                  </a:lnTo>
                  <a:lnTo>
                    <a:pt x="8873" y="11777"/>
                  </a:lnTo>
                  <a:cubicBezTo>
                    <a:pt x="10087" y="11777"/>
                    <a:pt x="11091" y="10800"/>
                    <a:pt x="11117" y="9559"/>
                  </a:cubicBezTo>
                  <a:lnTo>
                    <a:pt x="11302" y="29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9"/>
            <p:cNvSpPr/>
            <p:nvPr/>
          </p:nvSpPr>
          <p:spPr>
            <a:xfrm>
              <a:off x="7594379" y="3441712"/>
              <a:ext cx="155059" cy="430219"/>
            </a:xfrm>
            <a:custGeom>
              <a:avLst/>
              <a:gdLst/>
              <a:ahLst/>
              <a:cxnLst/>
              <a:rect l="l" t="t" r="r" b="b"/>
              <a:pathLst>
                <a:path w="2932" h="8135" extrusionOk="0">
                  <a:moveTo>
                    <a:pt x="1589" y="0"/>
                  </a:moveTo>
                  <a:cubicBezTo>
                    <a:pt x="897" y="0"/>
                    <a:pt x="317" y="546"/>
                    <a:pt x="291" y="1242"/>
                  </a:cubicBezTo>
                  <a:lnTo>
                    <a:pt x="27" y="6761"/>
                  </a:lnTo>
                  <a:cubicBezTo>
                    <a:pt x="0" y="7500"/>
                    <a:pt x="581" y="8108"/>
                    <a:pt x="1321" y="8134"/>
                  </a:cubicBezTo>
                  <a:lnTo>
                    <a:pt x="1374" y="8134"/>
                  </a:lnTo>
                  <a:cubicBezTo>
                    <a:pt x="1390" y="8135"/>
                    <a:pt x="1406" y="8135"/>
                    <a:pt x="1422" y="8135"/>
                  </a:cubicBezTo>
                  <a:cubicBezTo>
                    <a:pt x="2138" y="8135"/>
                    <a:pt x="2694" y="7564"/>
                    <a:pt x="2720" y="6867"/>
                  </a:cubicBezTo>
                  <a:lnTo>
                    <a:pt x="2905" y="1348"/>
                  </a:lnTo>
                  <a:cubicBezTo>
                    <a:pt x="2931" y="635"/>
                    <a:pt x="2377" y="28"/>
                    <a:pt x="1638" y="1"/>
                  </a:cubicBezTo>
                  <a:cubicBezTo>
                    <a:pt x="1621" y="1"/>
                    <a:pt x="1605" y="0"/>
                    <a:pt x="1589" y="0"/>
                  </a:cubicBezTo>
                  <a:close/>
                </a:path>
              </a:pathLst>
            </a:custGeom>
            <a:solidFill>
              <a:srgbClr val="6B9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9"/>
            <p:cNvSpPr/>
            <p:nvPr/>
          </p:nvSpPr>
          <p:spPr>
            <a:xfrm>
              <a:off x="7041412" y="4109228"/>
              <a:ext cx="865833" cy="759746"/>
            </a:xfrm>
            <a:custGeom>
              <a:avLst/>
              <a:gdLst/>
              <a:ahLst/>
              <a:cxnLst/>
              <a:rect l="l" t="t" r="r" b="b"/>
              <a:pathLst>
                <a:path w="16372" h="14366" extrusionOk="0">
                  <a:moveTo>
                    <a:pt x="1749" y="0"/>
                  </a:moveTo>
                  <a:cubicBezTo>
                    <a:pt x="924" y="0"/>
                    <a:pt x="237" y="677"/>
                    <a:pt x="211" y="1532"/>
                  </a:cubicBezTo>
                  <a:lnTo>
                    <a:pt x="0" y="13732"/>
                  </a:lnTo>
                  <a:lnTo>
                    <a:pt x="15949" y="14365"/>
                  </a:lnTo>
                  <a:lnTo>
                    <a:pt x="16345" y="1876"/>
                  </a:lnTo>
                  <a:cubicBezTo>
                    <a:pt x="16371" y="1031"/>
                    <a:pt x="15685" y="318"/>
                    <a:pt x="14813" y="291"/>
                  </a:cubicBezTo>
                  <a:lnTo>
                    <a:pt x="1796" y="1"/>
                  </a:lnTo>
                  <a:cubicBezTo>
                    <a:pt x="1780" y="0"/>
                    <a:pt x="1764" y="0"/>
                    <a:pt x="1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9"/>
            <p:cNvSpPr/>
            <p:nvPr/>
          </p:nvSpPr>
          <p:spPr>
            <a:xfrm>
              <a:off x="7206149" y="4261484"/>
              <a:ext cx="564230" cy="26548"/>
            </a:xfrm>
            <a:custGeom>
              <a:avLst/>
              <a:gdLst/>
              <a:ahLst/>
              <a:cxnLst/>
              <a:rect l="l" t="t" r="r" b="b"/>
              <a:pathLst>
                <a:path w="10669" h="502" fill="none" extrusionOk="0">
                  <a:moveTo>
                    <a:pt x="1" y="0"/>
                  </a:moveTo>
                  <a:lnTo>
                    <a:pt x="10669" y="502"/>
                  </a:ln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9"/>
            <p:cNvSpPr/>
            <p:nvPr/>
          </p:nvSpPr>
          <p:spPr>
            <a:xfrm>
              <a:off x="7203399" y="4412260"/>
              <a:ext cx="564177" cy="26601"/>
            </a:xfrm>
            <a:custGeom>
              <a:avLst/>
              <a:gdLst/>
              <a:ahLst/>
              <a:cxnLst/>
              <a:rect l="l" t="t" r="r" b="b"/>
              <a:pathLst>
                <a:path w="10668" h="503" fill="none" extrusionOk="0">
                  <a:moveTo>
                    <a:pt x="0" y="1"/>
                  </a:moveTo>
                  <a:lnTo>
                    <a:pt x="10668" y="503"/>
                  </a:ln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9"/>
            <p:cNvSpPr/>
            <p:nvPr/>
          </p:nvSpPr>
          <p:spPr>
            <a:xfrm>
              <a:off x="7207577" y="4556107"/>
              <a:ext cx="564177" cy="26601"/>
            </a:xfrm>
            <a:custGeom>
              <a:avLst/>
              <a:gdLst/>
              <a:ahLst/>
              <a:cxnLst/>
              <a:rect l="l" t="t" r="r" b="b"/>
              <a:pathLst>
                <a:path w="10668" h="503" fill="none" extrusionOk="0">
                  <a:moveTo>
                    <a:pt x="0" y="1"/>
                  </a:moveTo>
                  <a:lnTo>
                    <a:pt x="10668" y="502"/>
                  </a:ln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9"/>
            <p:cNvSpPr/>
            <p:nvPr/>
          </p:nvSpPr>
          <p:spPr>
            <a:xfrm>
              <a:off x="7207577" y="4704133"/>
              <a:ext cx="565605" cy="26601"/>
            </a:xfrm>
            <a:custGeom>
              <a:avLst/>
              <a:gdLst/>
              <a:ahLst/>
              <a:cxnLst/>
              <a:rect l="l" t="t" r="r" b="b"/>
              <a:pathLst>
                <a:path w="10695" h="503" fill="none" extrusionOk="0">
                  <a:moveTo>
                    <a:pt x="0" y="1"/>
                  </a:moveTo>
                  <a:lnTo>
                    <a:pt x="10694" y="502"/>
                  </a:ln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9"/>
            <p:cNvSpPr/>
            <p:nvPr/>
          </p:nvSpPr>
          <p:spPr>
            <a:xfrm>
              <a:off x="6869694" y="4669123"/>
              <a:ext cx="131261" cy="78376"/>
            </a:xfrm>
            <a:custGeom>
              <a:avLst/>
              <a:gdLst/>
              <a:ahLst/>
              <a:cxnLst/>
              <a:rect l="l" t="t" r="r" b="b"/>
              <a:pathLst>
                <a:path w="2482" h="1482" extrusionOk="0">
                  <a:moveTo>
                    <a:pt x="669" y="1"/>
                  </a:moveTo>
                  <a:cubicBezTo>
                    <a:pt x="316" y="1"/>
                    <a:pt x="0" y="308"/>
                    <a:pt x="26" y="689"/>
                  </a:cubicBezTo>
                  <a:lnTo>
                    <a:pt x="26" y="821"/>
                  </a:lnTo>
                  <a:cubicBezTo>
                    <a:pt x="26" y="1191"/>
                    <a:pt x="343" y="1481"/>
                    <a:pt x="739" y="1481"/>
                  </a:cubicBezTo>
                  <a:lnTo>
                    <a:pt x="1821" y="1455"/>
                  </a:lnTo>
                  <a:cubicBezTo>
                    <a:pt x="2165" y="1428"/>
                    <a:pt x="2455" y="1138"/>
                    <a:pt x="2481" y="795"/>
                  </a:cubicBezTo>
                  <a:lnTo>
                    <a:pt x="2481" y="715"/>
                  </a:lnTo>
                  <a:cubicBezTo>
                    <a:pt x="2481" y="319"/>
                    <a:pt x="2191" y="29"/>
                    <a:pt x="1821" y="29"/>
                  </a:cubicBezTo>
                  <a:lnTo>
                    <a:pt x="712" y="2"/>
                  </a:lnTo>
                  <a:cubicBezTo>
                    <a:pt x="698" y="1"/>
                    <a:pt x="683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9"/>
            <p:cNvSpPr/>
            <p:nvPr/>
          </p:nvSpPr>
          <p:spPr>
            <a:xfrm>
              <a:off x="7997945" y="4699849"/>
              <a:ext cx="139669" cy="88106"/>
            </a:xfrm>
            <a:custGeom>
              <a:avLst/>
              <a:gdLst/>
              <a:ahLst/>
              <a:cxnLst/>
              <a:rect l="l" t="t" r="r" b="b"/>
              <a:pathLst>
                <a:path w="2641" h="1666" extrusionOk="0">
                  <a:moveTo>
                    <a:pt x="747" y="1"/>
                  </a:moveTo>
                  <a:cubicBezTo>
                    <a:pt x="370" y="1"/>
                    <a:pt x="52" y="308"/>
                    <a:pt x="27" y="689"/>
                  </a:cubicBezTo>
                  <a:lnTo>
                    <a:pt x="27" y="821"/>
                  </a:lnTo>
                  <a:cubicBezTo>
                    <a:pt x="1" y="1243"/>
                    <a:pt x="317" y="1587"/>
                    <a:pt x="713" y="1587"/>
                  </a:cubicBezTo>
                  <a:lnTo>
                    <a:pt x="1875" y="1666"/>
                  </a:lnTo>
                  <a:cubicBezTo>
                    <a:pt x="2271" y="1666"/>
                    <a:pt x="2641" y="1349"/>
                    <a:pt x="2641" y="953"/>
                  </a:cubicBezTo>
                  <a:lnTo>
                    <a:pt x="2641" y="821"/>
                  </a:lnTo>
                  <a:cubicBezTo>
                    <a:pt x="2641" y="425"/>
                    <a:pt x="2351" y="108"/>
                    <a:pt x="1954" y="82"/>
                  </a:cubicBezTo>
                  <a:lnTo>
                    <a:pt x="793" y="2"/>
                  </a:lnTo>
                  <a:cubicBezTo>
                    <a:pt x="777" y="1"/>
                    <a:pt x="762" y="1"/>
                    <a:pt x="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9"/>
            <p:cNvSpPr/>
            <p:nvPr/>
          </p:nvSpPr>
          <p:spPr>
            <a:xfrm>
              <a:off x="7021897" y="3338428"/>
              <a:ext cx="220636" cy="632663"/>
            </a:xfrm>
            <a:custGeom>
              <a:avLst/>
              <a:gdLst/>
              <a:ahLst/>
              <a:cxnLst/>
              <a:rect l="l" t="t" r="r" b="b"/>
              <a:pathLst>
                <a:path w="4172" h="11963" extrusionOk="0">
                  <a:moveTo>
                    <a:pt x="633" y="0"/>
                  </a:moveTo>
                  <a:lnTo>
                    <a:pt x="79" y="9585"/>
                  </a:lnTo>
                  <a:cubicBezTo>
                    <a:pt x="0" y="10864"/>
                    <a:pt x="1031" y="11962"/>
                    <a:pt x="2304" y="11962"/>
                  </a:cubicBezTo>
                  <a:cubicBezTo>
                    <a:pt x="2319" y="11962"/>
                    <a:pt x="2334" y="11962"/>
                    <a:pt x="2350" y="11962"/>
                  </a:cubicBezTo>
                  <a:lnTo>
                    <a:pt x="3855" y="11962"/>
                  </a:lnTo>
                  <a:lnTo>
                    <a:pt x="4171" y="10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2" name="Google Shape;2692;p59"/>
          <p:cNvGrpSpPr/>
          <p:nvPr/>
        </p:nvGrpSpPr>
        <p:grpSpPr>
          <a:xfrm>
            <a:off x="3570788" y="1035792"/>
            <a:ext cx="1439039" cy="1076266"/>
            <a:chOff x="9306403" y="944486"/>
            <a:chExt cx="2293654" cy="1715438"/>
          </a:xfrm>
        </p:grpSpPr>
        <p:sp>
          <p:nvSpPr>
            <p:cNvPr id="2693" name="Google Shape;2693;p59"/>
            <p:cNvSpPr/>
            <p:nvPr/>
          </p:nvSpPr>
          <p:spPr>
            <a:xfrm>
              <a:off x="9306403" y="944486"/>
              <a:ext cx="2293654" cy="1715438"/>
            </a:xfrm>
            <a:custGeom>
              <a:avLst/>
              <a:gdLst/>
              <a:ahLst/>
              <a:cxnLst/>
              <a:rect l="l" t="t" r="r" b="b"/>
              <a:pathLst>
                <a:path w="32770" h="26141" fill="none" extrusionOk="0">
                  <a:moveTo>
                    <a:pt x="32769" y="24134"/>
                  </a:moveTo>
                  <a:lnTo>
                    <a:pt x="32083" y="8714"/>
                  </a:lnTo>
                  <a:cubicBezTo>
                    <a:pt x="31977" y="7446"/>
                    <a:pt x="30894" y="6469"/>
                    <a:pt x="29627" y="6548"/>
                  </a:cubicBezTo>
                  <a:lnTo>
                    <a:pt x="29046" y="6575"/>
                  </a:lnTo>
                  <a:lnTo>
                    <a:pt x="27356" y="1558"/>
                  </a:lnTo>
                  <a:cubicBezTo>
                    <a:pt x="27013" y="607"/>
                    <a:pt x="26115" y="0"/>
                    <a:pt x="25112" y="79"/>
                  </a:cubicBezTo>
                  <a:lnTo>
                    <a:pt x="5202" y="1399"/>
                  </a:lnTo>
                  <a:cubicBezTo>
                    <a:pt x="4146" y="1452"/>
                    <a:pt x="3275" y="2244"/>
                    <a:pt x="3143" y="3301"/>
                  </a:cubicBezTo>
                  <a:lnTo>
                    <a:pt x="2483" y="8291"/>
                  </a:lnTo>
                  <a:lnTo>
                    <a:pt x="2192" y="8318"/>
                  </a:lnTo>
                  <a:cubicBezTo>
                    <a:pt x="951" y="8397"/>
                    <a:pt x="1" y="9479"/>
                    <a:pt x="53" y="10720"/>
                  </a:cubicBezTo>
                  <a:lnTo>
                    <a:pt x="872" y="26141"/>
                  </a:lnTo>
                  <a:close/>
                </a:path>
              </a:pathLst>
            </a:custGeom>
            <a:solidFill>
              <a:schemeClr val="accent4"/>
            </a:solidFill>
            <a:ln w="148525" cap="flat" cmpd="sng">
              <a:solidFill>
                <a:srgbClr val="FFFFFF"/>
              </a:solidFill>
              <a:prstDash val="solid"/>
              <a:miter lim="26404"/>
              <a:headEnd type="none" w="sm" len="sm"/>
              <a:tailEnd type="none" w="sm" len="sm"/>
            </a:ln>
            <a:effectLst>
              <a:outerShdw dist="66675" dir="3060000" algn="bl" rotWithShape="0">
                <a:schemeClr val="dk1">
                  <a:alpha val="8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9"/>
            <p:cNvSpPr/>
            <p:nvPr/>
          </p:nvSpPr>
          <p:spPr>
            <a:xfrm>
              <a:off x="9357025" y="1425474"/>
              <a:ext cx="2195956" cy="1170677"/>
            </a:xfrm>
            <a:custGeom>
              <a:avLst/>
              <a:gdLst/>
              <a:ahLst/>
              <a:cxnLst/>
              <a:rect l="l" t="t" r="r" b="b"/>
              <a:pathLst>
                <a:path w="32849" h="17512" extrusionOk="0">
                  <a:moveTo>
                    <a:pt x="29771" y="1"/>
                  </a:moveTo>
                  <a:cubicBezTo>
                    <a:pt x="29723" y="1"/>
                    <a:pt x="29675" y="2"/>
                    <a:pt x="29627" y="5"/>
                  </a:cubicBezTo>
                  <a:lnTo>
                    <a:pt x="2192" y="1801"/>
                  </a:lnTo>
                  <a:cubicBezTo>
                    <a:pt x="951" y="1880"/>
                    <a:pt x="1" y="2963"/>
                    <a:pt x="53" y="4204"/>
                  </a:cubicBezTo>
                  <a:lnTo>
                    <a:pt x="740" y="17512"/>
                  </a:lnTo>
                  <a:lnTo>
                    <a:pt x="32848" y="15875"/>
                  </a:lnTo>
                  <a:lnTo>
                    <a:pt x="32083" y="2171"/>
                  </a:lnTo>
                  <a:cubicBezTo>
                    <a:pt x="31981" y="951"/>
                    <a:pt x="30975" y="1"/>
                    <a:pt x="29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9"/>
            <p:cNvSpPr/>
            <p:nvPr/>
          </p:nvSpPr>
          <p:spPr>
            <a:xfrm>
              <a:off x="9522946" y="992888"/>
              <a:ext cx="1775870" cy="551245"/>
            </a:xfrm>
            <a:custGeom>
              <a:avLst/>
              <a:gdLst/>
              <a:ahLst/>
              <a:cxnLst/>
              <a:rect l="l" t="t" r="r" b="b"/>
              <a:pathLst>
                <a:path w="26565" h="8246" extrusionOk="0">
                  <a:moveTo>
                    <a:pt x="22799" y="1"/>
                  </a:moveTo>
                  <a:cubicBezTo>
                    <a:pt x="22743" y="1"/>
                    <a:pt x="22686" y="3"/>
                    <a:pt x="22630" y="7"/>
                  </a:cubicBezTo>
                  <a:lnTo>
                    <a:pt x="2720" y="1327"/>
                  </a:lnTo>
                  <a:cubicBezTo>
                    <a:pt x="1664" y="1380"/>
                    <a:pt x="793" y="2199"/>
                    <a:pt x="661" y="3229"/>
                  </a:cubicBezTo>
                  <a:lnTo>
                    <a:pt x="1" y="8246"/>
                  </a:lnTo>
                  <a:lnTo>
                    <a:pt x="26564" y="6529"/>
                  </a:lnTo>
                  <a:lnTo>
                    <a:pt x="24874" y="1512"/>
                  </a:lnTo>
                  <a:cubicBezTo>
                    <a:pt x="24550" y="615"/>
                    <a:pt x="23733" y="1"/>
                    <a:pt x="22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9"/>
            <p:cNvSpPr/>
            <p:nvPr/>
          </p:nvSpPr>
          <p:spPr>
            <a:xfrm>
              <a:off x="9913082" y="1097107"/>
              <a:ext cx="995597" cy="307911"/>
            </a:xfrm>
            <a:custGeom>
              <a:avLst/>
              <a:gdLst/>
              <a:ahLst/>
              <a:cxnLst/>
              <a:rect l="l" t="t" r="r" b="b"/>
              <a:pathLst>
                <a:path w="14893" h="4606" extrusionOk="0">
                  <a:moveTo>
                    <a:pt x="12953" y="1"/>
                  </a:moveTo>
                  <a:cubicBezTo>
                    <a:pt x="12904" y="1"/>
                    <a:pt x="12856" y="2"/>
                    <a:pt x="12807" y="6"/>
                  </a:cubicBezTo>
                  <a:lnTo>
                    <a:pt x="1769" y="693"/>
                  </a:lnTo>
                  <a:cubicBezTo>
                    <a:pt x="766" y="745"/>
                    <a:pt x="0" y="1564"/>
                    <a:pt x="0" y="2567"/>
                  </a:cubicBezTo>
                  <a:lnTo>
                    <a:pt x="0" y="2726"/>
                  </a:lnTo>
                  <a:cubicBezTo>
                    <a:pt x="0" y="3787"/>
                    <a:pt x="846" y="4606"/>
                    <a:pt x="1867" y="4606"/>
                  </a:cubicBezTo>
                  <a:cubicBezTo>
                    <a:pt x="1913" y="4606"/>
                    <a:pt x="1960" y="4604"/>
                    <a:pt x="2007" y="4601"/>
                  </a:cubicBezTo>
                  <a:lnTo>
                    <a:pt x="13071" y="3729"/>
                  </a:lnTo>
                  <a:cubicBezTo>
                    <a:pt x="14100" y="3650"/>
                    <a:pt x="14893" y="2752"/>
                    <a:pt x="14787" y="1696"/>
                  </a:cubicBezTo>
                  <a:cubicBezTo>
                    <a:pt x="14712" y="741"/>
                    <a:pt x="13918" y="1"/>
                    <a:pt x="12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9"/>
            <p:cNvSpPr/>
            <p:nvPr/>
          </p:nvSpPr>
          <p:spPr>
            <a:xfrm>
              <a:off x="9838945" y="1524011"/>
              <a:ext cx="1143870" cy="1007496"/>
            </a:xfrm>
            <a:custGeom>
              <a:avLst/>
              <a:gdLst/>
              <a:ahLst/>
              <a:cxnLst/>
              <a:rect l="l" t="t" r="r" b="b"/>
              <a:pathLst>
                <a:path w="17111" h="15071" extrusionOk="0">
                  <a:moveTo>
                    <a:pt x="8555" y="0"/>
                  </a:moveTo>
                  <a:cubicBezTo>
                    <a:pt x="7578" y="0"/>
                    <a:pt x="6584" y="190"/>
                    <a:pt x="5624" y="591"/>
                  </a:cubicBezTo>
                  <a:cubicBezTo>
                    <a:pt x="1796" y="2202"/>
                    <a:pt x="0" y="6638"/>
                    <a:pt x="1611" y="10467"/>
                  </a:cubicBezTo>
                  <a:cubicBezTo>
                    <a:pt x="2821" y="13342"/>
                    <a:pt x="5624" y="15071"/>
                    <a:pt x="8567" y="15071"/>
                  </a:cubicBezTo>
                  <a:cubicBezTo>
                    <a:pt x="9543" y="15071"/>
                    <a:pt x="10533" y="14881"/>
                    <a:pt x="11486" y="14480"/>
                  </a:cubicBezTo>
                  <a:cubicBezTo>
                    <a:pt x="15315" y="12869"/>
                    <a:pt x="17111" y="8460"/>
                    <a:pt x="15500" y="4605"/>
                  </a:cubicBezTo>
                  <a:cubicBezTo>
                    <a:pt x="14290" y="1729"/>
                    <a:pt x="11501" y="0"/>
                    <a:pt x="8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9"/>
            <p:cNvSpPr/>
            <p:nvPr/>
          </p:nvSpPr>
          <p:spPr>
            <a:xfrm>
              <a:off x="9913082" y="1587652"/>
              <a:ext cx="995597" cy="878409"/>
            </a:xfrm>
            <a:custGeom>
              <a:avLst/>
              <a:gdLst/>
              <a:ahLst/>
              <a:cxnLst/>
              <a:rect l="l" t="t" r="r" b="b"/>
              <a:pathLst>
                <a:path w="14893" h="13140" extrusionOk="0">
                  <a:moveTo>
                    <a:pt x="7431" y="1"/>
                  </a:moveTo>
                  <a:cubicBezTo>
                    <a:pt x="6589" y="1"/>
                    <a:pt x="5734" y="164"/>
                    <a:pt x="4912" y="510"/>
                  </a:cubicBezTo>
                  <a:cubicBezTo>
                    <a:pt x="1558" y="1936"/>
                    <a:pt x="0" y="5765"/>
                    <a:pt x="1400" y="9118"/>
                  </a:cubicBezTo>
                  <a:cubicBezTo>
                    <a:pt x="2453" y="11623"/>
                    <a:pt x="4898" y="13140"/>
                    <a:pt x="7462" y="13140"/>
                  </a:cubicBezTo>
                  <a:cubicBezTo>
                    <a:pt x="8304" y="13140"/>
                    <a:pt x="9159" y="12976"/>
                    <a:pt x="9981" y="12630"/>
                  </a:cubicBezTo>
                  <a:cubicBezTo>
                    <a:pt x="13335" y="11231"/>
                    <a:pt x="14893" y="7376"/>
                    <a:pt x="13493" y="4022"/>
                  </a:cubicBezTo>
                  <a:cubicBezTo>
                    <a:pt x="12440" y="1518"/>
                    <a:pt x="9995" y="1"/>
                    <a:pt x="74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9"/>
            <p:cNvSpPr/>
            <p:nvPr/>
          </p:nvSpPr>
          <p:spPr>
            <a:xfrm>
              <a:off x="10184893" y="1800035"/>
              <a:ext cx="453711" cy="453711"/>
            </a:xfrm>
            <a:custGeom>
              <a:avLst/>
              <a:gdLst/>
              <a:ahLst/>
              <a:cxnLst/>
              <a:rect l="l" t="t" r="r" b="b"/>
              <a:pathLst>
                <a:path w="6787" h="6787" extrusionOk="0">
                  <a:moveTo>
                    <a:pt x="3380" y="0"/>
                  </a:moveTo>
                  <a:cubicBezTo>
                    <a:pt x="1506" y="0"/>
                    <a:pt x="1" y="1532"/>
                    <a:pt x="1" y="3407"/>
                  </a:cubicBezTo>
                  <a:cubicBezTo>
                    <a:pt x="1" y="5281"/>
                    <a:pt x="1506" y="6786"/>
                    <a:pt x="3380" y="6786"/>
                  </a:cubicBezTo>
                  <a:cubicBezTo>
                    <a:pt x="5255" y="6786"/>
                    <a:pt x="6787" y="5281"/>
                    <a:pt x="6787" y="3407"/>
                  </a:cubicBezTo>
                  <a:cubicBezTo>
                    <a:pt x="6787" y="1532"/>
                    <a:pt x="5255" y="0"/>
                    <a:pt x="33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9"/>
            <p:cNvSpPr/>
            <p:nvPr/>
          </p:nvSpPr>
          <p:spPr>
            <a:xfrm>
              <a:off x="11012762" y="1561715"/>
              <a:ext cx="398961" cy="293338"/>
            </a:xfrm>
            <a:custGeom>
              <a:avLst/>
              <a:gdLst/>
              <a:ahLst/>
              <a:cxnLst/>
              <a:rect l="l" t="t" r="r" b="b"/>
              <a:pathLst>
                <a:path w="5968" h="4388" extrusionOk="0">
                  <a:moveTo>
                    <a:pt x="1189" y="1"/>
                  </a:moveTo>
                  <a:cubicBezTo>
                    <a:pt x="529" y="1"/>
                    <a:pt x="0" y="529"/>
                    <a:pt x="27" y="1189"/>
                  </a:cubicBezTo>
                  <a:lnTo>
                    <a:pt x="133" y="3301"/>
                  </a:lnTo>
                  <a:cubicBezTo>
                    <a:pt x="158" y="3904"/>
                    <a:pt x="661" y="4388"/>
                    <a:pt x="1256" y="4388"/>
                  </a:cubicBezTo>
                  <a:cubicBezTo>
                    <a:pt x="1286" y="4388"/>
                    <a:pt x="1316" y="4386"/>
                    <a:pt x="1347" y="4384"/>
                  </a:cubicBezTo>
                  <a:lnTo>
                    <a:pt x="4885" y="4120"/>
                  </a:lnTo>
                  <a:cubicBezTo>
                    <a:pt x="5493" y="4067"/>
                    <a:pt x="5968" y="3539"/>
                    <a:pt x="5942" y="2905"/>
                  </a:cubicBezTo>
                  <a:lnTo>
                    <a:pt x="5836" y="1057"/>
                  </a:lnTo>
                  <a:cubicBezTo>
                    <a:pt x="5810" y="476"/>
                    <a:pt x="5308" y="1"/>
                    <a:pt x="4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9"/>
            <p:cNvSpPr/>
            <p:nvPr/>
          </p:nvSpPr>
          <p:spPr>
            <a:xfrm>
              <a:off x="9482368" y="2200733"/>
              <a:ext cx="278965" cy="239390"/>
            </a:xfrm>
            <a:custGeom>
              <a:avLst/>
              <a:gdLst/>
              <a:ahLst/>
              <a:cxnLst/>
              <a:rect l="l" t="t" r="r" b="b"/>
              <a:pathLst>
                <a:path w="4173" h="3581" extrusionOk="0">
                  <a:moveTo>
                    <a:pt x="2403" y="0"/>
                  </a:moveTo>
                  <a:cubicBezTo>
                    <a:pt x="819" y="0"/>
                    <a:pt x="0" y="1928"/>
                    <a:pt x="1136" y="3063"/>
                  </a:cubicBezTo>
                  <a:cubicBezTo>
                    <a:pt x="1493" y="3420"/>
                    <a:pt x="1935" y="3580"/>
                    <a:pt x="2370" y="3580"/>
                  </a:cubicBezTo>
                  <a:cubicBezTo>
                    <a:pt x="3286" y="3580"/>
                    <a:pt x="4172" y="2870"/>
                    <a:pt x="4172" y="1796"/>
                  </a:cubicBezTo>
                  <a:cubicBezTo>
                    <a:pt x="4172" y="819"/>
                    <a:pt x="3380" y="0"/>
                    <a:pt x="2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52"/>
          <p:cNvSpPr txBox="1">
            <a:spLocks noGrp="1"/>
          </p:cNvSpPr>
          <p:nvPr>
            <p:ph type="title"/>
          </p:nvPr>
        </p:nvSpPr>
        <p:spPr>
          <a:xfrm>
            <a:off x="64770" y="228930"/>
            <a:ext cx="4636188" cy="11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BO" sz="5400" dirty="0" smtClean="0"/>
              <a:t>P</a:t>
            </a:r>
            <a:r>
              <a:rPr lang="en" sz="5400" dirty="0" smtClean="0"/>
              <a:t>regunta 9</a:t>
            </a:r>
            <a:endParaRPr sz="5400" dirty="0"/>
          </a:p>
        </p:txBody>
      </p:sp>
      <p:sp>
        <p:nvSpPr>
          <p:cNvPr id="2126" name="Google Shape;2126;p52"/>
          <p:cNvSpPr txBox="1">
            <a:spLocks noGrp="1"/>
          </p:cNvSpPr>
          <p:nvPr>
            <p:ph type="subTitle" idx="1"/>
          </p:nvPr>
        </p:nvSpPr>
        <p:spPr>
          <a:xfrm>
            <a:off x="779580" y="1269400"/>
            <a:ext cx="2315569" cy="1273775"/>
          </a:xfrm>
          <a:prstGeom prst="rect">
            <a:avLst/>
          </a:prstGeom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s-ES" dirty="0"/>
              <a:t>Crear la siguiente Base de datos </a:t>
            </a:r>
            <a:r>
              <a:rPr lang="es-ES" dirty="0" smtClean="0"/>
              <a:t>y sus </a:t>
            </a:r>
            <a:r>
              <a:rPr lang="es-ES" dirty="0"/>
              <a:t>registros</a:t>
            </a:r>
            <a:endParaRPr dirty="0"/>
          </a:p>
        </p:txBody>
      </p:sp>
      <p:grpSp>
        <p:nvGrpSpPr>
          <p:cNvPr id="2127" name="Google Shape;2127;p52"/>
          <p:cNvGrpSpPr/>
          <p:nvPr/>
        </p:nvGrpSpPr>
        <p:grpSpPr>
          <a:xfrm>
            <a:off x="7580996" y="3673505"/>
            <a:ext cx="1002623" cy="934476"/>
            <a:chOff x="6556651" y="3032093"/>
            <a:chExt cx="1672432" cy="1558759"/>
          </a:xfrm>
        </p:grpSpPr>
        <p:sp>
          <p:nvSpPr>
            <p:cNvPr id="2128" name="Google Shape;2128;p52"/>
            <p:cNvSpPr/>
            <p:nvPr/>
          </p:nvSpPr>
          <p:spPr>
            <a:xfrm>
              <a:off x="6556651" y="3032093"/>
              <a:ext cx="1672432" cy="1558759"/>
            </a:xfrm>
            <a:custGeom>
              <a:avLst/>
              <a:gdLst/>
              <a:ahLst/>
              <a:cxnLst/>
              <a:rect l="l" t="t" r="r" b="b"/>
              <a:pathLst>
                <a:path w="49258" h="45910" extrusionOk="0">
                  <a:moveTo>
                    <a:pt x="25421" y="1"/>
                  </a:moveTo>
                  <a:cubicBezTo>
                    <a:pt x="15700" y="433"/>
                    <a:pt x="7346" y="6878"/>
                    <a:pt x="4429" y="16132"/>
                  </a:cubicBezTo>
                  <a:cubicBezTo>
                    <a:pt x="4429" y="16204"/>
                    <a:pt x="4393" y="16276"/>
                    <a:pt x="4393" y="16384"/>
                  </a:cubicBezTo>
                  <a:cubicBezTo>
                    <a:pt x="1" y="31075"/>
                    <a:pt x="10983" y="45873"/>
                    <a:pt x="26358" y="45909"/>
                  </a:cubicBezTo>
                  <a:lnTo>
                    <a:pt x="26322" y="45873"/>
                  </a:lnTo>
                  <a:lnTo>
                    <a:pt x="26322" y="45873"/>
                  </a:lnTo>
                  <a:cubicBezTo>
                    <a:pt x="26354" y="45874"/>
                    <a:pt x="26387" y="45874"/>
                    <a:pt x="26420" y="45874"/>
                  </a:cubicBezTo>
                  <a:cubicBezTo>
                    <a:pt x="34699" y="45874"/>
                    <a:pt x="42325" y="41344"/>
                    <a:pt x="46377" y="34099"/>
                  </a:cubicBezTo>
                  <a:cubicBezTo>
                    <a:pt x="46485" y="33955"/>
                    <a:pt x="46593" y="33811"/>
                    <a:pt x="46665" y="33667"/>
                  </a:cubicBezTo>
                  <a:cubicBezTo>
                    <a:pt x="48358" y="30355"/>
                    <a:pt x="49258" y="26718"/>
                    <a:pt x="49258" y="23045"/>
                  </a:cubicBezTo>
                  <a:lnTo>
                    <a:pt x="49258" y="22973"/>
                  </a:lnTo>
                  <a:cubicBezTo>
                    <a:pt x="49258" y="16780"/>
                    <a:pt x="46773" y="10875"/>
                    <a:pt x="42381" y="6590"/>
                  </a:cubicBezTo>
                  <a:lnTo>
                    <a:pt x="42237" y="6446"/>
                  </a:lnTo>
                  <a:cubicBezTo>
                    <a:pt x="42165" y="6374"/>
                    <a:pt x="42093" y="6338"/>
                    <a:pt x="42021" y="6266"/>
                  </a:cubicBezTo>
                  <a:cubicBezTo>
                    <a:pt x="41300" y="5582"/>
                    <a:pt x="40544" y="4970"/>
                    <a:pt x="39788" y="4358"/>
                  </a:cubicBezTo>
                  <a:cubicBezTo>
                    <a:pt x="39680" y="4322"/>
                    <a:pt x="39608" y="4250"/>
                    <a:pt x="39536" y="4214"/>
                  </a:cubicBezTo>
                  <a:cubicBezTo>
                    <a:pt x="35683" y="1477"/>
                    <a:pt x="31074" y="37"/>
                    <a:pt x="26322" y="37"/>
                  </a:cubicBezTo>
                  <a:lnTo>
                    <a:pt x="25961" y="37"/>
                  </a:lnTo>
                  <a:cubicBezTo>
                    <a:pt x="25817" y="1"/>
                    <a:pt x="25673" y="1"/>
                    <a:pt x="25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6583542" y="3112797"/>
              <a:ext cx="1556315" cy="1379117"/>
            </a:xfrm>
            <a:custGeom>
              <a:avLst/>
              <a:gdLst/>
              <a:ahLst/>
              <a:cxnLst/>
              <a:rect l="l" t="t" r="r" b="b"/>
              <a:pathLst>
                <a:path w="45838" h="40619" extrusionOk="0">
                  <a:moveTo>
                    <a:pt x="24665" y="0"/>
                  </a:moveTo>
                  <a:cubicBezTo>
                    <a:pt x="9038" y="649"/>
                    <a:pt x="1" y="17932"/>
                    <a:pt x="8354" y="31146"/>
                  </a:cubicBezTo>
                  <a:cubicBezTo>
                    <a:pt x="12350" y="37494"/>
                    <a:pt x="18929" y="40618"/>
                    <a:pt x="25499" y="40618"/>
                  </a:cubicBezTo>
                  <a:cubicBezTo>
                    <a:pt x="32605" y="40618"/>
                    <a:pt x="39699" y="36963"/>
                    <a:pt x="43497" y="29778"/>
                  </a:cubicBezTo>
                  <a:cubicBezTo>
                    <a:pt x="43533" y="29706"/>
                    <a:pt x="43569" y="29634"/>
                    <a:pt x="43605" y="29562"/>
                  </a:cubicBezTo>
                  <a:cubicBezTo>
                    <a:pt x="43641" y="29454"/>
                    <a:pt x="43713" y="29346"/>
                    <a:pt x="43749" y="29238"/>
                  </a:cubicBezTo>
                  <a:cubicBezTo>
                    <a:pt x="45117" y="26465"/>
                    <a:pt x="45837" y="23405"/>
                    <a:pt x="45837" y="20308"/>
                  </a:cubicBezTo>
                  <a:cubicBezTo>
                    <a:pt x="45837" y="9074"/>
                    <a:pt x="36728" y="0"/>
                    <a:pt x="25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6791364" y="3111575"/>
              <a:ext cx="784914" cy="1307409"/>
            </a:xfrm>
            <a:custGeom>
              <a:avLst/>
              <a:gdLst/>
              <a:ahLst/>
              <a:cxnLst/>
              <a:rect l="l" t="t" r="r" b="b"/>
              <a:pathLst>
                <a:path w="23118" h="38507" extrusionOk="0">
                  <a:moveTo>
                    <a:pt x="18580" y="0"/>
                  </a:moveTo>
                  <a:cubicBezTo>
                    <a:pt x="9975" y="360"/>
                    <a:pt x="2557" y="6086"/>
                    <a:pt x="1" y="14295"/>
                  </a:cubicBezTo>
                  <a:lnTo>
                    <a:pt x="3962" y="17212"/>
                  </a:lnTo>
                  <a:cubicBezTo>
                    <a:pt x="5078" y="18040"/>
                    <a:pt x="6302" y="18904"/>
                    <a:pt x="7670" y="18940"/>
                  </a:cubicBezTo>
                  <a:cubicBezTo>
                    <a:pt x="8270" y="18940"/>
                    <a:pt x="8903" y="18796"/>
                    <a:pt x="9503" y="18796"/>
                  </a:cubicBezTo>
                  <a:cubicBezTo>
                    <a:pt x="9803" y="18796"/>
                    <a:pt x="10095" y="18832"/>
                    <a:pt x="10371" y="18940"/>
                  </a:cubicBezTo>
                  <a:cubicBezTo>
                    <a:pt x="11415" y="19336"/>
                    <a:pt x="11883" y="20668"/>
                    <a:pt x="11739" y="21784"/>
                  </a:cubicBezTo>
                  <a:cubicBezTo>
                    <a:pt x="11595" y="22901"/>
                    <a:pt x="11019" y="23909"/>
                    <a:pt x="10659" y="24989"/>
                  </a:cubicBezTo>
                  <a:cubicBezTo>
                    <a:pt x="9903" y="27149"/>
                    <a:pt x="9903" y="29634"/>
                    <a:pt x="11055" y="31614"/>
                  </a:cubicBezTo>
                  <a:cubicBezTo>
                    <a:pt x="12495" y="34027"/>
                    <a:pt x="15268" y="35179"/>
                    <a:pt x="17896" y="36187"/>
                  </a:cubicBezTo>
                  <a:cubicBezTo>
                    <a:pt x="18652" y="36403"/>
                    <a:pt x="19337" y="36763"/>
                    <a:pt x="19877" y="37303"/>
                  </a:cubicBezTo>
                  <a:cubicBezTo>
                    <a:pt x="20201" y="37663"/>
                    <a:pt x="20417" y="38131"/>
                    <a:pt x="20849" y="38383"/>
                  </a:cubicBezTo>
                  <a:cubicBezTo>
                    <a:pt x="20979" y="38466"/>
                    <a:pt x="21143" y="38506"/>
                    <a:pt x="21308" y="38506"/>
                  </a:cubicBezTo>
                  <a:cubicBezTo>
                    <a:pt x="21644" y="38506"/>
                    <a:pt x="21977" y="38338"/>
                    <a:pt x="22001" y="38023"/>
                  </a:cubicBezTo>
                  <a:cubicBezTo>
                    <a:pt x="20957" y="36691"/>
                    <a:pt x="20849" y="34855"/>
                    <a:pt x="21209" y="33199"/>
                  </a:cubicBezTo>
                  <a:cubicBezTo>
                    <a:pt x="21569" y="31542"/>
                    <a:pt x="22361" y="30030"/>
                    <a:pt x="22937" y="28446"/>
                  </a:cubicBezTo>
                  <a:cubicBezTo>
                    <a:pt x="23045" y="28158"/>
                    <a:pt x="23117" y="27834"/>
                    <a:pt x="23081" y="27509"/>
                  </a:cubicBezTo>
                  <a:cubicBezTo>
                    <a:pt x="23009" y="27185"/>
                    <a:pt x="22865" y="26897"/>
                    <a:pt x="22649" y="26681"/>
                  </a:cubicBezTo>
                  <a:cubicBezTo>
                    <a:pt x="21965" y="25925"/>
                    <a:pt x="21137" y="25313"/>
                    <a:pt x="20201" y="24953"/>
                  </a:cubicBezTo>
                  <a:cubicBezTo>
                    <a:pt x="20813" y="23837"/>
                    <a:pt x="19769" y="22433"/>
                    <a:pt x="18544" y="21964"/>
                  </a:cubicBezTo>
                  <a:cubicBezTo>
                    <a:pt x="17356" y="21496"/>
                    <a:pt x="15988" y="21496"/>
                    <a:pt x="14872" y="20848"/>
                  </a:cubicBezTo>
                  <a:cubicBezTo>
                    <a:pt x="14692" y="20776"/>
                    <a:pt x="14512" y="20632"/>
                    <a:pt x="14404" y="20452"/>
                  </a:cubicBezTo>
                  <a:cubicBezTo>
                    <a:pt x="14260" y="20092"/>
                    <a:pt x="14296" y="19696"/>
                    <a:pt x="14512" y="19372"/>
                  </a:cubicBezTo>
                  <a:cubicBezTo>
                    <a:pt x="15520" y="17284"/>
                    <a:pt x="17752" y="16095"/>
                    <a:pt x="19949" y="15375"/>
                  </a:cubicBezTo>
                  <a:cubicBezTo>
                    <a:pt x="20417" y="15267"/>
                    <a:pt x="20885" y="15051"/>
                    <a:pt x="21281" y="14727"/>
                  </a:cubicBezTo>
                  <a:cubicBezTo>
                    <a:pt x="21821" y="14259"/>
                    <a:pt x="21929" y="13467"/>
                    <a:pt x="21965" y="12747"/>
                  </a:cubicBezTo>
                  <a:cubicBezTo>
                    <a:pt x="22073" y="11342"/>
                    <a:pt x="22001" y="9974"/>
                    <a:pt x="21821" y="8570"/>
                  </a:cubicBezTo>
                  <a:cubicBezTo>
                    <a:pt x="21461" y="6122"/>
                    <a:pt x="20669" y="3745"/>
                    <a:pt x="19517" y="1585"/>
                  </a:cubicBezTo>
                  <a:cubicBezTo>
                    <a:pt x="19229" y="1045"/>
                    <a:pt x="18904" y="504"/>
                    <a:pt x="18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7688693" y="3242392"/>
              <a:ext cx="451161" cy="1025399"/>
            </a:xfrm>
            <a:custGeom>
              <a:avLst/>
              <a:gdLst/>
              <a:ahLst/>
              <a:cxnLst/>
              <a:rect l="l" t="t" r="r" b="b"/>
              <a:pathLst>
                <a:path w="13288" h="30201" extrusionOk="0">
                  <a:moveTo>
                    <a:pt x="4898" y="0"/>
                  </a:moveTo>
                  <a:lnTo>
                    <a:pt x="4466" y="288"/>
                  </a:lnTo>
                  <a:cubicBezTo>
                    <a:pt x="3638" y="828"/>
                    <a:pt x="2845" y="1404"/>
                    <a:pt x="2161" y="2052"/>
                  </a:cubicBezTo>
                  <a:cubicBezTo>
                    <a:pt x="793" y="3385"/>
                    <a:pt x="1" y="5761"/>
                    <a:pt x="1333" y="7093"/>
                  </a:cubicBezTo>
                  <a:cubicBezTo>
                    <a:pt x="2485" y="8282"/>
                    <a:pt x="4790" y="8318"/>
                    <a:pt x="5186" y="9902"/>
                  </a:cubicBezTo>
                  <a:cubicBezTo>
                    <a:pt x="5402" y="10838"/>
                    <a:pt x="4754" y="11738"/>
                    <a:pt x="4214" y="12566"/>
                  </a:cubicBezTo>
                  <a:cubicBezTo>
                    <a:pt x="3674" y="13359"/>
                    <a:pt x="3241" y="14475"/>
                    <a:pt x="3818" y="15267"/>
                  </a:cubicBezTo>
                  <a:cubicBezTo>
                    <a:pt x="3998" y="15483"/>
                    <a:pt x="4250" y="15699"/>
                    <a:pt x="4466" y="15879"/>
                  </a:cubicBezTo>
                  <a:cubicBezTo>
                    <a:pt x="5690" y="16959"/>
                    <a:pt x="5942" y="18868"/>
                    <a:pt x="5474" y="20452"/>
                  </a:cubicBezTo>
                  <a:cubicBezTo>
                    <a:pt x="5042" y="22036"/>
                    <a:pt x="4070" y="23368"/>
                    <a:pt x="3169" y="24773"/>
                  </a:cubicBezTo>
                  <a:cubicBezTo>
                    <a:pt x="2305" y="26177"/>
                    <a:pt x="1513" y="27689"/>
                    <a:pt x="1477" y="29346"/>
                  </a:cubicBezTo>
                  <a:cubicBezTo>
                    <a:pt x="1441" y="29562"/>
                    <a:pt x="1513" y="29778"/>
                    <a:pt x="1621" y="29958"/>
                  </a:cubicBezTo>
                  <a:cubicBezTo>
                    <a:pt x="1747" y="30138"/>
                    <a:pt x="1945" y="30201"/>
                    <a:pt x="2161" y="30201"/>
                  </a:cubicBezTo>
                  <a:cubicBezTo>
                    <a:pt x="2377" y="30201"/>
                    <a:pt x="2611" y="30138"/>
                    <a:pt x="2809" y="30066"/>
                  </a:cubicBezTo>
                  <a:cubicBezTo>
                    <a:pt x="4034" y="29598"/>
                    <a:pt x="5150" y="28877"/>
                    <a:pt x="6050" y="27941"/>
                  </a:cubicBezTo>
                  <a:cubicBezTo>
                    <a:pt x="6518" y="27401"/>
                    <a:pt x="7058" y="26933"/>
                    <a:pt x="7634" y="26573"/>
                  </a:cubicBezTo>
                  <a:cubicBezTo>
                    <a:pt x="8246" y="26285"/>
                    <a:pt x="8895" y="26141"/>
                    <a:pt x="9579" y="26105"/>
                  </a:cubicBezTo>
                  <a:cubicBezTo>
                    <a:pt x="10047" y="26069"/>
                    <a:pt x="10515" y="26033"/>
                    <a:pt x="11019" y="25961"/>
                  </a:cubicBezTo>
                  <a:cubicBezTo>
                    <a:pt x="12531" y="23044"/>
                    <a:pt x="13287" y="19804"/>
                    <a:pt x="13287" y="16527"/>
                  </a:cubicBezTo>
                  <a:cubicBezTo>
                    <a:pt x="13287" y="10010"/>
                    <a:pt x="10191" y="3853"/>
                    <a:pt x="4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2" name="Google Shape;2132;p52"/>
          <p:cNvGrpSpPr/>
          <p:nvPr/>
        </p:nvGrpSpPr>
        <p:grpSpPr>
          <a:xfrm rot="1283121">
            <a:off x="-525011" y="4120817"/>
            <a:ext cx="1490322" cy="486577"/>
            <a:chOff x="2564525" y="5223525"/>
            <a:chExt cx="2556110" cy="834547"/>
          </a:xfrm>
        </p:grpSpPr>
        <p:sp>
          <p:nvSpPr>
            <p:cNvPr id="2133" name="Google Shape;2133;p52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2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3" name="Google Shape;2143;p52"/>
          <p:cNvGrpSpPr/>
          <p:nvPr/>
        </p:nvGrpSpPr>
        <p:grpSpPr>
          <a:xfrm>
            <a:off x="6142680" y="603586"/>
            <a:ext cx="2305597" cy="2477086"/>
            <a:chOff x="6556568" y="836089"/>
            <a:chExt cx="2054716" cy="2207545"/>
          </a:xfrm>
        </p:grpSpPr>
        <p:grpSp>
          <p:nvGrpSpPr>
            <p:cNvPr id="2144" name="Google Shape;2144;p52"/>
            <p:cNvGrpSpPr/>
            <p:nvPr/>
          </p:nvGrpSpPr>
          <p:grpSpPr>
            <a:xfrm rot="822247">
              <a:off x="6754166" y="1006083"/>
              <a:ext cx="1659520" cy="1867557"/>
              <a:chOff x="6277150" y="538131"/>
              <a:chExt cx="1659575" cy="1867619"/>
            </a:xfrm>
          </p:grpSpPr>
          <p:sp>
            <p:nvSpPr>
              <p:cNvPr id="2145" name="Google Shape;2145;p52"/>
              <p:cNvSpPr/>
              <p:nvPr/>
            </p:nvSpPr>
            <p:spPr>
              <a:xfrm>
                <a:off x="6290600" y="750025"/>
                <a:ext cx="1646125" cy="1655725"/>
              </a:xfrm>
              <a:custGeom>
                <a:avLst/>
                <a:gdLst/>
                <a:ahLst/>
                <a:cxnLst/>
                <a:rect l="l" t="t" r="r" b="b"/>
                <a:pathLst>
                  <a:path w="65845" h="66229" extrusionOk="0">
                    <a:moveTo>
                      <a:pt x="2974" y="1"/>
                    </a:moveTo>
                    <a:cubicBezTo>
                      <a:pt x="1308" y="1"/>
                      <a:pt x="1" y="1385"/>
                      <a:pt x="52" y="3051"/>
                    </a:cubicBezTo>
                    <a:lnTo>
                      <a:pt x="1359" y="63179"/>
                    </a:lnTo>
                    <a:cubicBezTo>
                      <a:pt x="1385" y="64845"/>
                      <a:pt x="2718" y="66203"/>
                      <a:pt x="4409" y="66229"/>
                    </a:cubicBezTo>
                    <a:lnTo>
                      <a:pt x="62846" y="66229"/>
                    </a:lnTo>
                    <a:cubicBezTo>
                      <a:pt x="64512" y="66229"/>
                      <a:pt x="65845" y="64819"/>
                      <a:pt x="65768" y="63179"/>
                    </a:cubicBezTo>
                    <a:lnTo>
                      <a:pt x="64460" y="3051"/>
                    </a:lnTo>
                    <a:cubicBezTo>
                      <a:pt x="64435" y="1385"/>
                      <a:pt x="63102" y="26"/>
                      <a:pt x="61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52"/>
              <p:cNvSpPr/>
              <p:nvPr/>
            </p:nvSpPr>
            <p:spPr>
              <a:xfrm>
                <a:off x="6277150" y="926875"/>
                <a:ext cx="1610225" cy="1430175"/>
              </a:xfrm>
              <a:custGeom>
                <a:avLst/>
                <a:gdLst/>
                <a:ahLst/>
                <a:cxnLst/>
                <a:rect l="l" t="t" r="r" b="b"/>
                <a:pathLst>
                  <a:path w="64409" h="57207" extrusionOk="0">
                    <a:moveTo>
                      <a:pt x="3691" y="0"/>
                    </a:moveTo>
                    <a:cubicBezTo>
                      <a:pt x="2384" y="0"/>
                      <a:pt x="2410" y="1564"/>
                      <a:pt x="1103" y="1564"/>
                    </a:cubicBezTo>
                    <a:cubicBezTo>
                      <a:pt x="667" y="1564"/>
                      <a:pt x="257" y="1359"/>
                      <a:pt x="1" y="1026"/>
                    </a:cubicBezTo>
                    <a:lnTo>
                      <a:pt x="1" y="54208"/>
                    </a:lnTo>
                    <a:cubicBezTo>
                      <a:pt x="1" y="55874"/>
                      <a:pt x="1359" y="57207"/>
                      <a:pt x="2999" y="57207"/>
                    </a:cubicBezTo>
                    <a:lnTo>
                      <a:pt x="61436" y="57207"/>
                    </a:lnTo>
                    <a:cubicBezTo>
                      <a:pt x="63076" y="57207"/>
                      <a:pt x="64409" y="55848"/>
                      <a:pt x="64409" y="54208"/>
                    </a:cubicBezTo>
                    <a:lnTo>
                      <a:pt x="64409" y="1026"/>
                    </a:lnTo>
                    <a:cubicBezTo>
                      <a:pt x="64153" y="1359"/>
                      <a:pt x="63743" y="1564"/>
                      <a:pt x="63307" y="1564"/>
                    </a:cubicBezTo>
                    <a:cubicBezTo>
                      <a:pt x="62025" y="1564"/>
                      <a:pt x="62025" y="0"/>
                      <a:pt x="60718" y="0"/>
                    </a:cubicBezTo>
                    <a:cubicBezTo>
                      <a:pt x="59411" y="0"/>
                      <a:pt x="59437" y="1564"/>
                      <a:pt x="58130" y="1564"/>
                    </a:cubicBezTo>
                    <a:cubicBezTo>
                      <a:pt x="56822" y="1564"/>
                      <a:pt x="56848" y="0"/>
                      <a:pt x="55541" y="0"/>
                    </a:cubicBezTo>
                    <a:cubicBezTo>
                      <a:pt x="54234" y="0"/>
                      <a:pt x="54234" y="1564"/>
                      <a:pt x="52927" y="1564"/>
                    </a:cubicBezTo>
                    <a:cubicBezTo>
                      <a:pt x="51645" y="1564"/>
                      <a:pt x="51645" y="0"/>
                      <a:pt x="50338" y="0"/>
                    </a:cubicBezTo>
                    <a:cubicBezTo>
                      <a:pt x="49031" y="0"/>
                      <a:pt x="49057" y="1564"/>
                      <a:pt x="47749" y="1564"/>
                    </a:cubicBezTo>
                    <a:cubicBezTo>
                      <a:pt x="46442" y="1564"/>
                      <a:pt x="46468" y="0"/>
                      <a:pt x="45161" y="0"/>
                    </a:cubicBezTo>
                    <a:cubicBezTo>
                      <a:pt x="43854" y="0"/>
                      <a:pt x="43854" y="1564"/>
                      <a:pt x="42572" y="1564"/>
                    </a:cubicBezTo>
                    <a:cubicBezTo>
                      <a:pt x="41265" y="1564"/>
                      <a:pt x="41291" y="0"/>
                      <a:pt x="39984" y="0"/>
                    </a:cubicBezTo>
                    <a:cubicBezTo>
                      <a:pt x="38676" y="0"/>
                      <a:pt x="38702" y="1564"/>
                      <a:pt x="37395" y="1564"/>
                    </a:cubicBezTo>
                    <a:cubicBezTo>
                      <a:pt x="36062" y="1564"/>
                      <a:pt x="36088" y="0"/>
                      <a:pt x="34781" y="0"/>
                    </a:cubicBezTo>
                    <a:cubicBezTo>
                      <a:pt x="33499" y="0"/>
                      <a:pt x="33499" y="1564"/>
                      <a:pt x="32192" y="1564"/>
                    </a:cubicBezTo>
                    <a:cubicBezTo>
                      <a:pt x="30910" y="1564"/>
                      <a:pt x="30910" y="0"/>
                      <a:pt x="29603" y="0"/>
                    </a:cubicBezTo>
                    <a:cubicBezTo>
                      <a:pt x="28296" y="0"/>
                      <a:pt x="28322" y="1564"/>
                      <a:pt x="27015" y="1564"/>
                    </a:cubicBezTo>
                    <a:cubicBezTo>
                      <a:pt x="25708" y="1564"/>
                      <a:pt x="25733" y="0"/>
                      <a:pt x="24426" y="0"/>
                    </a:cubicBezTo>
                    <a:cubicBezTo>
                      <a:pt x="23119" y="0"/>
                      <a:pt x="23145" y="1564"/>
                      <a:pt x="21837" y="1564"/>
                    </a:cubicBezTo>
                    <a:cubicBezTo>
                      <a:pt x="20505" y="1564"/>
                      <a:pt x="20556" y="0"/>
                      <a:pt x="19223" y="0"/>
                    </a:cubicBezTo>
                    <a:cubicBezTo>
                      <a:pt x="17916" y="0"/>
                      <a:pt x="17942" y="1564"/>
                      <a:pt x="16634" y="1564"/>
                    </a:cubicBezTo>
                    <a:cubicBezTo>
                      <a:pt x="15327" y="1564"/>
                      <a:pt x="15353" y="0"/>
                      <a:pt x="14046" y="0"/>
                    </a:cubicBezTo>
                    <a:cubicBezTo>
                      <a:pt x="12739" y="0"/>
                      <a:pt x="12764" y="1564"/>
                      <a:pt x="11457" y="1564"/>
                    </a:cubicBezTo>
                    <a:cubicBezTo>
                      <a:pt x="10150" y="1564"/>
                      <a:pt x="10176" y="0"/>
                      <a:pt x="8869" y="0"/>
                    </a:cubicBezTo>
                    <a:cubicBezTo>
                      <a:pt x="7561" y="0"/>
                      <a:pt x="7587" y="1564"/>
                      <a:pt x="6280" y="1564"/>
                    </a:cubicBezTo>
                    <a:cubicBezTo>
                      <a:pt x="4973" y="1564"/>
                      <a:pt x="4973" y="0"/>
                      <a:pt x="36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52"/>
              <p:cNvSpPr/>
              <p:nvPr/>
            </p:nvSpPr>
            <p:spPr>
              <a:xfrm>
                <a:off x="6277150" y="746825"/>
                <a:ext cx="1610225" cy="219150"/>
              </a:xfrm>
              <a:custGeom>
                <a:avLst/>
                <a:gdLst/>
                <a:ahLst/>
                <a:cxnLst/>
                <a:rect l="l" t="t" r="r" b="b"/>
                <a:pathLst>
                  <a:path w="64409" h="8766" extrusionOk="0">
                    <a:moveTo>
                      <a:pt x="2999" y="0"/>
                    </a:moveTo>
                    <a:cubicBezTo>
                      <a:pt x="1359" y="0"/>
                      <a:pt x="1" y="1333"/>
                      <a:pt x="1" y="2999"/>
                    </a:cubicBezTo>
                    <a:lnTo>
                      <a:pt x="1" y="8228"/>
                    </a:lnTo>
                    <a:cubicBezTo>
                      <a:pt x="257" y="8561"/>
                      <a:pt x="667" y="8766"/>
                      <a:pt x="1103" y="8766"/>
                    </a:cubicBezTo>
                    <a:cubicBezTo>
                      <a:pt x="2384" y="8766"/>
                      <a:pt x="2384" y="7202"/>
                      <a:pt x="3691" y="7202"/>
                    </a:cubicBezTo>
                    <a:cubicBezTo>
                      <a:pt x="4998" y="7202"/>
                      <a:pt x="4973" y="8766"/>
                      <a:pt x="6280" y="8766"/>
                    </a:cubicBezTo>
                    <a:cubicBezTo>
                      <a:pt x="7587" y="8766"/>
                      <a:pt x="7561" y="7202"/>
                      <a:pt x="8869" y="7202"/>
                    </a:cubicBezTo>
                    <a:cubicBezTo>
                      <a:pt x="10176" y="7202"/>
                      <a:pt x="10176" y="8766"/>
                      <a:pt x="11457" y="8766"/>
                    </a:cubicBezTo>
                    <a:cubicBezTo>
                      <a:pt x="12764" y="8766"/>
                      <a:pt x="12764" y="7202"/>
                      <a:pt x="14046" y="7202"/>
                    </a:cubicBezTo>
                    <a:cubicBezTo>
                      <a:pt x="15353" y="7202"/>
                      <a:pt x="15327" y="8766"/>
                      <a:pt x="16634" y="8766"/>
                    </a:cubicBezTo>
                    <a:cubicBezTo>
                      <a:pt x="17967" y="8766"/>
                      <a:pt x="17916" y="7202"/>
                      <a:pt x="19249" y="7202"/>
                    </a:cubicBezTo>
                    <a:cubicBezTo>
                      <a:pt x="20556" y="7202"/>
                      <a:pt x="20530" y="8766"/>
                      <a:pt x="21837" y="8766"/>
                    </a:cubicBezTo>
                    <a:cubicBezTo>
                      <a:pt x="23119" y="8766"/>
                      <a:pt x="23119" y="7202"/>
                      <a:pt x="24426" y="7202"/>
                    </a:cubicBezTo>
                    <a:cubicBezTo>
                      <a:pt x="25733" y="7202"/>
                      <a:pt x="25708" y="8766"/>
                      <a:pt x="27015" y="8766"/>
                    </a:cubicBezTo>
                    <a:cubicBezTo>
                      <a:pt x="28322" y="8766"/>
                      <a:pt x="28296" y="7202"/>
                      <a:pt x="29603" y="7202"/>
                    </a:cubicBezTo>
                    <a:cubicBezTo>
                      <a:pt x="30910" y="7202"/>
                      <a:pt x="30885" y="8766"/>
                      <a:pt x="32192" y="8766"/>
                    </a:cubicBezTo>
                    <a:cubicBezTo>
                      <a:pt x="33499" y="8766"/>
                      <a:pt x="33473" y="7202"/>
                      <a:pt x="34781" y="7202"/>
                    </a:cubicBezTo>
                    <a:cubicBezTo>
                      <a:pt x="36113" y="7202"/>
                      <a:pt x="36062" y="8766"/>
                      <a:pt x="37395" y="8766"/>
                    </a:cubicBezTo>
                    <a:cubicBezTo>
                      <a:pt x="38702" y="8766"/>
                      <a:pt x="38676" y="7202"/>
                      <a:pt x="39984" y="7202"/>
                    </a:cubicBezTo>
                    <a:cubicBezTo>
                      <a:pt x="41291" y="7202"/>
                      <a:pt x="41265" y="8766"/>
                      <a:pt x="42572" y="8766"/>
                    </a:cubicBezTo>
                    <a:cubicBezTo>
                      <a:pt x="43854" y="8766"/>
                      <a:pt x="43854" y="7202"/>
                      <a:pt x="45161" y="7202"/>
                    </a:cubicBezTo>
                    <a:cubicBezTo>
                      <a:pt x="46468" y="7202"/>
                      <a:pt x="46442" y="8766"/>
                      <a:pt x="47749" y="8766"/>
                    </a:cubicBezTo>
                    <a:cubicBezTo>
                      <a:pt x="49057" y="8766"/>
                      <a:pt x="49057" y="7202"/>
                      <a:pt x="50338" y="7202"/>
                    </a:cubicBezTo>
                    <a:cubicBezTo>
                      <a:pt x="51645" y="7202"/>
                      <a:pt x="51620" y="8766"/>
                      <a:pt x="52952" y="8766"/>
                    </a:cubicBezTo>
                    <a:cubicBezTo>
                      <a:pt x="54259" y="8766"/>
                      <a:pt x="54234" y="7202"/>
                      <a:pt x="55541" y="7202"/>
                    </a:cubicBezTo>
                    <a:cubicBezTo>
                      <a:pt x="56848" y="7202"/>
                      <a:pt x="56822" y="8766"/>
                      <a:pt x="58130" y="8766"/>
                    </a:cubicBezTo>
                    <a:cubicBezTo>
                      <a:pt x="59437" y="8766"/>
                      <a:pt x="59437" y="7202"/>
                      <a:pt x="60718" y="7202"/>
                    </a:cubicBezTo>
                    <a:cubicBezTo>
                      <a:pt x="62025" y="7202"/>
                      <a:pt x="62000" y="8766"/>
                      <a:pt x="63307" y="8766"/>
                    </a:cubicBezTo>
                    <a:cubicBezTo>
                      <a:pt x="63743" y="8766"/>
                      <a:pt x="64153" y="8561"/>
                      <a:pt x="64409" y="8202"/>
                    </a:cubicBezTo>
                    <a:lnTo>
                      <a:pt x="64409" y="2999"/>
                    </a:lnTo>
                    <a:cubicBezTo>
                      <a:pt x="64409" y="1333"/>
                      <a:pt x="63076" y="0"/>
                      <a:pt x="61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52"/>
              <p:cNvSpPr/>
              <p:nvPr/>
            </p:nvSpPr>
            <p:spPr>
              <a:xfrm rot="-4392942">
                <a:off x="6926952" y="554068"/>
                <a:ext cx="298007" cy="356338"/>
              </a:xfrm>
              <a:custGeom>
                <a:avLst/>
                <a:gdLst/>
                <a:ahLst/>
                <a:cxnLst/>
                <a:rect l="l" t="t" r="r" b="b"/>
                <a:pathLst>
                  <a:path w="11919" h="14252" extrusionOk="0">
                    <a:moveTo>
                      <a:pt x="8304" y="1"/>
                    </a:moveTo>
                    <a:lnTo>
                      <a:pt x="0" y="2590"/>
                    </a:lnTo>
                    <a:lnTo>
                      <a:pt x="3614" y="14251"/>
                    </a:lnTo>
                    <a:lnTo>
                      <a:pt x="11918" y="11663"/>
                    </a:lnTo>
                    <a:lnTo>
                      <a:pt x="8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9" name="Google Shape;2149;p52"/>
            <p:cNvSpPr/>
            <p:nvPr/>
          </p:nvSpPr>
          <p:spPr>
            <a:xfrm rot="821932">
              <a:off x="6972804" y="1590873"/>
              <a:ext cx="1359266" cy="1951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" sz="1500" b="1">
                  <a:solidFill>
                    <a:schemeClr val="dk1"/>
                  </a:solidFill>
                  <a:latin typeface="Delius Swash Caps"/>
                  <a:ea typeface="Delius Swash Caps"/>
                  <a:cs typeface="Delius Swash Caps"/>
                  <a:sym typeface="Delius Swash Caps"/>
                </a:rPr>
                <a:t>Don't forget</a:t>
              </a:r>
              <a:endParaRPr sz="1500" b="1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endParaRPr>
            </a:p>
          </p:txBody>
        </p:sp>
        <p:sp>
          <p:nvSpPr>
            <p:cNvPr id="2150" name="Google Shape;2150;p52"/>
            <p:cNvSpPr/>
            <p:nvPr/>
          </p:nvSpPr>
          <p:spPr>
            <a:xfrm rot="821932">
              <a:off x="6829449" y="1778004"/>
              <a:ext cx="1359266" cy="996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" sz="1500" b="1">
                  <a:solidFill>
                    <a:schemeClr val="dk1"/>
                  </a:solidFill>
                  <a:latin typeface="Delius Swash Caps"/>
                  <a:ea typeface="Delius Swash Caps"/>
                  <a:cs typeface="Delius Swash Caps"/>
                  <a:sym typeface="Delius Swash Caps"/>
                </a:rPr>
                <a:t>            ...</a:t>
              </a:r>
              <a:endParaRPr sz="1500" b="1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endParaRPr>
            </a:p>
          </p:txBody>
        </p:sp>
      </p:grpSp>
      <p:grpSp>
        <p:nvGrpSpPr>
          <p:cNvPr id="2151" name="Google Shape;2151;p52"/>
          <p:cNvGrpSpPr/>
          <p:nvPr/>
        </p:nvGrpSpPr>
        <p:grpSpPr>
          <a:xfrm rot="418979">
            <a:off x="8309011" y="101110"/>
            <a:ext cx="1719313" cy="916180"/>
            <a:chOff x="7463504" y="3075665"/>
            <a:chExt cx="2603050" cy="1387103"/>
          </a:xfrm>
        </p:grpSpPr>
        <p:sp>
          <p:nvSpPr>
            <p:cNvPr id="2152" name="Google Shape;2152;p52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2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2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2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2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2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2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2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2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2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2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2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2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2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2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2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2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2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990" y="1260193"/>
            <a:ext cx="4268250" cy="37514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54"/>
          <p:cNvSpPr txBox="1">
            <a:spLocks noGrp="1"/>
          </p:cNvSpPr>
          <p:nvPr>
            <p:ph type="subTitle" idx="2"/>
          </p:nvPr>
        </p:nvSpPr>
        <p:spPr>
          <a:xfrm flipH="1">
            <a:off x="792203" y="1411184"/>
            <a:ext cx="4092216" cy="27493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buSzPts val="1100"/>
            </a:pPr>
            <a:r>
              <a:rPr lang="es-ES" dirty="0"/>
              <a:t>Crear una función que sume los valores de la serie Fibonacci. </a:t>
            </a:r>
            <a:endParaRPr lang="es-ES" dirty="0" smtClean="0"/>
          </a:p>
          <a:p>
            <a:pPr marL="0" lvl="0" indent="0" algn="l">
              <a:buSzPts val="1100"/>
            </a:pPr>
            <a:endParaRPr lang="es-ES" dirty="0" smtClean="0"/>
          </a:p>
          <a:p>
            <a:pPr marL="0" lvl="0" indent="0" algn="l">
              <a:buSzPts val="1100"/>
            </a:pPr>
            <a:r>
              <a:rPr lang="es-ES" dirty="0" smtClean="0"/>
              <a:t>○ </a:t>
            </a:r>
            <a:r>
              <a:rPr lang="es-ES" dirty="0"/>
              <a:t>El objetivo es sumar todos los números de la serie </a:t>
            </a:r>
            <a:r>
              <a:rPr lang="es-ES" dirty="0" err="1"/>
              <a:t>fibonacci</a:t>
            </a:r>
            <a:r>
              <a:rPr lang="es-ES" dirty="0"/>
              <a:t> desde una cadena. </a:t>
            </a:r>
            <a:endParaRPr lang="es-ES" dirty="0" smtClean="0"/>
          </a:p>
          <a:p>
            <a:pPr marL="0" lvl="0" indent="0" algn="l">
              <a:buSzPts val="1100"/>
            </a:pPr>
            <a:r>
              <a:rPr lang="es-ES" dirty="0" smtClean="0"/>
              <a:t>○ </a:t>
            </a:r>
            <a:r>
              <a:rPr lang="es-ES" dirty="0"/>
              <a:t>Es decir usted tendrá solo la cadena generada con los primeros N números de la serie </a:t>
            </a:r>
            <a:r>
              <a:rPr lang="es-ES" dirty="0" err="1"/>
              <a:t>fibonacci</a:t>
            </a:r>
            <a:r>
              <a:rPr lang="es-ES" dirty="0"/>
              <a:t> y a partir de ellos deberá sumar los números de esa serie.</a:t>
            </a:r>
            <a:endParaRPr dirty="0"/>
          </a:p>
        </p:txBody>
      </p:sp>
      <p:sp>
        <p:nvSpPr>
          <p:cNvPr id="2269" name="Google Shape;2269;p54"/>
          <p:cNvSpPr txBox="1">
            <a:spLocks noGrp="1"/>
          </p:cNvSpPr>
          <p:nvPr>
            <p:ph type="title"/>
          </p:nvPr>
        </p:nvSpPr>
        <p:spPr>
          <a:xfrm flipH="1">
            <a:off x="738390" y="1047789"/>
            <a:ext cx="29499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 smtClean="0"/>
              <a:t>P</a:t>
            </a:r>
            <a:r>
              <a:rPr lang="en" dirty="0" smtClean="0"/>
              <a:t>regunta 10</a:t>
            </a:r>
            <a:endParaRPr dirty="0"/>
          </a:p>
        </p:txBody>
      </p:sp>
      <p:sp>
        <p:nvSpPr>
          <p:cNvPr id="2270" name="Google Shape;2270;p54"/>
          <p:cNvSpPr txBox="1">
            <a:spLocks noGrp="1"/>
          </p:cNvSpPr>
          <p:nvPr>
            <p:ph type="body" idx="1"/>
          </p:nvPr>
        </p:nvSpPr>
        <p:spPr>
          <a:xfrm>
            <a:off x="4991100" y="699690"/>
            <a:ext cx="4053840" cy="3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0">
              <a:buSzPts val="1600"/>
              <a:buNone/>
            </a:pPr>
            <a:r>
              <a:rPr lang="es-ES" dirty="0"/>
              <a:t>Ejemplo: </a:t>
            </a:r>
            <a:r>
              <a:rPr lang="es-ES" dirty="0" err="1"/>
              <a:t>suma_serie_fibonacci</a:t>
            </a:r>
            <a:r>
              <a:rPr lang="es-ES" dirty="0"/>
              <a:t>(</a:t>
            </a:r>
            <a:r>
              <a:rPr lang="es-ES" dirty="0" err="1"/>
              <a:t>mi_metodo_que_retorna_la_serie</a:t>
            </a:r>
            <a:r>
              <a:rPr lang="es-ES" dirty="0"/>
              <a:t>(10)) </a:t>
            </a:r>
            <a:endParaRPr lang="es-ES" dirty="0" smtClean="0"/>
          </a:p>
          <a:p>
            <a:pPr marL="127000" lvl="0" indent="0">
              <a:buSzPts val="1600"/>
              <a:buNone/>
            </a:pPr>
            <a:r>
              <a:rPr lang="es-ES" dirty="0" smtClean="0"/>
              <a:t>■ </a:t>
            </a:r>
            <a:r>
              <a:rPr lang="es-ES" dirty="0"/>
              <a:t>Note que previamente deberá crear una función que retorne una cadena con la serie </a:t>
            </a:r>
            <a:r>
              <a:rPr lang="es-ES" dirty="0" err="1"/>
              <a:t>fibonacci</a:t>
            </a:r>
            <a:r>
              <a:rPr lang="es-ES" dirty="0"/>
              <a:t> hasta un cierto valor. 1. </a:t>
            </a:r>
            <a:endParaRPr lang="es-ES" dirty="0" smtClean="0"/>
          </a:p>
          <a:p>
            <a:pPr marL="127000" lvl="0" indent="0">
              <a:buSzPts val="1600"/>
              <a:buNone/>
            </a:pPr>
            <a:r>
              <a:rPr lang="es-ES" dirty="0" smtClean="0"/>
              <a:t>Ejemplo</a:t>
            </a:r>
            <a:r>
              <a:rPr lang="es-ES" dirty="0"/>
              <a:t>: 0,1,1,2,3,5,8,....... </a:t>
            </a:r>
            <a:endParaRPr lang="es-ES" dirty="0" smtClean="0"/>
          </a:p>
          <a:p>
            <a:pPr marL="127000" lvl="0" indent="0">
              <a:buSzPts val="1600"/>
              <a:buNone/>
            </a:pPr>
            <a:r>
              <a:rPr lang="es-ES" dirty="0" smtClean="0"/>
              <a:t>■ </a:t>
            </a:r>
            <a:r>
              <a:rPr lang="es-ES" dirty="0"/>
              <a:t>Luego esta función se deberá pasar como parámetro a la función que suma todos los valores de esa serie generada. </a:t>
            </a:r>
            <a:endParaRPr dirty="0"/>
          </a:p>
        </p:txBody>
      </p:sp>
      <p:grpSp>
        <p:nvGrpSpPr>
          <p:cNvPr id="2271" name="Google Shape;2271;p54"/>
          <p:cNvGrpSpPr/>
          <p:nvPr/>
        </p:nvGrpSpPr>
        <p:grpSpPr>
          <a:xfrm rot="-1062919">
            <a:off x="-828552" y="3976432"/>
            <a:ext cx="1654020" cy="540023"/>
            <a:chOff x="2564525" y="5223525"/>
            <a:chExt cx="2556110" cy="834547"/>
          </a:xfrm>
        </p:grpSpPr>
        <p:sp>
          <p:nvSpPr>
            <p:cNvPr id="2272" name="Google Shape;2272;p54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4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4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4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4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4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4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4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4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4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54"/>
          <p:cNvGrpSpPr/>
          <p:nvPr/>
        </p:nvGrpSpPr>
        <p:grpSpPr>
          <a:xfrm rot="2922040">
            <a:off x="-928977" y="4231033"/>
            <a:ext cx="1719609" cy="916338"/>
            <a:chOff x="7463504" y="3075665"/>
            <a:chExt cx="2603050" cy="1387103"/>
          </a:xfrm>
        </p:grpSpPr>
        <p:sp>
          <p:nvSpPr>
            <p:cNvPr id="2283" name="Google Shape;2283;p54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4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4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4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4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4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4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4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4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4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4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4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4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4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4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4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4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4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4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4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4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4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4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4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4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4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4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4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4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4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4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4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4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345" y="4083367"/>
            <a:ext cx="3922395" cy="963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55"/>
          <p:cNvSpPr txBox="1">
            <a:spLocks noGrp="1"/>
          </p:cNvSpPr>
          <p:nvPr>
            <p:ph type="title" idx="4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 smtClean="0"/>
              <a:t>P</a:t>
            </a:r>
            <a:r>
              <a:rPr lang="en" dirty="0" smtClean="0"/>
              <a:t>regunta 11</a:t>
            </a:r>
            <a:endParaRPr dirty="0">
              <a:highlight>
                <a:schemeClr val="dk2"/>
              </a:highlight>
            </a:endParaRPr>
          </a:p>
        </p:txBody>
      </p:sp>
      <p:sp>
        <p:nvSpPr>
          <p:cNvPr id="2322" name="Google Shape;2322;p55"/>
          <p:cNvSpPr txBox="1">
            <a:spLocks noGrp="1"/>
          </p:cNvSpPr>
          <p:nvPr>
            <p:ph type="subTitle" idx="1"/>
          </p:nvPr>
        </p:nvSpPr>
        <p:spPr>
          <a:xfrm>
            <a:off x="1642630" y="1432560"/>
            <a:ext cx="5946890" cy="31775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Aft>
                <a:spcPts val="1200"/>
              </a:spcAft>
              <a:buSzPts val="1100"/>
            </a:pPr>
            <a:r>
              <a:rPr lang="es-ES" dirty="0"/>
              <a:t>Manejo de vistas. </a:t>
            </a:r>
            <a:endParaRPr lang="es-ES" dirty="0" smtClean="0"/>
          </a:p>
          <a:p>
            <a:pPr marL="0" lvl="0" indent="0" algn="l">
              <a:spcAft>
                <a:spcPts val="1200"/>
              </a:spcAft>
              <a:buSzPts val="1100"/>
            </a:pPr>
            <a:r>
              <a:rPr lang="es-ES" dirty="0" smtClean="0"/>
              <a:t>○ </a:t>
            </a:r>
            <a:r>
              <a:rPr lang="es-ES" dirty="0"/>
              <a:t>Crear una consulta SQL para lo siguiente. </a:t>
            </a:r>
            <a:endParaRPr lang="es-ES" dirty="0" smtClean="0"/>
          </a:p>
          <a:p>
            <a:pPr marL="0" lvl="0" indent="0" algn="l">
              <a:spcAft>
                <a:spcPts val="1200"/>
              </a:spcAft>
              <a:buSzPts val="1100"/>
            </a:pPr>
            <a:r>
              <a:rPr lang="es-ES" dirty="0" smtClean="0"/>
              <a:t>■ </a:t>
            </a:r>
            <a:r>
              <a:rPr lang="es-ES" dirty="0"/>
              <a:t>La consulta de la vista debe reflejar como campos: </a:t>
            </a:r>
            <a:endParaRPr lang="es-ES" dirty="0" smtClean="0"/>
          </a:p>
          <a:p>
            <a:pPr marL="342900" lvl="0" indent="-342900" algn="l">
              <a:spcAft>
                <a:spcPts val="1200"/>
              </a:spcAft>
              <a:buSzPts val="1100"/>
              <a:buAutoNum type="arabicPeriod"/>
            </a:pPr>
            <a:r>
              <a:rPr lang="es-ES" dirty="0" smtClean="0"/>
              <a:t>nombres </a:t>
            </a:r>
            <a:r>
              <a:rPr lang="es-ES" dirty="0"/>
              <a:t>y apellidos concatenados </a:t>
            </a:r>
          </a:p>
          <a:p>
            <a:pPr marL="342900" lvl="0" indent="-342900" algn="l">
              <a:spcAft>
                <a:spcPts val="1200"/>
              </a:spcAft>
              <a:buSzPts val="1100"/>
              <a:buAutoNum type="arabicPeriod"/>
            </a:pPr>
            <a:r>
              <a:rPr lang="es-ES" dirty="0" smtClean="0"/>
              <a:t>la </a:t>
            </a:r>
            <a:r>
              <a:rPr lang="es-ES" dirty="0"/>
              <a:t>edad </a:t>
            </a:r>
          </a:p>
          <a:p>
            <a:pPr marL="342900" lvl="0" indent="-342900" algn="l">
              <a:spcAft>
                <a:spcPts val="1200"/>
              </a:spcAft>
              <a:buSzPts val="1100"/>
              <a:buAutoNum type="arabicPeriod"/>
            </a:pPr>
            <a:r>
              <a:rPr lang="es-ES" dirty="0" smtClean="0"/>
              <a:t>fecha </a:t>
            </a:r>
            <a:r>
              <a:rPr lang="es-ES" dirty="0"/>
              <a:t>de nacimiento. </a:t>
            </a:r>
          </a:p>
          <a:p>
            <a:pPr marL="342900" lvl="0" indent="-342900" algn="l">
              <a:spcAft>
                <a:spcPts val="1200"/>
              </a:spcAft>
              <a:buSzPts val="1100"/>
              <a:buAutoNum type="arabicPeriod"/>
            </a:pPr>
            <a:r>
              <a:rPr lang="es-ES" dirty="0" smtClean="0"/>
              <a:t>Nombre </a:t>
            </a:r>
            <a:r>
              <a:rPr lang="es-ES" dirty="0"/>
              <a:t>del proyecto </a:t>
            </a:r>
            <a:endParaRPr lang="es-ES" dirty="0" smtClean="0"/>
          </a:p>
          <a:p>
            <a:pPr marL="0" lvl="0" indent="0" algn="l">
              <a:spcAft>
                <a:spcPts val="1200"/>
              </a:spcAft>
              <a:buSzPts val="1100"/>
            </a:pPr>
            <a:r>
              <a:rPr lang="es-ES" dirty="0" smtClean="0"/>
              <a:t>○ </a:t>
            </a:r>
            <a:r>
              <a:rPr lang="es-ES" dirty="0"/>
              <a:t>Obtener todas las personas del sexo femenino que hayan nacido en el departamento de El Alto en donde la fecha de nacimiento sea: 1. </a:t>
            </a:r>
            <a:r>
              <a:rPr lang="es-ES" dirty="0" err="1"/>
              <a:t>fecha_nac</a:t>
            </a:r>
            <a:r>
              <a:rPr lang="es-ES" dirty="0"/>
              <a:t> = '2000-10-10'</a:t>
            </a:r>
            <a:endParaRPr dirty="0"/>
          </a:p>
        </p:txBody>
      </p:sp>
      <p:grpSp>
        <p:nvGrpSpPr>
          <p:cNvPr id="2330" name="Google Shape;2330;p55"/>
          <p:cNvGrpSpPr/>
          <p:nvPr/>
        </p:nvGrpSpPr>
        <p:grpSpPr>
          <a:xfrm>
            <a:off x="347542" y="617560"/>
            <a:ext cx="1302139" cy="1270699"/>
            <a:chOff x="146875" y="384500"/>
            <a:chExt cx="1820409" cy="1776456"/>
          </a:xfrm>
        </p:grpSpPr>
        <p:sp>
          <p:nvSpPr>
            <p:cNvPr id="2331" name="Google Shape;2331;p55"/>
            <p:cNvSpPr/>
            <p:nvPr/>
          </p:nvSpPr>
          <p:spPr>
            <a:xfrm>
              <a:off x="146875" y="384500"/>
              <a:ext cx="1820409" cy="1776456"/>
            </a:xfrm>
            <a:custGeom>
              <a:avLst/>
              <a:gdLst/>
              <a:ahLst/>
              <a:cxnLst/>
              <a:rect l="l" t="t" r="r" b="b"/>
              <a:pathLst>
                <a:path w="44233" h="43165" extrusionOk="0">
                  <a:moveTo>
                    <a:pt x="23017" y="0"/>
                  </a:moveTo>
                  <a:cubicBezTo>
                    <a:pt x="18114" y="0"/>
                    <a:pt x="11242" y="1368"/>
                    <a:pt x="6505" y="7839"/>
                  </a:cubicBezTo>
                  <a:cubicBezTo>
                    <a:pt x="2236" y="13710"/>
                    <a:pt x="1" y="24518"/>
                    <a:pt x="4304" y="32957"/>
                  </a:cubicBezTo>
                  <a:cubicBezTo>
                    <a:pt x="8807" y="41830"/>
                    <a:pt x="18047" y="43164"/>
                    <a:pt x="23117" y="43164"/>
                  </a:cubicBezTo>
                  <a:cubicBezTo>
                    <a:pt x="23618" y="43164"/>
                    <a:pt x="24118" y="43131"/>
                    <a:pt x="24652" y="43131"/>
                  </a:cubicBezTo>
                  <a:cubicBezTo>
                    <a:pt x="41097" y="42431"/>
                    <a:pt x="43832" y="27954"/>
                    <a:pt x="43865" y="27820"/>
                  </a:cubicBezTo>
                  <a:cubicBezTo>
                    <a:pt x="44232" y="25785"/>
                    <a:pt x="42698" y="23884"/>
                    <a:pt x="40630" y="23817"/>
                  </a:cubicBezTo>
                  <a:cubicBezTo>
                    <a:pt x="38528" y="23651"/>
                    <a:pt x="36460" y="23250"/>
                    <a:pt x="34459" y="22616"/>
                  </a:cubicBezTo>
                  <a:cubicBezTo>
                    <a:pt x="31123" y="21449"/>
                    <a:pt x="29255" y="19748"/>
                    <a:pt x="28955" y="17613"/>
                  </a:cubicBezTo>
                  <a:cubicBezTo>
                    <a:pt x="27954" y="10408"/>
                    <a:pt x="30556" y="5871"/>
                    <a:pt x="30623" y="5704"/>
                  </a:cubicBezTo>
                  <a:cubicBezTo>
                    <a:pt x="31823" y="3736"/>
                    <a:pt x="30789" y="1168"/>
                    <a:pt x="28554" y="601"/>
                  </a:cubicBezTo>
                  <a:cubicBezTo>
                    <a:pt x="26720" y="200"/>
                    <a:pt x="24885" y="0"/>
                    <a:pt x="23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76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5"/>
            <p:cNvSpPr/>
            <p:nvPr/>
          </p:nvSpPr>
          <p:spPr>
            <a:xfrm>
              <a:off x="272998" y="476551"/>
              <a:ext cx="1590212" cy="1573095"/>
            </a:xfrm>
            <a:custGeom>
              <a:avLst/>
              <a:gdLst/>
              <a:ahLst/>
              <a:cxnLst/>
              <a:rect l="l" t="t" r="r" b="b"/>
              <a:pathLst>
                <a:path w="37161" h="36761" extrusionOk="0">
                  <a:moveTo>
                    <a:pt x="19448" y="1"/>
                  </a:moveTo>
                  <a:cubicBezTo>
                    <a:pt x="15278" y="1"/>
                    <a:pt x="9441" y="1135"/>
                    <a:pt x="5538" y="6539"/>
                  </a:cubicBezTo>
                  <a:cubicBezTo>
                    <a:pt x="1769" y="11709"/>
                    <a:pt x="1" y="21249"/>
                    <a:pt x="3603" y="28321"/>
                  </a:cubicBezTo>
                  <a:cubicBezTo>
                    <a:pt x="5538" y="32157"/>
                    <a:pt x="9908" y="36760"/>
                    <a:pt x="19548" y="36760"/>
                  </a:cubicBezTo>
                  <a:cubicBezTo>
                    <a:pt x="20015" y="36760"/>
                    <a:pt x="20482" y="36760"/>
                    <a:pt x="20949" y="36727"/>
                  </a:cubicBezTo>
                  <a:cubicBezTo>
                    <a:pt x="34859" y="36126"/>
                    <a:pt x="37127" y="24185"/>
                    <a:pt x="37127" y="24051"/>
                  </a:cubicBezTo>
                  <a:cubicBezTo>
                    <a:pt x="37161" y="23984"/>
                    <a:pt x="37127" y="23918"/>
                    <a:pt x="37094" y="23884"/>
                  </a:cubicBezTo>
                  <a:cubicBezTo>
                    <a:pt x="37061" y="23818"/>
                    <a:pt x="36994" y="23784"/>
                    <a:pt x="36927" y="23784"/>
                  </a:cubicBezTo>
                  <a:cubicBezTo>
                    <a:pt x="36794" y="23784"/>
                    <a:pt x="23418" y="23251"/>
                    <a:pt x="22217" y="14844"/>
                  </a:cubicBezTo>
                  <a:cubicBezTo>
                    <a:pt x="21049" y="6372"/>
                    <a:pt x="24318" y="901"/>
                    <a:pt x="24318" y="834"/>
                  </a:cubicBezTo>
                  <a:cubicBezTo>
                    <a:pt x="24352" y="768"/>
                    <a:pt x="24352" y="701"/>
                    <a:pt x="24318" y="634"/>
                  </a:cubicBezTo>
                  <a:cubicBezTo>
                    <a:pt x="24285" y="568"/>
                    <a:pt x="24218" y="534"/>
                    <a:pt x="24151" y="501"/>
                  </a:cubicBezTo>
                  <a:cubicBezTo>
                    <a:pt x="22617" y="167"/>
                    <a:pt x="21016" y="1"/>
                    <a:pt x="19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5"/>
            <p:cNvSpPr/>
            <p:nvPr/>
          </p:nvSpPr>
          <p:spPr>
            <a:xfrm>
              <a:off x="842911" y="1080253"/>
              <a:ext cx="215570" cy="215529"/>
            </a:xfrm>
            <a:custGeom>
              <a:avLst/>
              <a:gdLst/>
              <a:ahLst/>
              <a:cxnLst/>
              <a:rect l="l" t="t" r="r" b="b"/>
              <a:pathLst>
                <a:path w="5238" h="5237" extrusionOk="0">
                  <a:moveTo>
                    <a:pt x="1039" y="1"/>
                  </a:moveTo>
                  <a:cubicBezTo>
                    <a:pt x="910" y="1"/>
                    <a:pt x="830" y="92"/>
                    <a:pt x="801" y="207"/>
                  </a:cubicBezTo>
                  <a:lnTo>
                    <a:pt x="801" y="308"/>
                  </a:lnTo>
                  <a:cubicBezTo>
                    <a:pt x="801" y="408"/>
                    <a:pt x="801" y="508"/>
                    <a:pt x="801" y="608"/>
                  </a:cubicBezTo>
                  <a:cubicBezTo>
                    <a:pt x="801" y="941"/>
                    <a:pt x="801" y="1275"/>
                    <a:pt x="868" y="1642"/>
                  </a:cubicBezTo>
                  <a:cubicBezTo>
                    <a:pt x="868" y="1875"/>
                    <a:pt x="935" y="2109"/>
                    <a:pt x="1001" y="2342"/>
                  </a:cubicBezTo>
                  <a:cubicBezTo>
                    <a:pt x="1035" y="2442"/>
                    <a:pt x="1068" y="2576"/>
                    <a:pt x="1135" y="2709"/>
                  </a:cubicBezTo>
                  <a:lnTo>
                    <a:pt x="67" y="3944"/>
                  </a:lnTo>
                  <a:cubicBezTo>
                    <a:pt x="1" y="4044"/>
                    <a:pt x="1" y="4210"/>
                    <a:pt x="101" y="4277"/>
                  </a:cubicBezTo>
                  <a:cubicBezTo>
                    <a:pt x="134" y="4310"/>
                    <a:pt x="201" y="4344"/>
                    <a:pt x="234" y="4344"/>
                  </a:cubicBezTo>
                  <a:cubicBezTo>
                    <a:pt x="301" y="4344"/>
                    <a:pt x="368" y="4310"/>
                    <a:pt x="434" y="4244"/>
                  </a:cubicBezTo>
                  <a:lnTo>
                    <a:pt x="1335" y="3176"/>
                  </a:lnTo>
                  <a:cubicBezTo>
                    <a:pt x="1502" y="3410"/>
                    <a:pt x="1669" y="3610"/>
                    <a:pt x="1902" y="3777"/>
                  </a:cubicBezTo>
                  <a:lnTo>
                    <a:pt x="1335" y="4911"/>
                  </a:lnTo>
                  <a:cubicBezTo>
                    <a:pt x="1268" y="5044"/>
                    <a:pt x="1335" y="5178"/>
                    <a:pt x="1435" y="5211"/>
                  </a:cubicBezTo>
                  <a:cubicBezTo>
                    <a:pt x="1452" y="5228"/>
                    <a:pt x="1468" y="5236"/>
                    <a:pt x="1485" y="5236"/>
                  </a:cubicBezTo>
                  <a:cubicBezTo>
                    <a:pt x="1502" y="5236"/>
                    <a:pt x="1518" y="5228"/>
                    <a:pt x="1535" y="5211"/>
                  </a:cubicBezTo>
                  <a:cubicBezTo>
                    <a:pt x="1635" y="5211"/>
                    <a:pt x="1702" y="5178"/>
                    <a:pt x="1735" y="5111"/>
                  </a:cubicBezTo>
                  <a:lnTo>
                    <a:pt x="2269" y="3977"/>
                  </a:lnTo>
                  <a:cubicBezTo>
                    <a:pt x="2503" y="4044"/>
                    <a:pt x="2703" y="4077"/>
                    <a:pt x="2970" y="4077"/>
                  </a:cubicBezTo>
                  <a:lnTo>
                    <a:pt x="3036" y="4077"/>
                  </a:lnTo>
                  <a:lnTo>
                    <a:pt x="3170" y="5044"/>
                  </a:lnTo>
                  <a:cubicBezTo>
                    <a:pt x="3203" y="5144"/>
                    <a:pt x="3303" y="5211"/>
                    <a:pt x="3403" y="5211"/>
                  </a:cubicBezTo>
                  <a:lnTo>
                    <a:pt x="3437" y="5211"/>
                  </a:lnTo>
                  <a:cubicBezTo>
                    <a:pt x="3570" y="5211"/>
                    <a:pt x="3637" y="5078"/>
                    <a:pt x="3637" y="4944"/>
                  </a:cubicBezTo>
                  <a:lnTo>
                    <a:pt x="3470" y="4010"/>
                  </a:lnTo>
                  <a:lnTo>
                    <a:pt x="3670" y="3977"/>
                  </a:lnTo>
                  <a:lnTo>
                    <a:pt x="3904" y="3877"/>
                  </a:lnTo>
                  <a:cubicBezTo>
                    <a:pt x="4204" y="3743"/>
                    <a:pt x="4471" y="3510"/>
                    <a:pt x="4704" y="3276"/>
                  </a:cubicBezTo>
                  <a:cubicBezTo>
                    <a:pt x="4871" y="3043"/>
                    <a:pt x="5004" y="2776"/>
                    <a:pt x="5104" y="2476"/>
                  </a:cubicBezTo>
                  <a:cubicBezTo>
                    <a:pt x="5171" y="2242"/>
                    <a:pt x="5238" y="2009"/>
                    <a:pt x="5238" y="1775"/>
                  </a:cubicBezTo>
                  <a:cubicBezTo>
                    <a:pt x="5238" y="1542"/>
                    <a:pt x="5238" y="1342"/>
                    <a:pt x="5238" y="1141"/>
                  </a:cubicBezTo>
                  <a:cubicBezTo>
                    <a:pt x="5238" y="975"/>
                    <a:pt x="5204" y="808"/>
                    <a:pt x="5171" y="708"/>
                  </a:cubicBezTo>
                  <a:cubicBezTo>
                    <a:pt x="5171" y="608"/>
                    <a:pt x="5138" y="508"/>
                    <a:pt x="5104" y="408"/>
                  </a:cubicBezTo>
                  <a:lnTo>
                    <a:pt x="5104" y="308"/>
                  </a:lnTo>
                  <a:cubicBezTo>
                    <a:pt x="5071" y="207"/>
                    <a:pt x="4971" y="107"/>
                    <a:pt x="4838" y="107"/>
                  </a:cubicBezTo>
                  <a:cubicBezTo>
                    <a:pt x="4704" y="141"/>
                    <a:pt x="4604" y="241"/>
                    <a:pt x="4604" y="374"/>
                  </a:cubicBezTo>
                  <a:lnTo>
                    <a:pt x="4604" y="741"/>
                  </a:lnTo>
                  <a:cubicBezTo>
                    <a:pt x="4604" y="1041"/>
                    <a:pt x="4571" y="1342"/>
                    <a:pt x="4504" y="1642"/>
                  </a:cubicBezTo>
                  <a:cubicBezTo>
                    <a:pt x="4471" y="1842"/>
                    <a:pt x="4404" y="2042"/>
                    <a:pt x="4337" y="2209"/>
                  </a:cubicBezTo>
                  <a:cubicBezTo>
                    <a:pt x="4270" y="2376"/>
                    <a:pt x="4170" y="2576"/>
                    <a:pt x="4037" y="2709"/>
                  </a:cubicBezTo>
                  <a:cubicBezTo>
                    <a:pt x="3904" y="2843"/>
                    <a:pt x="3737" y="2976"/>
                    <a:pt x="3570" y="3043"/>
                  </a:cubicBezTo>
                  <a:lnTo>
                    <a:pt x="3437" y="3110"/>
                  </a:lnTo>
                  <a:lnTo>
                    <a:pt x="3236" y="3143"/>
                  </a:lnTo>
                  <a:lnTo>
                    <a:pt x="3170" y="3176"/>
                  </a:lnTo>
                  <a:lnTo>
                    <a:pt x="2936" y="3176"/>
                  </a:lnTo>
                  <a:cubicBezTo>
                    <a:pt x="2769" y="3176"/>
                    <a:pt x="2603" y="3143"/>
                    <a:pt x="2436" y="3043"/>
                  </a:cubicBezTo>
                  <a:cubicBezTo>
                    <a:pt x="2269" y="2943"/>
                    <a:pt x="2136" y="2776"/>
                    <a:pt x="2036" y="2643"/>
                  </a:cubicBezTo>
                  <a:cubicBezTo>
                    <a:pt x="1969" y="2543"/>
                    <a:pt x="1902" y="2442"/>
                    <a:pt x="1869" y="2342"/>
                  </a:cubicBezTo>
                  <a:cubicBezTo>
                    <a:pt x="1802" y="2242"/>
                    <a:pt x="1769" y="2176"/>
                    <a:pt x="1735" y="2076"/>
                  </a:cubicBezTo>
                  <a:cubicBezTo>
                    <a:pt x="1669" y="1875"/>
                    <a:pt x="1602" y="1675"/>
                    <a:pt x="1535" y="1475"/>
                  </a:cubicBezTo>
                  <a:cubicBezTo>
                    <a:pt x="1435" y="1108"/>
                    <a:pt x="1368" y="775"/>
                    <a:pt x="1335" y="541"/>
                  </a:cubicBezTo>
                  <a:cubicBezTo>
                    <a:pt x="1302" y="341"/>
                    <a:pt x="1302" y="207"/>
                    <a:pt x="1302" y="207"/>
                  </a:cubicBezTo>
                  <a:cubicBezTo>
                    <a:pt x="1268" y="74"/>
                    <a:pt x="1202" y="7"/>
                    <a:pt x="1102" y="7"/>
                  </a:cubicBezTo>
                  <a:cubicBezTo>
                    <a:pt x="1080" y="3"/>
                    <a:pt x="1059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5"/>
            <p:cNvSpPr/>
            <p:nvPr/>
          </p:nvSpPr>
          <p:spPr>
            <a:xfrm>
              <a:off x="998071" y="1298712"/>
              <a:ext cx="285328" cy="134330"/>
            </a:xfrm>
            <a:custGeom>
              <a:avLst/>
              <a:gdLst/>
              <a:ahLst/>
              <a:cxnLst/>
              <a:rect l="l" t="t" r="r" b="b"/>
              <a:pathLst>
                <a:path w="6933" h="3264" extrusionOk="0">
                  <a:moveTo>
                    <a:pt x="6644" y="1"/>
                  </a:moveTo>
                  <a:cubicBezTo>
                    <a:pt x="6553" y="1"/>
                    <a:pt x="6464" y="52"/>
                    <a:pt x="6438" y="170"/>
                  </a:cubicBezTo>
                  <a:cubicBezTo>
                    <a:pt x="6371" y="270"/>
                    <a:pt x="6338" y="337"/>
                    <a:pt x="6271" y="437"/>
                  </a:cubicBezTo>
                  <a:cubicBezTo>
                    <a:pt x="6138" y="670"/>
                    <a:pt x="5971" y="870"/>
                    <a:pt x="5804" y="1071"/>
                  </a:cubicBezTo>
                  <a:cubicBezTo>
                    <a:pt x="5704" y="1204"/>
                    <a:pt x="5571" y="1337"/>
                    <a:pt x="5437" y="1438"/>
                  </a:cubicBezTo>
                  <a:cubicBezTo>
                    <a:pt x="5304" y="1571"/>
                    <a:pt x="5137" y="1671"/>
                    <a:pt x="5004" y="1771"/>
                  </a:cubicBezTo>
                  <a:cubicBezTo>
                    <a:pt x="4837" y="1905"/>
                    <a:pt x="4637" y="2005"/>
                    <a:pt x="4470" y="2071"/>
                  </a:cubicBezTo>
                  <a:cubicBezTo>
                    <a:pt x="4270" y="2138"/>
                    <a:pt x="4070" y="2205"/>
                    <a:pt x="3870" y="2271"/>
                  </a:cubicBezTo>
                  <a:cubicBezTo>
                    <a:pt x="3669" y="2305"/>
                    <a:pt x="3469" y="2338"/>
                    <a:pt x="3236" y="2372"/>
                  </a:cubicBezTo>
                  <a:cubicBezTo>
                    <a:pt x="3036" y="2405"/>
                    <a:pt x="2835" y="2405"/>
                    <a:pt x="2635" y="2405"/>
                  </a:cubicBezTo>
                  <a:cubicBezTo>
                    <a:pt x="2519" y="2388"/>
                    <a:pt x="2410" y="2388"/>
                    <a:pt x="2310" y="2388"/>
                  </a:cubicBezTo>
                  <a:cubicBezTo>
                    <a:pt x="2210" y="2388"/>
                    <a:pt x="2118" y="2388"/>
                    <a:pt x="2035" y="2372"/>
                  </a:cubicBezTo>
                  <a:cubicBezTo>
                    <a:pt x="1835" y="2338"/>
                    <a:pt x="1635" y="2305"/>
                    <a:pt x="1468" y="2271"/>
                  </a:cubicBezTo>
                  <a:cubicBezTo>
                    <a:pt x="1134" y="2238"/>
                    <a:pt x="834" y="2171"/>
                    <a:pt x="634" y="2138"/>
                  </a:cubicBezTo>
                  <a:lnTo>
                    <a:pt x="334" y="2071"/>
                  </a:lnTo>
                  <a:lnTo>
                    <a:pt x="300" y="2071"/>
                  </a:lnTo>
                  <a:cubicBezTo>
                    <a:pt x="283" y="2065"/>
                    <a:pt x="265" y="2063"/>
                    <a:pt x="247" y="2063"/>
                  </a:cubicBezTo>
                  <a:cubicBezTo>
                    <a:pt x="167" y="2063"/>
                    <a:pt x="94" y="2122"/>
                    <a:pt x="67" y="2205"/>
                  </a:cubicBezTo>
                  <a:cubicBezTo>
                    <a:pt x="0" y="2305"/>
                    <a:pt x="33" y="2472"/>
                    <a:pt x="167" y="2538"/>
                  </a:cubicBezTo>
                  <a:lnTo>
                    <a:pt x="467" y="2672"/>
                  </a:lnTo>
                  <a:lnTo>
                    <a:pt x="834" y="2805"/>
                  </a:lnTo>
                  <a:cubicBezTo>
                    <a:pt x="967" y="2905"/>
                    <a:pt x="1134" y="2939"/>
                    <a:pt x="1301" y="3005"/>
                  </a:cubicBezTo>
                  <a:lnTo>
                    <a:pt x="1868" y="3172"/>
                  </a:lnTo>
                  <a:cubicBezTo>
                    <a:pt x="2102" y="3205"/>
                    <a:pt x="2335" y="3239"/>
                    <a:pt x="2569" y="3239"/>
                  </a:cubicBezTo>
                  <a:cubicBezTo>
                    <a:pt x="2685" y="3255"/>
                    <a:pt x="2802" y="3264"/>
                    <a:pt x="2923" y="3264"/>
                  </a:cubicBezTo>
                  <a:cubicBezTo>
                    <a:pt x="3044" y="3264"/>
                    <a:pt x="3169" y="3255"/>
                    <a:pt x="3302" y="3239"/>
                  </a:cubicBezTo>
                  <a:cubicBezTo>
                    <a:pt x="3569" y="3239"/>
                    <a:pt x="3803" y="3205"/>
                    <a:pt x="4070" y="3139"/>
                  </a:cubicBezTo>
                  <a:cubicBezTo>
                    <a:pt x="4337" y="3072"/>
                    <a:pt x="4570" y="2972"/>
                    <a:pt x="4837" y="2872"/>
                  </a:cubicBezTo>
                  <a:cubicBezTo>
                    <a:pt x="5037" y="2772"/>
                    <a:pt x="5271" y="2638"/>
                    <a:pt x="5471" y="2472"/>
                  </a:cubicBezTo>
                  <a:cubicBezTo>
                    <a:pt x="5671" y="2338"/>
                    <a:pt x="5838" y="2171"/>
                    <a:pt x="6004" y="1971"/>
                  </a:cubicBezTo>
                  <a:cubicBezTo>
                    <a:pt x="6138" y="1838"/>
                    <a:pt x="6271" y="1671"/>
                    <a:pt x="6371" y="1471"/>
                  </a:cubicBezTo>
                  <a:cubicBezTo>
                    <a:pt x="6471" y="1337"/>
                    <a:pt x="6571" y="1171"/>
                    <a:pt x="6638" y="1004"/>
                  </a:cubicBezTo>
                  <a:cubicBezTo>
                    <a:pt x="6705" y="870"/>
                    <a:pt x="6738" y="737"/>
                    <a:pt x="6772" y="637"/>
                  </a:cubicBezTo>
                  <a:cubicBezTo>
                    <a:pt x="6805" y="504"/>
                    <a:pt x="6838" y="403"/>
                    <a:pt x="6872" y="270"/>
                  </a:cubicBezTo>
                  <a:lnTo>
                    <a:pt x="6872" y="303"/>
                  </a:lnTo>
                  <a:cubicBezTo>
                    <a:pt x="6932" y="121"/>
                    <a:pt x="6785" y="1"/>
                    <a:pt x="6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5"/>
            <p:cNvSpPr/>
            <p:nvPr/>
          </p:nvSpPr>
          <p:spPr>
            <a:xfrm>
              <a:off x="1068078" y="648067"/>
              <a:ext cx="4157" cy="4157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67" y="1"/>
                  </a:moveTo>
                  <a:cubicBezTo>
                    <a:pt x="0" y="1"/>
                    <a:pt x="0" y="68"/>
                    <a:pt x="67" y="101"/>
                  </a:cubicBezTo>
                  <a:cubicBezTo>
                    <a:pt x="100" y="68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6" name="Google Shape;2336;p55"/>
          <p:cNvGrpSpPr/>
          <p:nvPr/>
        </p:nvGrpSpPr>
        <p:grpSpPr>
          <a:xfrm>
            <a:off x="7434775" y="539009"/>
            <a:ext cx="1225824" cy="1141693"/>
            <a:chOff x="7124839" y="734675"/>
            <a:chExt cx="1629002" cy="1517200"/>
          </a:xfrm>
        </p:grpSpPr>
        <p:sp>
          <p:nvSpPr>
            <p:cNvPr id="2337" name="Google Shape;2337;p55"/>
            <p:cNvSpPr/>
            <p:nvPr/>
          </p:nvSpPr>
          <p:spPr>
            <a:xfrm>
              <a:off x="7124850" y="734675"/>
              <a:ext cx="1628992" cy="1517200"/>
            </a:xfrm>
            <a:custGeom>
              <a:avLst/>
              <a:gdLst/>
              <a:ahLst/>
              <a:cxnLst/>
              <a:rect l="l" t="t" r="r" b="b"/>
              <a:pathLst>
                <a:path w="46134" h="42968" extrusionOk="0">
                  <a:moveTo>
                    <a:pt x="25896" y="1"/>
                  </a:moveTo>
                  <a:cubicBezTo>
                    <a:pt x="25804" y="1"/>
                    <a:pt x="25711" y="1"/>
                    <a:pt x="25619" y="3"/>
                  </a:cubicBezTo>
                  <a:cubicBezTo>
                    <a:pt x="17213" y="103"/>
                    <a:pt x="9307" y="4173"/>
                    <a:pt x="4370" y="10978"/>
                  </a:cubicBezTo>
                  <a:cubicBezTo>
                    <a:pt x="501" y="16281"/>
                    <a:pt x="0" y="23953"/>
                    <a:pt x="3002" y="31459"/>
                  </a:cubicBezTo>
                  <a:cubicBezTo>
                    <a:pt x="4070" y="34127"/>
                    <a:pt x="6305" y="38664"/>
                    <a:pt x="9474" y="39264"/>
                  </a:cubicBezTo>
                  <a:cubicBezTo>
                    <a:pt x="9674" y="39298"/>
                    <a:pt x="9907" y="39331"/>
                    <a:pt x="10108" y="39365"/>
                  </a:cubicBezTo>
                  <a:cubicBezTo>
                    <a:pt x="13236" y="41702"/>
                    <a:pt x="17047" y="42968"/>
                    <a:pt x="20963" y="42968"/>
                  </a:cubicBezTo>
                  <a:cubicBezTo>
                    <a:pt x="21014" y="42968"/>
                    <a:pt x="21064" y="42968"/>
                    <a:pt x="21115" y="42967"/>
                  </a:cubicBezTo>
                  <a:lnTo>
                    <a:pt x="21082" y="42967"/>
                  </a:lnTo>
                  <a:cubicBezTo>
                    <a:pt x="23651" y="42934"/>
                    <a:pt x="26186" y="42500"/>
                    <a:pt x="28587" y="41599"/>
                  </a:cubicBezTo>
                  <a:cubicBezTo>
                    <a:pt x="39829" y="37630"/>
                    <a:pt x="46133" y="27790"/>
                    <a:pt x="43798" y="18049"/>
                  </a:cubicBezTo>
                  <a:cubicBezTo>
                    <a:pt x="43898" y="13913"/>
                    <a:pt x="40863" y="4573"/>
                    <a:pt x="31556" y="1004"/>
                  </a:cubicBezTo>
                  <a:cubicBezTo>
                    <a:pt x="29741" y="335"/>
                    <a:pt x="27835" y="1"/>
                    <a:pt x="25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2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5"/>
            <p:cNvSpPr/>
            <p:nvPr/>
          </p:nvSpPr>
          <p:spPr>
            <a:xfrm>
              <a:off x="7688008" y="1250972"/>
              <a:ext cx="423593" cy="306385"/>
            </a:xfrm>
            <a:custGeom>
              <a:avLst/>
              <a:gdLst/>
              <a:ahLst/>
              <a:cxnLst/>
              <a:rect l="l" t="t" r="r" b="b"/>
              <a:pathLst>
                <a:path w="11742" h="8493" extrusionOk="0">
                  <a:moveTo>
                    <a:pt x="7261" y="1"/>
                  </a:moveTo>
                  <a:cubicBezTo>
                    <a:pt x="6359" y="1"/>
                    <a:pt x="5402" y="191"/>
                    <a:pt x="4470" y="587"/>
                  </a:cubicBezTo>
                  <a:cubicBezTo>
                    <a:pt x="1568" y="1855"/>
                    <a:pt x="0" y="4723"/>
                    <a:pt x="1001" y="6992"/>
                  </a:cubicBezTo>
                  <a:cubicBezTo>
                    <a:pt x="1268" y="7592"/>
                    <a:pt x="1668" y="8092"/>
                    <a:pt x="2202" y="8493"/>
                  </a:cubicBezTo>
                  <a:lnTo>
                    <a:pt x="2235" y="8459"/>
                  </a:lnTo>
                  <a:cubicBezTo>
                    <a:pt x="2235" y="8459"/>
                    <a:pt x="2602" y="4990"/>
                    <a:pt x="5371" y="3489"/>
                  </a:cubicBezTo>
                  <a:cubicBezTo>
                    <a:pt x="6801" y="2737"/>
                    <a:pt x="8045" y="2500"/>
                    <a:pt x="9044" y="2500"/>
                  </a:cubicBezTo>
                  <a:cubicBezTo>
                    <a:pt x="10748" y="2500"/>
                    <a:pt x="11742" y="3189"/>
                    <a:pt x="11742" y="3189"/>
                  </a:cubicBezTo>
                  <a:cubicBezTo>
                    <a:pt x="11709" y="2922"/>
                    <a:pt x="11608" y="2655"/>
                    <a:pt x="11508" y="2388"/>
                  </a:cubicBezTo>
                  <a:cubicBezTo>
                    <a:pt x="10829" y="849"/>
                    <a:pt x="9166" y="1"/>
                    <a:pt x="7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5"/>
            <p:cNvSpPr/>
            <p:nvPr/>
          </p:nvSpPr>
          <p:spPr>
            <a:xfrm>
              <a:off x="7508679" y="1382825"/>
              <a:ext cx="1132430" cy="767820"/>
            </a:xfrm>
            <a:custGeom>
              <a:avLst/>
              <a:gdLst/>
              <a:ahLst/>
              <a:cxnLst/>
              <a:rect l="l" t="t" r="r" b="b"/>
              <a:pathLst>
                <a:path w="31391" h="21284" extrusionOk="0">
                  <a:moveTo>
                    <a:pt x="29289" y="1"/>
                  </a:moveTo>
                  <a:cubicBezTo>
                    <a:pt x="29289" y="101"/>
                    <a:pt x="29255" y="201"/>
                    <a:pt x="29222" y="301"/>
                  </a:cubicBezTo>
                  <a:cubicBezTo>
                    <a:pt x="28521" y="2202"/>
                    <a:pt x="26987" y="1936"/>
                    <a:pt x="25452" y="2903"/>
                  </a:cubicBezTo>
                  <a:cubicBezTo>
                    <a:pt x="23885" y="3837"/>
                    <a:pt x="26853" y="7006"/>
                    <a:pt x="25553" y="8774"/>
                  </a:cubicBezTo>
                  <a:cubicBezTo>
                    <a:pt x="24252" y="10542"/>
                    <a:pt x="21550" y="9975"/>
                    <a:pt x="20149" y="10675"/>
                  </a:cubicBezTo>
                  <a:cubicBezTo>
                    <a:pt x="18714" y="11376"/>
                    <a:pt x="19548" y="14545"/>
                    <a:pt x="16946" y="16446"/>
                  </a:cubicBezTo>
                  <a:cubicBezTo>
                    <a:pt x="16415" y="16828"/>
                    <a:pt x="15918" y="16980"/>
                    <a:pt x="15453" y="16980"/>
                  </a:cubicBezTo>
                  <a:cubicBezTo>
                    <a:pt x="13643" y="16980"/>
                    <a:pt x="12318" y="14678"/>
                    <a:pt x="11309" y="14678"/>
                  </a:cubicBezTo>
                  <a:cubicBezTo>
                    <a:pt x="10008" y="14678"/>
                    <a:pt x="9174" y="17380"/>
                    <a:pt x="7273" y="18214"/>
                  </a:cubicBezTo>
                  <a:cubicBezTo>
                    <a:pt x="7101" y="18290"/>
                    <a:pt x="6934" y="18325"/>
                    <a:pt x="6771" y="18325"/>
                  </a:cubicBezTo>
                  <a:cubicBezTo>
                    <a:pt x="5153" y="18325"/>
                    <a:pt x="3927" y="14899"/>
                    <a:pt x="3170" y="14445"/>
                  </a:cubicBezTo>
                  <a:cubicBezTo>
                    <a:pt x="3128" y="14422"/>
                    <a:pt x="3085" y="14412"/>
                    <a:pt x="3042" y="14412"/>
                  </a:cubicBezTo>
                  <a:cubicBezTo>
                    <a:pt x="2373" y="14412"/>
                    <a:pt x="1599" y="16951"/>
                    <a:pt x="1" y="17547"/>
                  </a:cubicBezTo>
                  <a:cubicBezTo>
                    <a:pt x="332" y="17878"/>
                    <a:pt x="3816" y="21284"/>
                    <a:pt x="9917" y="21284"/>
                  </a:cubicBezTo>
                  <a:cubicBezTo>
                    <a:pt x="11804" y="21284"/>
                    <a:pt x="13941" y="20958"/>
                    <a:pt x="16313" y="20115"/>
                  </a:cubicBezTo>
                  <a:cubicBezTo>
                    <a:pt x="26787" y="16413"/>
                    <a:pt x="31390" y="7706"/>
                    <a:pt x="29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5"/>
            <p:cNvSpPr/>
            <p:nvPr/>
          </p:nvSpPr>
          <p:spPr>
            <a:xfrm>
              <a:off x="7124839" y="838998"/>
              <a:ext cx="1456095" cy="1204905"/>
            </a:xfrm>
            <a:custGeom>
              <a:avLst/>
              <a:gdLst/>
              <a:ahLst/>
              <a:cxnLst/>
              <a:rect l="l" t="t" r="r" b="b"/>
              <a:pathLst>
                <a:path w="40363" h="33400" extrusionOk="0">
                  <a:moveTo>
                    <a:pt x="22873" y="11406"/>
                  </a:moveTo>
                  <a:cubicBezTo>
                    <a:pt x="24778" y="11406"/>
                    <a:pt x="26440" y="12269"/>
                    <a:pt x="27119" y="13808"/>
                  </a:cubicBezTo>
                  <a:cubicBezTo>
                    <a:pt x="27219" y="14075"/>
                    <a:pt x="27320" y="14342"/>
                    <a:pt x="27353" y="14609"/>
                  </a:cubicBezTo>
                  <a:cubicBezTo>
                    <a:pt x="27753" y="16710"/>
                    <a:pt x="26219" y="19079"/>
                    <a:pt x="23650" y="20213"/>
                  </a:cubicBezTo>
                  <a:cubicBezTo>
                    <a:pt x="22717" y="20621"/>
                    <a:pt x="21765" y="20813"/>
                    <a:pt x="20866" y="20813"/>
                  </a:cubicBezTo>
                  <a:cubicBezTo>
                    <a:pt x="19708" y="20813"/>
                    <a:pt x="18639" y="20495"/>
                    <a:pt x="17813" y="19913"/>
                  </a:cubicBezTo>
                  <a:cubicBezTo>
                    <a:pt x="17279" y="19512"/>
                    <a:pt x="16879" y="19012"/>
                    <a:pt x="16612" y="18412"/>
                  </a:cubicBezTo>
                  <a:cubicBezTo>
                    <a:pt x="15611" y="16143"/>
                    <a:pt x="17179" y="13275"/>
                    <a:pt x="20081" y="12007"/>
                  </a:cubicBezTo>
                  <a:cubicBezTo>
                    <a:pt x="21014" y="11600"/>
                    <a:pt x="21971" y="11406"/>
                    <a:pt x="22873" y="11406"/>
                  </a:cubicBezTo>
                  <a:close/>
                  <a:moveTo>
                    <a:pt x="25115" y="1"/>
                  </a:moveTo>
                  <a:cubicBezTo>
                    <a:pt x="19259" y="1"/>
                    <a:pt x="11444" y="2782"/>
                    <a:pt x="6505" y="9605"/>
                  </a:cubicBezTo>
                  <a:cubicBezTo>
                    <a:pt x="0" y="18578"/>
                    <a:pt x="7072" y="32255"/>
                    <a:pt x="9574" y="32722"/>
                  </a:cubicBezTo>
                  <a:cubicBezTo>
                    <a:pt x="9685" y="32744"/>
                    <a:pt x="9803" y="32755"/>
                    <a:pt x="9924" y="32755"/>
                  </a:cubicBezTo>
                  <a:cubicBezTo>
                    <a:pt x="10167" y="32755"/>
                    <a:pt x="10419" y="32711"/>
                    <a:pt x="10641" y="32622"/>
                  </a:cubicBezTo>
                  <a:cubicBezTo>
                    <a:pt x="12231" y="32029"/>
                    <a:pt x="13005" y="29514"/>
                    <a:pt x="13698" y="29514"/>
                  </a:cubicBezTo>
                  <a:cubicBezTo>
                    <a:pt x="13747" y="29514"/>
                    <a:pt x="13795" y="29527"/>
                    <a:pt x="13843" y="29553"/>
                  </a:cubicBezTo>
                  <a:cubicBezTo>
                    <a:pt x="14571" y="29947"/>
                    <a:pt x="15822" y="33400"/>
                    <a:pt x="17446" y="33400"/>
                  </a:cubicBezTo>
                  <a:cubicBezTo>
                    <a:pt x="17609" y="33400"/>
                    <a:pt x="17776" y="33365"/>
                    <a:pt x="17946" y="33289"/>
                  </a:cubicBezTo>
                  <a:cubicBezTo>
                    <a:pt x="19848" y="32488"/>
                    <a:pt x="20648" y="29753"/>
                    <a:pt x="21949" y="29753"/>
                  </a:cubicBezTo>
                  <a:cubicBezTo>
                    <a:pt x="22982" y="29753"/>
                    <a:pt x="24310" y="32068"/>
                    <a:pt x="26116" y="32068"/>
                  </a:cubicBezTo>
                  <a:cubicBezTo>
                    <a:pt x="26584" y="32068"/>
                    <a:pt x="27084" y="31912"/>
                    <a:pt x="27620" y="31521"/>
                  </a:cubicBezTo>
                  <a:cubicBezTo>
                    <a:pt x="30222" y="29653"/>
                    <a:pt x="29388" y="26484"/>
                    <a:pt x="30789" y="25750"/>
                  </a:cubicBezTo>
                  <a:cubicBezTo>
                    <a:pt x="32223" y="25050"/>
                    <a:pt x="34925" y="25650"/>
                    <a:pt x="36226" y="23882"/>
                  </a:cubicBezTo>
                  <a:cubicBezTo>
                    <a:pt x="37527" y="22114"/>
                    <a:pt x="34591" y="18912"/>
                    <a:pt x="36126" y="17978"/>
                  </a:cubicBezTo>
                  <a:cubicBezTo>
                    <a:pt x="37627" y="17044"/>
                    <a:pt x="39161" y="17277"/>
                    <a:pt x="39862" y="15376"/>
                  </a:cubicBezTo>
                  <a:cubicBezTo>
                    <a:pt x="39895" y="15276"/>
                    <a:pt x="39929" y="15176"/>
                    <a:pt x="39929" y="15076"/>
                  </a:cubicBezTo>
                  <a:cubicBezTo>
                    <a:pt x="40362" y="12641"/>
                    <a:pt x="38061" y="3901"/>
                    <a:pt x="29855" y="766"/>
                  </a:cubicBezTo>
                  <a:cubicBezTo>
                    <a:pt x="28560" y="268"/>
                    <a:pt x="26932" y="1"/>
                    <a:pt x="25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5"/>
            <p:cNvSpPr/>
            <p:nvPr/>
          </p:nvSpPr>
          <p:spPr>
            <a:xfrm>
              <a:off x="7431694" y="1730153"/>
              <a:ext cx="49351" cy="103391"/>
            </a:xfrm>
            <a:custGeom>
              <a:avLst/>
              <a:gdLst/>
              <a:ahLst/>
              <a:cxnLst/>
              <a:rect l="l" t="t" r="r" b="b"/>
              <a:pathLst>
                <a:path w="1368" h="2866" extrusionOk="0">
                  <a:moveTo>
                    <a:pt x="374" y="0"/>
                  </a:moveTo>
                  <a:cubicBezTo>
                    <a:pt x="256" y="0"/>
                    <a:pt x="146" y="75"/>
                    <a:pt x="100" y="213"/>
                  </a:cubicBezTo>
                  <a:cubicBezTo>
                    <a:pt x="0" y="647"/>
                    <a:pt x="234" y="1014"/>
                    <a:pt x="367" y="1414"/>
                  </a:cubicBezTo>
                  <a:cubicBezTo>
                    <a:pt x="534" y="1881"/>
                    <a:pt x="701" y="2381"/>
                    <a:pt x="934" y="2815"/>
                  </a:cubicBezTo>
                  <a:cubicBezTo>
                    <a:pt x="951" y="2848"/>
                    <a:pt x="984" y="2865"/>
                    <a:pt x="1013" y="2865"/>
                  </a:cubicBezTo>
                  <a:cubicBezTo>
                    <a:pt x="1043" y="2865"/>
                    <a:pt x="1068" y="2848"/>
                    <a:pt x="1068" y="2815"/>
                  </a:cubicBezTo>
                  <a:cubicBezTo>
                    <a:pt x="1201" y="2081"/>
                    <a:pt x="1368" y="413"/>
                    <a:pt x="534" y="46"/>
                  </a:cubicBezTo>
                  <a:cubicBezTo>
                    <a:pt x="482" y="15"/>
                    <a:pt x="427" y="0"/>
                    <a:pt x="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5"/>
            <p:cNvSpPr/>
            <p:nvPr/>
          </p:nvSpPr>
          <p:spPr>
            <a:xfrm>
              <a:off x="7555793" y="1607715"/>
              <a:ext cx="83838" cy="72799"/>
            </a:xfrm>
            <a:custGeom>
              <a:avLst/>
              <a:gdLst/>
              <a:ahLst/>
              <a:cxnLst/>
              <a:rect l="l" t="t" r="r" b="b"/>
              <a:pathLst>
                <a:path w="2324" h="2018" extrusionOk="0">
                  <a:moveTo>
                    <a:pt x="259" y="1"/>
                  </a:moveTo>
                  <a:cubicBezTo>
                    <a:pt x="110" y="1"/>
                    <a:pt x="1" y="181"/>
                    <a:pt x="63" y="305"/>
                  </a:cubicBezTo>
                  <a:cubicBezTo>
                    <a:pt x="296" y="672"/>
                    <a:pt x="563" y="972"/>
                    <a:pt x="863" y="1272"/>
                  </a:cubicBezTo>
                  <a:cubicBezTo>
                    <a:pt x="1130" y="1606"/>
                    <a:pt x="1497" y="1873"/>
                    <a:pt x="1897" y="2006"/>
                  </a:cubicBezTo>
                  <a:cubicBezTo>
                    <a:pt x="1925" y="2014"/>
                    <a:pt x="1952" y="2018"/>
                    <a:pt x="1978" y="2018"/>
                  </a:cubicBezTo>
                  <a:cubicBezTo>
                    <a:pt x="2174" y="2018"/>
                    <a:pt x="2323" y="1812"/>
                    <a:pt x="2264" y="1606"/>
                  </a:cubicBezTo>
                  <a:cubicBezTo>
                    <a:pt x="2131" y="1205"/>
                    <a:pt x="1864" y="872"/>
                    <a:pt x="1497" y="672"/>
                  </a:cubicBezTo>
                  <a:cubicBezTo>
                    <a:pt x="1130" y="372"/>
                    <a:pt x="730" y="171"/>
                    <a:pt x="296" y="5"/>
                  </a:cubicBezTo>
                  <a:cubicBezTo>
                    <a:pt x="284" y="2"/>
                    <a:pt x="271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5"/>
            <p:cNvSpPr/>
            <p:nvPr/>
          </p:nvSpPr>
          <p:spPr>
            <a:xfrm>
              <a:off x="7458137" y="1473697"/>
              <a:ext cx="46970" cy="117352"/>
            </a:xfrm>
            <a:custGeom>
              <a:avLst/>
              <a:gdLst/>
              <a:ahLst/>
              <a:cxnLst/>
              <a:rect l="l" t="t" r="r" b="b"/>
              <a:pathLst>
                <a:path w="1302" h="3253" extrusionOk="0">
                  <a:moveTo>
                    <a:pt x="681" y="0"/>
                  </a:moveTo>
                  <a:cubicBezTo>
                    <a:pt x="576" y="0"/>
                    <a:pt x="468" y="50"/>
                    <a:pt x="401" y="150"/>
                  </a:cubicBezTo>
                  <a:cubicBezTo>
                    <a:pt x="68" y="684"/>
                    <a:pt x="168" y="1351"/>
                    <a:pt x="134" y="1952"/>
                  </a:cubicBezTo>
                  <a:cubicBezTo>
                    <a:pt x="101" y="2319"/>
                    <a:pt x="1" y="2919"/>
                    <a:pt x="234" y="3253"/>
                  </a:cubicBezTo>
                  <a:lnTo>
                    <a:pt x="301" y="3253"/>
                  </a:lnTo>
                  <a:cubicBezTo>
                    <a:pt x="701" y="3119"/>
                    <a:pt x="868" y="2419"/>
                    <a:pt x="968" y="2052"/>
                  </a:cubicBezTo>
                  <a:cubicBezTo>
                    <a:pt x="1102" y="1451"/>
                    <a:pt x="1302" y="717"/>
                    <a:pt x="935" y="150"/>
                  </a:cubicBezTo>
                  <a:cubicBezTo>
                    <a:pt x="885" y="50"/>
                    <a:pt x="785" y="0"/>
                    <a:pt x="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5"/>
            <p:cNvSpPr/>
            <p:nvPr/>
          </p:nvSpPr>
          <p:spPr>
            <a:xfrm>
              <a:off x="7583318" y="1457320"/>
              <a:ext cx="61400" cy="41919"/>
            </a:xfrm>
            <a:custGeom>
              <a:avLst/>
              <a:gdLst/>
              <a:ahLst/>
              <a:cxnLst/>
              <a:rect l="l" t="t" r="r" b="b"/>
              <a:pathLst>
                <a:path w="1702" h="1162" extrusionOk="0">
                  <a:moveTo>
                    <a:pt x="308" y="0"/>
                  </a:moveTo>
                  <a:cubicBezTo>
                    <a:pt x="272" y="0"/>
                    <a:pt x="236" y="2"/>
                    <a:pt x="200" y="4"/>
                  </a:cubicBezTo>
                  <a:cubicBezTo>
                    <a:pt x="67" y="4"/>
                    <a:pt x="0" y="137"/>
                    <a:pt x="100" y="237"/>
                  </a:cubicBezTo>
                  <a:cubicBezTo>
                    <a:pt x="234" y="371"/>
                    <a:pt x="367" y="504"/>
                    <a:pt x="500" y="638"/>
                  </a:cubicBezTo>
                  <a:cubicBezTo>
                    <a:pt x="667" y="838"/>
                    <a:pt x="834" y="1005"/>
                    <a:pt x="1034" y="1105"/>
                  </a:cubicBezTo>
                  <a:cubicBezTo>
                    <a:pt x="1100" y="1144"/>
                    <a:pt x="1167" y="1162"/>
                    <a:pt x="1231" y="1162"/>
                  </a:cubicBezTo>
                  <a:cubicBezTo>
                    <a:pt x="1492" y="1162"/>
                    <a:pt x="1702" y="872"/>
                    <a:pt x="1568" y="604"/>
                  </a:cubicBezTo>
                  <a:cubicBezTo>
                    <a:pt x="1258" y="202"/>
                    <a:pt x="776" y="0"/>
                    <a:pt x="3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5"/>
            <p:cNvSpPr/>
            <p:nvPr/>
          </p:nvSpPr>
          <p:spPr>
            <a:xfrm>
              <a:off x="7497856" y="1266376"/>
              <a:ext cx="92713" cy="48341"/>
            </a:xfrm>
            <a:custGeom>
              <a:avLst/>
              <a:gdLst/>
              <a:ahLst/>
              <a:cxnLst/>
              <a:rect l="l" t="t" r="r" b="b"/>
              <a:pathLst>
                <a:path w="2570" h="1340" extrusionOk="0">
                  <a:moveTo>
                    <a:pt x="543" y="0"/>
                  </a:moveTo>
                  <a:cubicBezTo>
                    <a:pt x="418" y="0"/>
                    <a:pt x="293" y="9"/>
                    <a:pt x="168" y="27"/>
                  </a:cubicBezTo>
                  <a:cubicBezTo>
                    <a:pt x="67" y="60"/>
                    <a:pt x="1" y="193"/>
                    <a:pt x="67" y="293"/>
                  </a:cubicBezTo>
                  <a:cubicBezTo>
                    <a:pt x="234" y="660"/>
                    <a:pt x="735" y="794"/>
                    <a:pt x="1068" y="961"/>
                  </a:cubicBezTo>
                  <a:cubicBezTo>
                    <a:pt x="1365" y="1095"/>
                    <a:pt x="1727" y="1340"/>
                    <a:pt x="2085" y="1340"/>
                  </a:cubicBezTo>
                  <a:cubicBezTo>
                    <a:pt x="2169" y="1340"/>
                    <a:pt x="2253" y="1326"/>
                    <a:pt x="2336" y="1294"/>
                  </a:cubicBezTo>
                  <a:cubicBezTo>
                    <a:pt x="2503" y="1261"/>
                    <a:pt x="2569" y="1127"/>
                    <a:pt x="2569" y="961"/>
                  </a:cubicBezTo>
                  <a:cubicBezTo>
                    <a:pt x="2503" y="393"/>
                    <a:pt x="2036" y="293"/>
                    <a:pt x="1569" y="160"/>
                  </a:cubicBezTo>
                  <a:cubicBezTo>
                    <a:pt x="1227" y="62"/>
                    <a:pt x="885" y="0"/>
                    <a:pt x="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5"/>
            <p:cNvSpPr/>
            <p:nvPr/>
          </p:nvSpPr>
          <p:spPr>
            <a:xfrm>
              <a:off x="7701536" y="1118000"/>
              <a:ext cx="104257" cy="106133"/>
            </a:xfrm>
            <a:custGeom>
              <a:avLst/>
              <a:gdLst/>
              <a:ahLst/>
              <a:cxnLst/>
              <a:rect l="l" t="t" r="r" b="b"/>
              <a:pathLst>
                <a:path w="2890" h="2942" extrusionOk="0">
                  <a:moveTo>
                    <a:pt x="2535" y="1"/>
                  </a:moveTo>
                  <a:cubicBezTo>
                    <a:pt x="2522" y="1"/>
                    <a:pt x="2508" y="2"/>
                    <a:pt x="2494" y="3"/>
                  </a:cubicBezTo>
                  <a:cubicBezTo>
                    <a:pt x="1860" y="70"/>
                    <a:pt x="1527" y="537"/>
                    <a:pt x="1160" y="1004"/>
                  </a:cubicBezTo>
                  <a:cubicBezTo>
                    <a:pt x="826" y="1504"/>
                    <a:pt x="426" y="2005"/>
                    <a:pt x="126" y="2505"/>
                  </a:cubicBezTo>
                  <a:cubicBezTo>
                    <a:pt x="1" y="2723"/>
                    <a:pt x="168" y="2942"/>
                    <a:pt x="381" y="2942"/>
                  </a:cubicBezTo>
                  <a:cubicBezTo>
                    <a:pt x="396" y="2942"/>
                    <a:pt x="411" y="2941"/>
                    <a:pt x="426" y="2939"/>
                  </a:cubicBezTo>
                  <a:cubicBezTo>
                    <a:pt x="926" y="2705"/>
                    <a:pt x="1360" y="2338"/>
                    <a:pt x="1660" y="1905"/>
                  </a:cubicBezTo>
                  <a:cubicBezTo>
                    <a:pt x="2060" y="1471"/>
                    <a:pt x="2561" y="1071"/>
                    <a:pt x="2794" y="504"/>
                  </a:cubicBezTo>
                  <a:cubicBezTo>
                    <a:pt x="2889" y="313"/>
                    <a:pt x="2803" y="1"/>
                    <a:pt x="25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5"/>
            <p:cNvSpPr/>
            <p:nvPr/>
          </p:nvSpPr>
          <p:spPr>
            <a:xfrm>
              <a:off x="7943384" y="963095"/>
              <a:ext cx="106746" cy="120274"/>
            </a:xfrm>
            <a:custGeom>
              <a:avLst/>
              <a:gdLst/>
              <a:ahLst/>
              <a:cxnLst/>
              <a:rect l="l" t="t" r="r" b="b"/>
              <a:pathLst>
                <a:path w="2959" h="3334" extrusionOk="0">
                  <a:moveTo>
                    <a:pt x="2348" y="1"/>
                  </a:moveTo>
                  <a:cubicBezTo>
                    <a:pt x="2237" y="1"/>
                    <a:pt x="2123" y="48"/>
                    <a:pt x="2028" y="161"/>
                  </a:cubicBezTo>
                  <a:cubicBezTo>
                    <a:pt x="1294" y="995"/>
                    <a:pt x="660" y="1929"/>
                    <a:pt x="126" y="2930"/>
                  </a:cubicBezTo>
                  <a:cubicBezTo>
                    <a:pt x="0" y="3131"/>
                    <a:pt x="160" y="3333"/>
                    <a:pt x="346" y="3333"/>
                  </a:cubicBezTo>
                  <a:cubicBezTo>
                    <a:pt x="407" y="3333"/>
                    <a:pt x="470" y="3312"/>
                    <a:pt x="527" y="3263"/>
                  </a:cubicBezTo>
                  <a:cubicBezTo>
                    <a:pt x="1427" y="2563"/>
                    <a:pt x="2161" y="1695"/>
                    <a:pt x="2762" y="728"/>
                  </a:cubicBezTo>
                  <a:cubicBezTo>
                    <a:pt x="2959" y="383"/>
                    <a:pt x="2664" y="1"/>
                    <a:pt x="2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5"/>
            <p:cNvSpPr/>
            <p:nvPr/>
          </p:nvSpPr>
          <p:spPr>
            <a:xfrm>
              <a:off x="7826393" y="952562"/>
              <a:ext cx="71032" cy="72980"/>
            </a:xfrm>
            <a:custGeom>
              <a:avLst/>
              <a:gdLst/>
              <a:ahLst/>
              <a:cxnLst/>
              <a:rect l="l" t="t" r="r" b="b"/>
              <a:pathLst>
                <a:path w="1969" h="2023" extrusionOk="0">
                  <a:moveTo>
                    <a:pt x="319" y="0"/>
                  </a:moveTo>
                  <a:cubicBezTo>
                    <a:pt x="298" y="0"/>
                    <a:pt x="280" y="6"/>
                    <a:pt x="267" y="19"/>
                  </a:cubicBezTo>
                  <a:cubicBezTo>
                    <a:pt x="0" y="253"/>
                    <a:pt x="300" y="853"/>
                    <a:pt x="434" y="1087"/>
                  </a:cubicBezTo>
                  <a:cubicBezTo>
                    <a:pt x="661" y="1476"/>
                    <a:pt x="919" y="2022"/>
                    <a:pt x="1423" y="2022"/>
                  </a:cubicBezTo>
                  <a:cubicBezTo>
                    <a:pt x="1438" y="2022"/>
                    <a:pt x="1453" y="2022"/>
                    <a:pt x="1468" y="2021"/>
                  </a:cubicBezTo>
                  <a:cubicBezTo>
                    <a:pt x="1601" y="1987"/>
                    <a:pt x="1701" y="1921"/>
                    <a:pt x="1735" y="1787"/>
                  </a:cubicBezTo>
                  <a:cubicBezTo>
                    <a:pt x="1968" y="1254"/>
                    <a:pt x="1401" y="887"/>
                    <a:pt x="1068" y="586"/>
                  </a:cubicBezTo>
                  <a:cubicBezTo>
                    <a:pt x="978" y="496"/>
                    <a:pt x="508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5"/>
            <p:cNvSpPr/>
            <p:nvPr/>
          </p:nvSpPr>
          <p:spPr>
            <a:xfrm>
              <a:off x="8159727" y="1126983"/>
              <a:ext cx="122186" cy="85426"/>
            </a:xfrm>
            <a:custGeom>
              <a:avLst/>
              <a:gdLst/>
              <a:ahLst/>
              <a:cxnLst/>
              <a:rect l="l" t="t" r="r" b="b"/>
              <a:pathLst>
                <a:path w="3387" h="2368" extrusionOk="0">
                  <a:moveTo>
                    <a:pt x="2605" y="0"/>
                  </a:moveTo>
                  <a:cubicBezTo>
                    <a:pt x="2531" y="0"/>
                    <a:pt x="2452" y="17"/>
                    <a:pt x="2369" y="54"/>
                  </a:cubicBezTo>
                  <a:cubicBezTo>
                    <a:pt x="1902" y="255"/>
                    <a:pt x="1501" y="555"/>
                    <a:pt x="1168" y="922"/>
                  </a:cubicBezTo>
                  <a:cubicBezTo>
                    <a:pt x="801" y="1255"/>
                    <a:pt x="434" y="1589"/>
                    <a:pt x="100" y="1956"/>
                  </a:cubicBezTo>
                  <a:cubicBezTo>
                    <a:pt x="0" y="2089"/>
                    <a:pt x="34" y="2289"/>
                    <a:pt x="200" y="2323"/>
                  </a:cubicBezTo>
                  <a:cubicBezTo>
                    <a:pt x="296" y="2354"/>
                    <a:pt x="391" y="2367"/>
                    <a:pt x="485" y="2367"/>
                  </a:cubicBezTo>
                  <a:cubicBezTo>
                    <a:pt x="1311" y="2367"/>
                    <a:pt x="2084" y="1298"/>
                    <a:pt x="2802" y="1089"/>
                  </a:cubicBezTo>
                  <a:cubicBezTo>
                    <a:pt x="3386" y="826"/>
                    <a:pt x="3127" y="0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5"/>
            <p:cNvSpPr/>
            <p:nvPr/>
          </p:nvSpPr>
          <p:spPr>
            <a:xfrm>
              <a:off x="8050203" y="1095093"/>
              <a:ext cx="38564" cy="86941"/>
            </a:xfrm>
            <a:custGeom>
              <a:avLst/>
              <a:gdLst/>
              <a:ahLst/>
              <a:cxnLst/>
              <a:rect l="l" t="t" r="r" b="b"/>
              <a:pathLst>
                <a:path w="1069" h="2410" extrusionOk="0">
                  <a:moveTo>
                    <a:pt x="643" y="1"/>
                  </a:moveTo>
                  <a:cubicBezTo>
                    <a:pt x="510" y="1"/>
                    <a:pt x="378" y="63"/>
                    <a:pt x="301" y="205"/>
                  </a:cubicBezTo>
                  <a:cubicBezTo>
                    <a:pt x="134" y="538"/>
                    <a:pt x="67" y="905"/>
                    <a:pt x="67" y="1272"/>
                  </a:cubicBezTo>
                  <a:cubicBezTo>
                    <a:pt x="1" y="1606"/>
                    <a:pt x="34" y="1973"/>
                    <a:pt x="134" y="2339"/>
                  </a:cubicBezTo>
                  <a:cubicBezTo>
                    <a:pt x="175" y="2381"/>
                    <a:pt x="242" y="2409"/>
                    <a:pt x="303" y="2409"/>
                  </a:cubicBezTo>
                  <a:cubicBezTo>
                    <a:pt x="340" y="2409"/>
                    <a:pt x="375" y="2398"/>
                    <a:pt x="401" y="2373"/>
                  </a:cubicBezTo>
                  <a:cubicBezTo>
                    <a:pt x="601" y="2106"/>
                    <a:pt x="735" y="1806"/>
                    <a:pt x="801" y="1506"/>
                  </a:cubicBezTo>
                  <a:cubicBezTo>
                    <a:pt x="935" y="1139"/>
                    <a:pt x="1035" y="772"/>
                    <a:pt x="1068" y="405"/>
                  </a:cubicBezTo>
                  <a:cubicBezTo>
                    <a:pt x="1068" y="159"/>
                    <a:pt x="854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5"/>
            <p:cNvSpPr/>
            <p:nvPr/>
          </p:nvSpPr>
          <p:spPr>
            <a:xfrm>
              <a:off x="8197029" y="1431923"/>
              <a:ext cx="100505" cy="80231"/>
            </a:xfrm>
            <a:custGeom>
              <a:avLst/>
              <a:gdLst/>
              <a:ahLst/>
              <a:cxnLst/>
              <a:rect l="l" t="t" r="r" b="b"/>
              <a:pathLst>
                <a:path w="2786" h="2224" extrusionOk="0">
                  <a:moveTo>
                    <a:pt x="150" y="1"/>
                  </a:moveTo>
                  <a:cubicBezTo>
                    <a:pt x="50" y="1"/>
                    <a:pt x="0" y="88"/>
                    <a:pt x="0" y="174"/>
                  </a:cubicBezTo>
                  <a:cubicBezTo>
                    <a:pt x="100" y="641"/>
                    <a:pt x="567" y="975"/>
                    <a:pt x="901" y="1242"/>
                  </a:cubicBezTo>
                  <a:cubicBezTo>
                    <a:pt x="1268" y="1642"/>
                    <a:pt x="1701" y="1942"/>
                    <a:pt x="2135" y="2209"/>
                  </a:cubicBezTo>
                  <a:cubicBezTo>
                    <a:pt x="2175" y="2219"/>
                    <a:pt x="2214" y="2224"/>
                    <a:pt x="2251" y="2224"/>
                  </a:cubicBezTo>
                  <a:cubicBezTo>
                    <a:pt x="2585" y="2224"/>
                    <a:pt x="2786" y="1849"/>
                    <a:pt x="2635" y="1609"/>
                  </a:cubicBezTo>
                  <a:cubicBezTo>
                    <a:pt x="2402" y="1175"/>
                    <a:pt x="1902" y="941"/>
                    <a:pt x="1501" y="708"/>
                  </a:cubicBezTo>
                  <a:cubicBezTo>
                    <a:pt x="1101" y="408"/>
                    <a:pt x="667" y="174"/>
                    <a:pt x="200" y="7"/>
                  </a:cubicBezTo>
                  <a:cubicBezTo>
                    <a:pt x="183" y="3"/>
                    <a:pt x="166" y="1"/>
                    <a:pt x="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5"/>
            <p:cNvSpPr/>
            <p:nvPr/>
          </p:nvSpPr>
          <p:spPr>
            <a:xfrm>
              <a:off x="8293746" y="1271174"/>
              <a:ext cx="95851" cy="96068"/>
            </a:xfrm>
            <a:custGeom>
              <a:avLst/>
              <a:gdLst/>
              <a:ahLst/>
              <a:cxnLst/>
              <a:rect l="l" t="t" r="r" b="b"/>
              <a:pathLst>
                <a:path w="2657" h="2663" extrusionOk="0">
                  <a:moveTo>
                    <a:pt x="230" y="0"/>
                  </a:moveTo>
                  <a:cubicBezTo>
                    <a:pt x="101" y="0"/>
                    <a:pt x="0" y="158"/>
                    <a:pt x="55" y="294"/>
                  </a:cubicBezTo>
                  <a:cubicBezTo>
                    <a:pt x="321" y="761"/>
                    <a:pt x="588" y="1228"/>
                    <a:pt x="922" y="1628"/>
                  </a:cubicBezTo>
                  <a:cubicBezTo>
                    <a:pt x="1255" y="2062"/>
                    <a:pt x="1622" y="2629"/>
                    <a:pt x="2189" y="2662"/>
                  </a:cubicBezTo>
                  <a:cubicBezTo>
                    <a:pt x="2456" y="2662"/>
                    <a:pt x="2656" y="2395"/>
                    <a:pt x="2590" y="2128"/>
                  </a:cubicBezTo>
                  <a:cubicBezTo>
                    <a:pt x="2523" y="1628"/>
                    <a:pt x="1889" y="1295"/>
                    <a:pt x="1522" y="994"/>
                  </a:cubicBezTo>
                  <a:cubicBezTo>
                    <a:pt x="1155" y="627"/>
                    <a:pt x="755" y="327"/>
                    <a:pt x="321" y="27"/>
                  </a:cubicBezTo>
                  <a:cubicBezTo>
                    <a:pt x="290" y="8"/>
                    <a:pt x="259" y="0"/>
                    <a:pt x="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5"/>
            <p:cNvSpPr/>
            <p:nvPr/>
          </p:nvSpPr>
          <p:spPr>
            <a:xfrm>
              <a:off x="8369107" y="1135533"/>
              <a:ext cx="50577" cy="90151"/>
            </a:xfrm>
            <a:custGeom>
              <a:avLst/>
              <a:gdLst/>
              <a:ahLst/>
              <a:cxnLst/>
              <a:rect l="l" t="t" r="r" b="b"/>
              <a:pathLst>
                <a:path w="1402" h="2499" extrusionOk="0">
                  <a:moveTo>
                    <a:pt x="1124" y="0"/>
                  </a:moveTo>
                  <a:cubicBezTo>
                    <a:pt x="1095" y="0"/>
                    <a:pt x="1064" y="6"/>
                    <a:pt x="1034" y="18"/>
                  </a:cubicBezTo>
                  <a:cubicBezTo>
                    <a:pt x="200" y="151"/>
                    <a:pt x="0" y="1619"/>
                    <a:pt x="34" y="2286"/>
                  </a:cubicBezTo>
                  <a:cubicBezTo>
                    <a:pt x="57" y="2424"/>
                    <a:pt x="159" y="2499"/>
                    <a:pt x="264" y="2499"/>
                  </a:cubicBezTo>
                  <a:cubicBezTo>
                    <a:pt x="312" y="2499"/>
                    <a:pt x="359" y="2484"/>
                    <a:pt x="401" y="2453"/>
                  </a:cubicBezTo>
                  <a:cubicBezTo>
                    <a:pt x="667" y="2152"/>
                    <a:pt x="868" y="1819"/>
                    <a:pt x="1001" y="1419"/>
                  </a:cubicBezTo>
                  <a:cubicBezTo>
                    <a:pt x="1134" y="1052"/>
                    <a:pt x="1401" y="685"/>
                    <a:pt x="1368" y="251"/>
                  </a:cubicBezTo>
                  <a:cubicBezTo>
                    <a:pt x="1368" y="114"/>
                    <a:pt x="1256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5"/>
            <p:cNvSpPr/>
            <p:nvPr/>
          </p:nvSpPr>
          <p:spPr>
            <a:xfrm>
              <a:off x="8085124" y="1603747"/>
              <a:ext cx="109524" cy="65945"/>
            </a:xfrm>
            <a:custGeom>
              <a:avLst/>
              <a:gdLst/>
              <a:ahLst/>
              <a:cxnLst/>
              <a:rect l="l" t="t" r="r" b="b"/>
              <a:pathLst>
                <a:path w="3036" h="1828" extrusionOk="0">
                  <a:moveTo>
                    <a:pt x="547" y="0"/>
                  </a:moveTo>
                  <a:cubicBezTo>
                    <a:pt x="425" y="0"/>
                    <a:pt x="307" y="24"/>
                    <a:pt x="200" y="81"/>
                  </a:cubicBezTo>
                  <a:cubicBezTo>
                    <a:pt x="67" y="181"/>
                    <a:pt x="0" y="348"/>
                    <a:pt x="100" y="482"/>
                  </a:cubicBezTo>
                  <a:cubicBezTo>
                    <a:pt x="334" y="848"/>
                    <a:pt x="901" y="1082"/>
                    <a:pt x="1234" y="1315"/>
                  </a:cubicBezTo>
                  <a:cubicBezTo>
                    <a:pt x="1514" y="1494"/>
                    <a:pt x="2008" y="1827"/>
                    <a:pt x="2433" y="1827"/>
                  </a:cubicBezTo>
                  <a:cubicBezTo>
                    <a:pt x="2566" y="1827"/>
                    <a:pt x="2691" y="1795"/>
                    <a:pt x="2802" y="1716"/>
                  </a:cubicBezTo>
                  <a:cubicBezTo>
                    <a:pt x="2969" y="1616"/>
                    <a:pt x="3036" y="1449"/>
                    <a:pt x="3002" y="1249"/>
                  </a:cubicBezTo>
                  <a:cubicBezTo>
                    <a:pt x="2902" y="748"/>
                    <a:pt x="2102" y="482"/>
                    <a:pt x="1668" y="315"/>
                  </a:cubicBezTo>
                  <a:cubicBezTo>
                    <a:pt x="1341" y="214"/>
                    <a:pt x="921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5"/>
            <p:cNvSpPr/>
            <p:nvPr/>
          </p:nvSpPr>
          <p:spPr>
            <a:xfrm>
              <a:off x="7846847" y="1699309"/>
              <a:ext cx="120382" cy="91775"/>
            </a:xfrm>
            <a:custGeom>
              <a:avLst/>
              <a:gdLst/>
              <a:ahLst/>
              <a:cxnLst/>
              <a:rect l="l" t="t" r="r" b="b"/>
              <a:pathLst>
                <a:path w="3337" h="2544" extrusionOk="0">
                  <a:moveTo>
                    <a:pt x="100" y="1"/>
                  </a:moveTo>
                  <a:cubicBezTo>
                    <a:pt x="34" y="1"/>
                    <a:pt x="0" y="67"/>
                    <a:pt x="0" y="134"/>
                  </a:cubicBezTo>
                  <a:cubicBezTo>
                    <a:pt x="134" y="735"/>
                    <a:pt x="801" y="1202"/>
                    <a:pt x="1268" y="1569"/>
                  </a:cubicBezTo>
                  <a:cubicBezTo>
                    <a:pt x="1679" y="1862"/>
                    <a:pt x="2271" y="2543"/>
                    <a:pt x="2839" y="2543"/>
                  </a:cubicBezTo>
                  <a:cubicBezTo>
                    <a:pt x="2916" y="2543"/>
                    <a:pt x="2993" y="2531"/>
                    <a:pt x="3069" y="2503"/>
                  </a:cubicBezTo>
                  <a:cubicBezTo>
                    <a:pt x="3203" y="2469"/>
                    <a:pt x="3303" y="2302"/>
                    <a:pt x="3336" y="2136"/>
                  </a:cubicBezTo>
                  <a:cubicBezTo>
                    <a:pt x="3303" y="1502"/>
                    <a:pt x="2469" y="1202"/>
                    <a:pt x="2002" y="901"/>
                  </a:cubicBezTo>
                  <a:cubicBezTo>
                    <a:pt x="1468" y="568"/>
                    <a:pt x="768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5"/>
            <p:cNvSpPr/>
            <p:nvPr/>
          </p:nvSpPr>
          <p:spPr>
            <a:xfrm>
              <a:off x="7984185" y="1645918"/>
              <a:ext cx="50649" cy="58297"/>
            </a:xfrm>
            <a:custGeom>
              <a:avLst/>
              <a:gdLst/>
              <a:ahLst/>
              <a:cxnLst/>
              <a:rect l="l" t="t" r="r" b="b"/>
              <a:pathLst>
                <a:path w="1404" h="1616" extrusionOk="0">
                  <a:moveTo>
                    <a:pt x="807" y="0"/>
                  </a:moveTo>
                  <a:cubicBezTo>
                    <a:pt x="700" y="0"/>
                    <a:pt x="590" y="44"/>
                    <a:pt x="496" y="146"/>
                  </a:cubicBezTo>
                  <a:cubicBezTo>
                    <a:pt x="296" y="413"/>
                    <a:pt x="163" y="714"/>
                    <a:pt x="96" y="1047"/>
                  </a:cubicBezTo>
                  <a:cubicBezTo>
                    <a:pt x="64" y="1144"/>
                    <a:pt x="0" y="1616"/>
                    <a:pt x="208" y="1616"/>
                  </a:cubicBezTo>
                  <a:cubicBezTo>
                    <a:pt x="215" y="1616"/>
                    <a:pt x="222" y="1615"/>
                    <a:pt x="230" y="1614"/>
                  </a:cubicBezTo>
                  <a:cubicBezTo>
                    <a:pt x="463" y="1614"/>
                    <a:pt x="563" y="1414"/>
                    <a:pt x="697" y="1281"/>
                  </a:cubicBezTo>
                  <a:cubicBezTo>
                    <a:pt x="897" y="1114"/>
                    <a:pt x="1063" y="914"/>
                    <a:pt x="1230" y="714"/>
                  </a:cubicBezTo>
                  <a:cubicBezTo>
                    <a:pt x="1404" y="366"/>
                    <a:pt x="1116" y="0"/>
                    <a:pt x="8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5"/>
            <p:cNvSpPr/>
            <p:nvPr/>
          </p:nvSpPr>
          <p:spPr>
            <a:xfrm>
              <a:off x="7668744" y="1741300"/>
              <a:ext cx="89719" cy="77922"/>
            </a:xfrm>
            <a:custGeom>
              <a:avLst/>
              <a:gdLst/>
              <a:ahLst/>
              <a:cxnLst/>
              <a:rect l="l" t="t" r="r" b="b"/>
              <a:pathLst>
                <a:path w="2487" h="2160" extrusionOk="0">
                  <a:moveTo>
                    <a:pt x="1757" y="0"/>
                  </a:moveTo>
                  <a:cubicBezTo>
                    <a:pt x="1664" y="0"/>
                    <a:pt x="1566" y="22"/>
                    <a:pt x="1468" y="71"/>
                  </a:cubicBezTo>
                  <a:cubicBezTo>
                    <a:pt x="1168" y="304"/>
                    <a:pt x="934" y="571"/>
                    <a:pt x="734" y="905"/>
                  </a:cubicBezTo>
                  <a:cubicBezTo>
                    <a:pt x="568" y="1138"/>
                    <a:pt x="367" y="1405"/>
                    <a:pt x="167" y="1605"/>
                  </a:cubicBezTo>
                  <a:cubicBezTo>
                    <a:pt x="0" y="1772"/>
                    <a:pt x="67" y="2072"/>
                    <a:pt x="301" y="2139"/>
                  </a:cubicBezTo>
                  <a:cubicBezTo>
                    <a:pt x="374" y="2152"/>
                    <a:pt x="447" y="2159"/>
                    <a:pt x="520" y="2159"/>
                  </a:cubicBezTo>
                  <a:cubicBezTo>
                    <a:pt x="810" y="2159"/>
                    <a:pt x="1088" y="2052"/>
                    <a:pt x="1301" y="1839"/>
                  </a:cubicBezTo>
                  <a:cubicBezTo>
                    <a:pt x="1702" y="1605"/>
                    <a:pt x="2035" y="1272"/>
                    <a:pt x="2269" y="872"/>
                  </a:cubicBezTo>
                  <a:cubicBezTo>
                    <a:pt x="2487" y="436"/>
                    <a:pt x="2171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5"/>
            <p:cNvSpPr/>
            <p:nvPr/>
          </p:nvSpPr>
          <p:spPr>
            <a:xfrm>
              <a:off x="7745765" y="1866371"/>
              <a:ext cx="46970" cy="69228"/>
            </a:xfrm>
            <a:custGeom>
              <a:avLst/>
              <a:gdLst/>
              <a:ahLst/>
              <a:cxnLst/>
              <a:rect l="l" t="t" r="r" b="b"/>
              <a:pathLst>
                <a:path w="1302" h="1919" extrusionOk="0">
                  <a:moveTo>
                    <a:pt x="484" y="0"/>
                  </a:moveTo>
                  <a:cubicBezTo>
                    <a:pt x="457" y="0"/>
                    <a:pt x="429" y="2"/>
                    <a:pt x="401" y="6"/>
                  </a:cubicBezTo>
                  <a:cubicBezTo>
                    <a:pt x="0" y="73"/>
                    <a:pt x="34" y="674"/>
                    <a:pt x="67" y="940"/>
                  </a:cubicBezTo>
                  <a:cubicBezTo>
                    <a:pt x="134" y="1107"/>
                    <a:pt x="200" y="1307"/>
                    <a:pt x="301" y="1474"/>
                  </a:cubicBezTo>
                  <a:cubicBezTo>
                    <a:pt x="367" y="1641"/>
                    <a:pt x="467" y="1774"/>
                    <a:pt x="601" y="1874"/>
                  </a:cubicBezTo>
                  <a:cubicBezTo>
                    <a:pt x="656" y="1902"/>
                    <a:pt x="717" y="1918"/>
                    <a:pt x="779" y="1918"/>
                  </a:cubicBezTo>
                  <a:cubicBezTo>
                    <a:pt x="867" y="1918"/>
                    <a:pt x="956" y="1886"/>
                    <a:pt x="1034" y="1808"/>
                  </a:cubicBezTo>
                  <a:cubicBezTo>
                    <a:pt x="1301" y="1608"/>
                    <a:pt x="1235" y="1141"/>
                    <a:pt x="1201" y="840"/>
                  </a:cubicBezTo>
                  <a:cubicBezTo>
                    <a:pt x="1170" y="465"/>
                    <a:pt x="903" y="0"/>
                    <a:pt x="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5"/>
            <p:cNvSpPr/>
            <p:nvPr/>
          </p:nvSpPr>
          <p:spPr>
            <a:xfrm>
              <a:off x="7572460" y="1102452"/>
              <a:ext cx="67280" cy="58261"/>
            </a:xfrm>
            <a:custGeom>
              <a:avLst/>
              <a:gdLst/>
              <a:ahLst/>
              <a:cxnLst/>
              <a:rect l="l" t="t" r="r" b="b"/>
              <a:pathLst>
                <a:path w="1865" h="1615" extrusionOk="0">
                  <a:moveTo>
                    <a:pt x="101" y="1"/>
                  </a:moveTo>
                  <a:cubicBezTo>
                    <a:pt x="68" y="1"/>
                    <a:pt x="1" y="67"/>
                    <a:pt x="34" y="101"/>
                  </a:cubicBezTo>
                  <a:cubicBezTo>
                    <a:pt x="234" y="368"/>
                    <a:pt x="401" y="634"/>
                    <a:pt x="568" y="935"/>
                  </a:cubicBezTo>
                  <a:cubicBezTo>
                    <a:pt x="801" y="1268"/>
                    <a:pt x="1135" y="1502"/>
                    <a:pt x="1502" y="1602"/>
                  </a:cubicBezTo>
                  <a:cubicBezTo>
                    <a:pt x="1533" y="1611"/>
                    <a:pt x="1563" y="1615"/>
                    <a:pt x="1590" y="1615"/>
                  </a:cubicBezTo>
                  <a:cubicBezTo>
                    <a:pt x="1768" y="1615"/>
                    <a:pt x="1864" y="1442"/>
                    <a:pt x="1836" y="1268"/>
                  </a:cubicBezTo>
                  <a:cubicBezTo>
                    <a:pt x="1769" y="868"/>
                    <a:pt x="1535" y="534"/>
                    <a:pt x="1168" y="334"/>
                  </a:cubicBezTo>
                  <a:cubicBezTo>
                    <a:pt x="835" y="167"/>
                    <a:pt x="468" y="67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5"/>
            <p:cNvSpPr/>
            <p:nvPr/>
          </p:nvSpPr>
          <p:spPr>
            <a:xfrm>
              <a:off x="7322170" y="1358619"/>
              <a:ext cx="78066" cy="49783"/>
            </a:xfrm>
            <a:custGeom>
              <a:avLst/>
              <a:gdLst/>
              <a:ahLst/>
              <a:cxnLst/>
              <a:rect l="l" t="t" r="r" b="b"/>
              <a:pathLst>
                <a:path w="2164" h="1380" extrusionOk="0">
                  <a:moveTo>
                    <a:pt x="1911" y="0"/>
                  </a:moveTo>
                  <a:cubicBezTo>
                    <a:pt x="1897" y="0"/>
                    <a:pt x="1883" y="2"/>
                    <a:pt x="1869" y="5"/>
                  </a:cubicBezTo>
                  <a:cubicBezTo>
                    <a:pt x="1101" y="138"/>
                    <a:pt x="734" y="872"/>
                    <a:pt x="67" y="1239"/>
                  </a:cubicBezTo>
                  <a:cubicBezTo>
                    <a:pt x="1" y="1272"/>
                    <a:pt x="34" y="1372"/>
                    <a:pt x="134" y="1372"/>
                  </a:cubicBezTo>
                  <a:cubicBezTo>
                    <a:pt x="188" y="1377"/>
                    <a:pt x="242" y="1379"/>
                    <a:pt x="296" y="1379"/>
                  </a:cubicBezTo>
                  <a:cubicBezTo>
                    <a:pt x="1037" y="1379"/>
                    <a:pt x="1729" y="958"/>
                    <a:pt x="2102" y="305"/>
                  </a:cubicBezTo>
                  <a:cubicBezTo>
                    <a:pt x="2163" y="153"/>
                    <a:pt x="2057" y="0"/>
                    <a:pt x="1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5"/>
            <p:cNvSpPr/>
            <p:nvPr/>
          </p:nvSpPr>
          <p:spPr>
            <a:xfrm>
              <a:off x="8039380" y="1863666"/>
              <a:ext cx="56602" cy="67208"/>
            </a:xfrm>
            <a:custGeom>
              <a:avLst/>
              <a:gdLst/>
              <a:ahLst/>
              <a:cxnLst/>
              <a:rect l="l" t="t" r="r" b="b"/>
              <a:pathLst>
                <a:path w="1569" h="1863" extrusionOk="0">
                  <a:moveTo>
                    <a:pt x="586" y="0"/>
                  </a:moveTo>
                  <a:cubicBezTo>
                    <a:pt x="547" y="0"/>
                    <a:pt x="507" y="5"/>
                    <a:pt x="467" y="15"/>
                  </a:cubicBezTo>
                  <a:cubicBezTo>
                    <a:pt x="134" y="115"/>
                    <a:pt x="0" y="482"/>
                    <a:pt x="167" y="749"/>
                  </a:cubicBezTo>
                  <a:cubicBezTo>
                    <a:pt x="334" y="1149"/>
                    <a:pt x="568" y="1783"/>
                    <a:pt x="1035" y="1849"/>
                  </a:cubicBezTo>
                  <a:cubicBezTo>
                    <a:pt x="1074" y="1858"/>
                    <a:pt x="1112" y="1862"/>
                    <a:pt x="1149" y="1862"/>
                  </a:cubicBezTo>
                  <a:cubicBezTo>
                    <a:pt x="1392" y="1862"/>
                    <a:pt x="1568" y="1681"/>
                    <a:pt x="1568" y="1449"/>
                  </a:cubicBezTo>
                  <a:cubicBezTo>
                    <a:pt x="1535" y="1216"/>
                    <a:pt x="1435" y="1015"/>
                    <a:pt x="1301" y="849"/>
                  </a:cubicBezTo>
                  <a:cubicBezTo>
                    <a:pt x="1201" y="715"/>
                    <a:pt x="1135" y="548"/>
                    <a:pt x="1068" y="382"/>
                  </a:cubicBezTo>
                  <a:cubicBezTo>
                    <a:pt x="1011" y="155"/>
                    <a:pt x="810" y="0"/>
                    <a:pt x="5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3" name="Google Shape;2363;p55"/>
          <p:cNvGrpSpPr/>
          <p:nvPr/>
        </p:nvGrpSpPr>
        <p:grpSpPr>
          <a:xfrm rot="852999">
            <a:off x="-759462" y="4006978"/>
            <a:ext cx="1653843" cy="539965"/>
            <a:chOff x="2564525" y="5223525"/>
            <a:chExt cx="2556110" cy="834547"/>
          </a:xfrm>
        </p:grpSpPr>
        <p:sp>
          <p:nvSpPr>
            <p:cNvPr id="2364" name="Google Shape;2364;p55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5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5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5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5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5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5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5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5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5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4" name="Google Shape;2374;p55"/>
          <p:cNvGrpSpPr/>
          <p:nvPr/>
        </p:nvGrpSpPr>
        <p:grpSpPr>
          <a:xfrm rot="-753422">
            <a:off x="8334649" y="3032511"/>
            <a:ext cx="1719312" cy="916180"/>
            <a:chOff x="7463504" y="3075665"/>
            <a:chExt cx="2603050" cy="1387103"/>
          </a:xfrm>
        </p:grpSpPr>
        <p:sp>
          <p:nvSpPr>
            <p:cNvPr id="2375" name="Google Shape;2375;p55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5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5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5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5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5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5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5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5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5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5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5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5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5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5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5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5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5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5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5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5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5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5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5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5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5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5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5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5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5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5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5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5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etty Aesthetic Notes for School by Slidesgo">
  <a:themeElements>
    <a:clrScheme name="Simple Light">
      <a:dk1>
        <a:srgbClr val="000000"/>
      </a:dk1>
      <a:lt1>
        <a:srgbClr val="ECECEC"/>
      </a:lt1>
      <a:dk2>
        <a:srgbClr val="FFDBDE"/>
      </a:dk2>
      <a:lt2>
        <a:srgbClr val="AEC6CF"/>
      </a:lt2>
      <a:accent1>
        <a:srgbClr val="FECBA7"/>
      </a:accent1>
      <a:accent2>
        <a:srgbClr val="FEB7C0"/>
      </a:accent2>
      <a:accent3>
        <a:srgbClr val="6B9BA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623</Words>
  <Application>Microsoft Office PowerPoint</Application>
  <PresentationFormat>Presentación en pantalla (16:9)</PresentationFormat>
  <Paragraphs>81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Delius Swash Caps</vt:lpstr>
      <vt:lpstr>Arial</vt:lpstr>
      <vt:lpstr>Dancing Script</vt:lpstr>
      <vt:lpstr>Pretty Aesthetic Notes for School by Slidesgo</vt:lpstr>
      <vt:lpstr>Base de Datos II</vt:lpstr>
      <vt:lpstr>Actividad Final</vt:lpstr>
      <vt:lpstr>Manejo de Caonceptos</vt:lpstr>
      <vt:lpstr>Parte Teorica</vt:lpstr>
      <vt:lpstr>Parte Teorica</vt:lpstr>
      <vt:lpstr>Parte Práctica</vt:lpstr>
      <vt:lpstr>Pregunta 9</vt:lpstr>
      <vt:lpstr>Pregunta 10</vt:lpstr>
      <vt:lpstr>Pregunta 11</vt:lpstr>
      <vt:lpstr>Pregunta 12</vt:lpstr>
      <vt:lpstr>Pregunta 13</vt:lpstr>
      <vt:lpstr>Pregunta 14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Final</dc:title>
  <dc:creator>laura</dc:creator>
  <cp:lastModifiedBy>Cuenta Microsoft</cp:lastModifiedBy>
  <cp:revision>5</cp:revision>
  <dcterms:modified xsi:type="dcterms:W3CDTF">2022-06-13T06:31:06Z</dcterms:modified>
</cp:coreProperties>
</file>