
<file path=[Content_Types].xml><?xml version="1.0" encoding="utf-8"?>
<Types xmlns="http://schemas.openxmlformats.org/package/2006/content-types">
  <Default Extension="emf" ContentType="image/x-emf"/>
  <Default Extension="jfif" ContentType="image/jpeg"/>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Lst>
  <p:notesMasterIdLst>
    <p:notesMasterId r:id="rId23"/>
  </p:notesMasterIdLst>
  <p:sldIdLst>
    <p:sldId id="256" r:id="rId5"/>
    <p:sldId id="258" r:id="rId6"/>
    <p:sldId id="269" r:id="rId7"/>
    <p:sldId id="310" r:id="rId8"/>
    <p:sldId id="311" r:id="rId9"/>
    <p:sldId id="319" r:id="rId10"/>
    <p:sldId id="273" r:id="rId11"/>
    <p:sldId id="321" r:id="rId12"/>
    <p:sldId id="315" r:id="rId13"/>
    <p:sldId id="314" r:id="rId14"/>
    <p:sldId id="316" r:id="rId15"/>
    <p:sldId id="317" r:id="rId16"/>
    <p:sldId id="318" r:id="rId17"/>
    <p:sldId id="322" r:id="rId18"/>
    <p:sldId id="325" r:id="rId19"/>
    <p:sldId id="306" r:id="rId20"/>
    <p:sldId id="324" r:id="rId21"/>
    <p:sldId id="326" r:id="rId22"/>
  </p:sldIdLst>
  <p:sldSz cx="14630400" cy="8229600"/>
  <p:notesSz cx="6858000" cy="9144000"/>
  <p:defaultTextStyle>
    <a:defPPr marL="0" marR="0" indent="0" algn="l" defTabSz="548640" rtl="0" fontAlgn="auto" latinLnBrk="1" hangingPunct="0">
      <a:lnSpc>
        <a:spcPct val="100000"/>
      </a:lnSpc>
      <a:spcBef>
        <a:spcPts val="0"/>
      </a:spcBef>
      <a:spcAft>
        <a:spcPts val="0"/>
      </a:spcAft>
      <a:buClrTx/>
      <a:buSzTx/>
      <a:buFontTx/>
      <a:buNone/>
      <a:tabLst/>
      <a:defRPr kumimoji="0" sz="1080" b="0" i="0" u="none" strike="noStrike" cap="none" spc="0" normalizeH="0" baseline="0">
        <a:ln>
          <a:noFill/>
        </a:ln>
        <a:solidFill>
          <a:srgbClr val="000000"/>
        </a:solidFill>
        <a:effectLst/>
        <a:uFillTx/>
      </a:defRPr>
    </a:defPPr>
    <a:lvl1pPr marL="0" marR="0" indent="0" algn="l" defTabSz="495300" rtl="0" fontAlgn="auto" latinLnBrk="0" hangingPunct="0">
      <a:lnSpc>
        <a:spcPct val="100000"/>
      </a:lnSpc>
      <a:spcBef>
        <a:spcPts val="0"/>
      </a:spcBef>
      <a:spcAft>
        <a:spcPts val="0"/>
      </a:spcAft>
      <a:buClrTx/>
      <a:buSzTx/>
      <a:buFontTx/>
      <a:buNone/>
      <a:tabLst/>
      <a:defRPr kumimoji="0" sz="1920" b="0" i="0" u="none" strike="noStrike" cap="none" spc="0" normalizeH="0" baseline="0">
        <a:ln>
          <a:noFill/>
        </a:ln>
        <a:solidFill>
          <a:srgbClr val="FFFFFF"/>
        </a:solidFill>
        <a:effectLst/>
        <a:uFillTx/>
        <a:latin typeface="Asap SemiBold"/>
        <a:ea typeface="Asap SemiBold"/>
        <a:cs typeface="Asap SemiBold"/>
        <a:sym typeface="Asap SemiBold"/>
      </a:defRPr>
    </a:lvl1pPr>
    <a:lvl2pPr marL="0" marR="0" indent="137160" algn="l" defTabSz="495300" rtl="0" fontAlgn="auto" latinLnBrk="0" hangingPunct="0">
      <a:lnSpc>
        <a:spcPct val="100000"/>
      </a:lnSpc>
      <a:spcBef>
        <a:spcPts val="0"/>
      </a:spcBef>
      <a:spcAft>
        <a:spcPts val="0"/>
      </a:spcAft>
      <a:buClrTx/>
      <a:buSzTx/>
      <a:buFontTx/>
      <a:buNone/>
      <a:tabLst/>
      <a:defRPr kumimoji="0" sz="1920" b="0" i="0" u="none" strike="noStrike" cap="none" spc="0" normalizeH="0" baseline="0">
        <a:ln>
          <a:noFill/>
        </a:ln>
        <a:solidFill>
          <a:srgbClr val="FFFFFF"/>
        </a:solidFill>
        <a:effectLst/>
        <a:uFillTx/>
        <a:latin typeface="Asap SemiBold"/>
        <a:ea typeface="Asap SemiBold"/>
        <a:cs typeface="Asap SemiBold"/>
        <a:sym typeface="Asap SemiBold"/>
      </a:defRPr>
    </a:lvl2pPr>
    <a:lvl3pPr marL="0" marR="0" indent="274320" algn="l" defTabSz="495300" rtl="0" fontAlgn="auto" latinLnBrk="0" hangingPunct="0">
      <a:lnSpc>
        <a:spcPct val="100000"/>
      </a:lnSpc>
      <a:spcBef>
        <a:spcPts val="0"/>
      </a:spcBef>
      <a:spcAft>
        <a:spcPts val="0"/>
      </a:spcAft>
      <a:buClrTx/>
      <a:buSzTx/>
      <a:buFontTx/>
      <a:buNone/>
      <a:tabLst/>
      <a:defRPr kumimoji="0" sz="1920" b="0" i="0" u="none" strike="noStrike" cap="none" spc="0" normalizeH="0" baseline="0">
        <a:ln>
          <a:noFill/>
        </a:ln>
        <a:solidFill>
          <a:srgbClr val="FFFFFF"/>
        </a:solidFill>
        <a:effectLst/>
        <a:uFillTx/>
        <a:latin typeface="Asap SemiBold"/>
        <a:ea typeface="Asap SemiBold"/>
        <a:cs typeface="Asap SemiBold"/>
        <a:sym typeface="Asap SemiBold"/>
      </a:defRPr>
    </a:lvl3pPr>
    <a:lvl4pPr marL="0" marR="0" indent="411480" algn="l" defTabSz="495300" rtl="0" fontAlgn="auto" latinLnBrk="0" hangingPunct="0">
      <a:lnSpc>
        <a:spcPct val="100000"/>
      </a:lnSpc>
      <a:spcBef>
        <a:spcPts val="0"/>
      </a:spcBef>
      <a:spcAft>
        <a:spcPts val="0"/>
      </a:spcAft>
      <a:buClrTx/>
      <a:buSzTx/>
      <a:buFontTx/>
      <a:buNone/>
      <a:tabLst/>
      <a:defRPr kumimoji="0" sz="1920" b="0" i="0" u="none" strike="noStrike" cap="none" spc="0" normalizeH="0" baseline="0">
        <a:ln>
          <a:noFill/>
        </a:ln>
        <a:solidFill>
          <a:srgbClr val="FFFFFF"/>
        </a:solidFill>
        <a:effectLst/>
        <a:uFillTx/>
        <a:latin typeface="Asap SemiBold"/>
        <a:ea typeface="Asap SemiBold"/>
        <a:cs typeface="Asap SemiBold"/>
        <a:sym typeface="Asap SemiBold"/>
      </a:defRPr>
    </a:lvl4pPr>
    <a:lvl5pPr marL="0" marR="0" indent="548640" algn="l" defTabSz="495300" rtl="0" fontAlgn="auto" latinLnBrk="0" hangingPunct="0">
      <a:lnSpc>
        <a:spcPct val="100000"/>
      </a:lnSpc>
      <a:spcBef>
        <a:spcPts val="0"/>
      </a:spcBef>
      <a:spcAft>
        <a:spcPts val="0"/>
      </a:spcAft>
      <a:buClrTx/>
      <a:buSzTx/>
      <a:buFontTx/>
      <a:buNone/>
      <a:tabLst/>
      <a:defRPr kumimoji="0" sz="1920" b="0" i="0" u="none" strike="noStrike" cap="none" spc="0" normalizeH="0" baseline="0">
        <a:ln>
          <a:noFill/>
        </a:ln>
        <a:solidFill>
          <a:srgbClr val="FFFFFF"/>
        </a:solidFill>
        <a:effectLst/>
        <a:uFillTx/>
        <a:latin typeface="Asap SemiBold"/>
        <a:ea typeface="Asap SemiBold"/>
        <a:cs typeface="Asap SemiBold"/>
        <a:sym typeface="Asap SemiBold"/>
      </a:defRPr>
    </a:lvl5pPr>
    <a:lvl6pPr marL="0" marR="0" indent="685800" algn="l" defTabSz="495300" rtl="0" fontAlgn="auto" latinLnBrk="0" hangingPunct="0">
      <a:lnSpc>
        <a:spcPct val="100000"/>
      </a:lnSpc>
      <a:spcBef>
        <a:spcPts val="0"/>
      </a:spcBef>
      <a:spcAft>
        <a:spcPts val="0"/>
      </a:spcAft>
      <a:buClrTx/>
      <a:buSzTx/>
      <a:buFontTx/>
      <a:buNone/>
      <a:tabLst/>
      <a:defRPr kumimoji="0" sz="1920" b="0" i="0" u="none" strike="noStrike" cap="none" spc="0" normalizeH="0" baseline="0">
        <a:ln>
          <a:noFill/>
        </a:ln>
        <a:solidFill>
          <a:srgbClr val="FFFFFF"/>
        </a:solidFill>
        <a:effectLst/>
        <a:uFillTx/>
        <a:latin typeface="Asap SemiBold"/>
        <a:ea typeface="Asap SemiBold"/>
        <a:cs typeface="Asap SemiBold"/>
        <a:sym typeface="Asap SemiBold"/>
      </a:defRPr>
    </a:lvl6pPr>
    <a:lvl7pPr marL="0" marR="0" indent="822960" algn="l" defTabSz="495300" rtl="0" fontAlgn="auto" latinLnBrk="0" hangingPunct="0">
      <a:lnSpc>
        <a:spcPct val="100000"/>
      </a:lnSpc>
      <a:spcBef>
        <a:spcPts val="0"/>
      </a:spcBef>
      <a:spcAft>
        <a:spcPts val="0"/>
      </a:spcAft>
      <a:buClrTx/>
      <a:buSzTx/>
      <a:buFontTx/>
      <a:buNone/>
      <a:tabLst/>
      <a:defRPr kumimoji="0" sz="1920" b="0" i="0" u="none" strike="noStrike" cap="none" spc="0" normalizeH="0" baseline="0">
        <a:ln>
          <a:noFill/>
        </a:ln>
        <a:solidFill>
          <a:srgbClr val="FFFFFF"/>
        </a:solidFill>
        <a:effectLst/>
        <a:uFillTx/>
        <a:latin typeface="Asap SemiBold"/>
        <a:ea typeface="Asap SemiBold"/>
        <a:cs typeface="Asap SemiBold"/>
        <a:sym typeface="Asap SemiBold"/>
      </a:defRPr>
    </a:lvl7pPr>
    <a:lvl8pPr marL="0" marR="0" indent="960120" algn="l" defTabSz="495300" rtl="0" fontAlgn="auto" latinLnBrk="0" hangingPunct="0">
      <a:lnSpc>
        <a:spcPct val="100000"/>
      </a:lnSpc>
      <a:spcBef>
        <a:spcPts val="0"/>
      </a:spcBef>
      <a:spcAft>
        <a:spcPts val="0"/>
      </a:spcAft>
      <a:buClrTx/>
      <a:buSzTx/>
      <a:buFontTx/>
      <a:buNone/>
      <a:tabLst/>
      <a:defRPr kumimoji="0" sz="1920" b="0" i="0" u="none" strike="noStrike" cap="none" spc="0" normalizeH="0" baseline="0">
        <a:ln>
          <a:noFill/>
        </a:ln>
        <a:solidFill>
          <a:srgbClr val="FFFFFF"/>
        </a:solidFill>
        <a:effectLst/>
        <a:uFillTx/>
        <a:latin typeface="Asap SemiBold"/>
        <a:ea typeface="Asap SemiBold"/>
        <a:cs typeface="Asap SemiBold"/>
        <a:sym typeface="Asap SemiBold"/>
      </a:defRPr>
    </a:lvl8pPr>
    <a:lvl9pPr marL="0" marR="0" indent="1097280" algn="l" defTabSz="495300" rtl="0" fontAlgn="auto" latinLnBrk="0" hangingPunct="0">
      <a:lnSpc>
        <a:spcPct val="100000"/>
      </a:lnSpc>
      <a:spcBef>
        <a:spcPts val="0"/>
      </a:spcBef>
      <a:spcAft>
        <a:spcPts val="0"/>
      </a:spcAft>
      <a:buClrTx/>
      <a:buSzTx/>
      <a:buFontTx/>
      <a:buNone/>
      <a:tabLst/>
      <a:defRPr kumimoji="0" sz="1920" b="0" i="0" u="none" strike="noStrike" cap="none" spc="0" normalizeH="0" baseline="0">
        <a:ln>
          <a:noFill/>
        </a:ln>
        <a:solidFill>
          <a:srgbClr val="FFFFFF"/>
        </a:solidFill>
        <a:effectLst/>
        <a:uFillTx/>
        <a:latin typeface="Asap SemiBold"/>
        <a:ea typeface="Asap SemiBold"/>
        <a:cs typeface="Asap SemiBold"/>
        <a:sym typeface="Asap SemiBold"/>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538522C-2ED6-8749-80D2-A37C93D64A73}" v="5" dt="2022-09-27T16:22:43.733"/>
  </p1510:revLst>
</p1510:revInfo>
</file>

<file path=ppt/tableStyles.xml><?xml version="1.0" encoding="utf-8"?>
<a:tblStyleLst xmlns:a="http://schemas.openxmlformats.org/drawingml/2006/main" def="{5940675A-B579-460E-94D1-54222C63F5DA}">
  <a:tblStyle styleId="{4C3C2611-4C71-4FC5-86AE-919BDF0F9419}" styleName="">
    <a:tblBg/>
    <a:wholeTbl>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lumOff val="-13575"/>
            </a:schemeClr>
          </a:solidFill>
        </a:fill>
      </a:tcStyle>
    </a:firstCol>
    <a:lastRow>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hueOff val="114395"/>
              <a:lumOff val="-24975"/>
            </a:schemeClr>
          </a:solidFill>
        </a:fill>
      </a:tcStyle>
    </a:firstRow>
  </a:tblStyle>
  <a:tblStyle styleId="{C7B018BB-80A7-4F77-B60F-C8B233D01FF8}" styleName="">
    <a:tblBg/>
    <a:wholeTbl>
      <a:tcTxStyle b="off" i="off">
        <a:font>
          <a:latin typeface="Helvetica Neue"/>
          <a:ea typeface="Helvetica Neue"/>
          <a:cs typeface="Helvetica Neue"/>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ff" i="off">
        <a:font>
          <a:latin typeface="Helvetica Neue Medium"/>
          <a:ea typeface="Helvetica Neue Medium"/>
          <a:cs typeface="Helvetica Neue Medium"/>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3">
              <a:hueOff val="362282"/>
              <a:satOff val="31803"/>
              <a:lumOff val="-18242"/>
            </a:schemeClr>
          </a:solidFill>
        </a:fill>
      </a:tcStyle>
    </a:firstCol>
    <a:lastRow>
      <a:tcTxStyle b="off" i="off">
        <a:font>
          <a:latin typeface="Helvetica Neue"/>
          <a:ea typeface="Helvetica Neue"/>
          <a:cs typeface="Helvetica Neue"/>
        </a:font>
        <a:srgbClr val="000000"/>
      </a:tcTxStyle>
      <a:tcStyle>
        <a:tcBdr>
          <a:left>
            <a:ln w="12700" cap="flat">
              <a:solidFill>
                <a:srgbClr val="606060"/>
              </a:solidFill>
              <a:prstDash val="solid"/>
              <a:miter lim="400000"/>
            </a:ln>
          </a:left>
          <a:right>
            <a:ln w="12700" cap="flat">
              <a:solidFill>
                <a:srgbClr val="606060"/>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EBEBEB"/>
          </a:solidFill>
        </a:fill>
      </a:tcStyle>
    </a:lastRow>
    <a:firstRow>
      <a:tcTxStyle b="off" i="off">
        <a:font>
          <a:latin typeface="Helvetica Neue Medium"/>
          <a:ea typeface="Helvetica Neue Medium"/>
          <a:cs typeface="Helvetica Neue Medium"/>
        </a:font>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solidFill>
            <a:srgbClr val="017101"/>
          </a:solidFill>
        </a:fill>
      </a:tcStyle>
    </a:firstRow>
  </a:tblStyle>
  <a:tblStyle styleId="{EEE7283C-3CF3-47DC-8721-378D4A62B228}" styleName="">
    <a:tblBg/>
    <a:wholeTbl>
      <a:tcTxStyle b="off" i="off">
        <a:font>
          <a:latin typeface="Helvetica Neue Light"/>
          <a:ea typeface="Helvetica Neue Light"/>
          <a:cs typeface="Helvetica Neue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FAF7E9"/>
          </a:solidFill>
        </a:fill>
      </a:tcStyle>
    </a:wholeTbl>
    <a:band2H>
      <a:tcTxStyle/>
      <a:tcStyle>
        <a:tcBdr/>
        <a:fill>
          <a:solidFill>
            <a:srgbClr val="EDEADD"/>
          </a:solidFill>
        </a:fill>
      </a:tcStyle>
    </a:band2H>
    <a:firstCol>
      <a:tcTxStyle b="off" i="off">
        <a:font>
          <a:latin typeface="Helvetica Neue Medium"/>
          <a:ea typeface="Helvetica Neue Medium"/>
          <a:cs typeface="Helvetica Neue Medium"/>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9BA00"/>
          </a:solidFill>
        </a:fill>
      </a:tcStyle>
    </a:firstCol>
    <a:lastRow>
      <a:tcTxStyle b="off" i="off">
        <a:font>
          <a:latin typeface="Helvetica Neue Medium"/>
          <a:ea typeface="Helvetica Neue Medium"/>
          <a:cs typeface="Helvetica Neue Medium"/>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lastRow>
    <a:firstRow>
      <a:tcTxStyle b="off" i="off">
        <a:font>
          <a:latin typeface="Helvetica Neue Medium"/>
          <a:ea typeface="Helvetica Neue Medium"/>
          <a:cs typeface="Helvetica Neue Medium"/>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firstRow>
  </a:tblStyle>
  <a:tblStyle styleId="{CF821DB8-F4EB-4A41-A1BA-3FCAFE7338EE}" styleName="">
    <a:tblBg/>
    <a:wholeTbl>
      <a:tcTxStyle b="off" i="off">
        <a:font>
          <a:latin typeface="Helvetica Neue"/>
          <a:ea typeface="Helvetica Neue"/>
          <a:cs typeface="Helvetica Neue"/>
        </a:font>
        <a:srgbClr val="000000"/>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EBEBEB"/>
          </a:solidFill>
        </a:fill>
      </a:tcStyle>
    </a:wholeTbl>
    <a:band2H>
      <a:tcTxStyle/>
      <a:tcStyle>
        <a:tcBdr/>
        <a:fill>
          <a:solidFill>
            <a:srgbClr val="DADBDA"/>
          </a:solidFill>
        </a:fill>
      </a:tcStyle>
    </a:band2H>
    <a:firstCol>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chemeClr val="accent6">
              <a:hueOff val="-146070"/>
              <a:satOff val="-10048"/>
              <a:lumOff val="-30626"/>
            </a:schemeClr>
          </a:solidFill>
        </a:fill>
      </a:tcStyle>
    </a:firstCol>
    <a:la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lastRow>
    <a:fir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firstRow>
  </a:tblStyle>
  <a:tblStyle styleId="{33BA23B1-9221-436E-865A-0063620EA4FD}" styleName="">
    <a:tblBg/>
    <a:wholeTbl>
      <a:tcTxStyle b="off" i="off">
        <a:font>
          <a:latin typeface="Helvetica Neue"/>
          <a:ea typeface="Helvetica Neue"/>
          <a:cs typeface="Helvetica Neue"/>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B5B5C1"/>
          </a:solidFill>
        </a:fill>
      </a:tcStyle>
    </a:wholeTbl>
    <a:band2H>
      <a:tcTxStyle/>
      <a:tcStyle>
        <a:tcBdr/>
        <a:fill>
          <a:solidFill>
            <a:srgbClr val="9A9AA5"/>
          </a:solidFill>
        </a:fill>
      </a:tcStyle>
    </a:band2H>
    <a:firstCol>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85F"/>
          </a:solidFill>
        </a:fill>
      </a:tcStyle>
    </a:firstCol>
    <a:la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lastRow>
    <a:fir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firstRow>
  </a:tblStyle>
  <a:tblStyle styleId="{2708684C-4D16-4618-839F-0558EEFCDFE6}" styleName="">
    <a:tblBg/>
    <a:wholeTbl>
      <a:tcTxStyle b="off"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Neue"/>
          <a:ea typeface="Helvetica Neue"/>
          <a:cs typeface="Helvetica Neue"/>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845" autoAdjust="0"/>
    <p:restoredTop sz="94694"/>
  </p:normalViewPr>
  <p:slideViewPr>
    <p:cSldViewPr snapToGrid="0" snapToObjects="1">
      <p:cViewPr varScale="1">
        <p:scale>
          <a:sx n="68" d="100"/>
          <a:sy n="68" d="100"/>
        </p:scale>
        <p:origin x="324" y="78"/>
      </p:cViewPr>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6" name="Shape 116"/>
          <p:cNvSpPr>
            <a:spLocks noGrp="1" noRot="1" noChangeAspect="1"/>
          </p:cNvSpPr>
          <p:nvPr>
            <p:ph type="sldImg"/>
          </p:nvPr>
        </p:nvSpPr>
        <p:spPr>
          <a:xfrm>
            <a:off x="381000" y="685800"/>
            <a:ext cx="6096000" cy="3429000"/>
          </a:xfrm>
          <a:prstGeom prst="rect">
            <a:avLst/>
          </a:prstGeom>
        </p:spPr>
        <p:txBody>
          <a:bodyPr/>
          <a:lstStyle/>
          <a:p>
            <a:endParaRPr/>
          </a:p>
        </p:txBody>
      </p:sp>
      <p:sp>
        <p:nvSpPr>
          <p:cNvPr id="117" name="Shape 11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274320" latinLnBrk="0">
      <a:lnSpc>
        <a:spcPct val="117999"/>
      </a:lnSpc>
      <a:defRPr sz="1320">
        <a:latin typeface="Helvetica Neue"/>
        <a:ea typeface="Helvetica Neue"/>
        <a:cs typeface="Helvetica Neue"/>
        <a:sym typeface="Helvetica Neue"/>
      </a:defRPr>
    </a:lvl1pPr>
    <a:lvl2pPr indent="137160" defTabSz="274320" latinLnBrk="0">
      <a:lnSpc>
        <a:spcPct val="117999"/>
      </a:lnSpc>
      <a:defRPr sz="1320">
        <a:latin typeface="Helvetica Neue"/>
        <a:ea typeface="Helvetica Neue"/>
        <a:cs typeface="Helvetica Neue"/>
        <a:sym typeface="Helvetica Neue"/>
      </a:defRPr>
    </a:lvl2pPr>
    <a:lvl3pPr indent="274320" defTabSz="274320" latinLnBrk="0">
      <a:lnSpc>
        <a:spcPct val="117999"/>
      </a:lnSpc>
      <a:defRPr sz="1320">
        <a:latin typeface="Helvetica Neue"/>
        <a:ea typeface="Helvetica Neue"/>
        <a:cs typeface="Helvetica Neue"/>
        <a:sym typeface="Helvetica Neue"/>
      </a:defRPr>
    </a:lvl3pPr>
    <a:lvl4pPr indent="411480" defTabSz="274320" latinLnBrk="0">
      <a:lnSpc>
        <a:spcPct val="117999"/>
      </a:lnSpc>
      <a:defRPr sz="1320">
        <a:latin typeface="Helvetica Neue"/>
        <a:ea typeface="Helvetica Neue"/>
        <a:cs typeface="Helvetica Neue"/>
        <a:sym typeface="Helvetica Neue"/>
      </a:defRPr>
    </a:lvl4pPr>
    <a:lvl5pPr indent="548640" defTabSz="274320" latinLnBrk="0">
      <a:lnSpc>
        <a:spcPct val="117999"/>
      </a:lnSpc>
      <a:defRPr sz="1320">
        <a:latin typeface="Helvetica Neue"/>
        <a:ea typeface="Helvetica Neue"/>
        <a:cs typeface="Helvetica Neue"/>
        <a:sym typeface="Helvetica Neue"/>
      </a:defRPr>
    </a:lvl5pPr>
    <a:lvl6pPr indent="685800" defTabSz="274320" latinLnBrk="0">
      <a:lnSpc>
        <a:spcPct val="117999"/>
      </a:lnSpc>
      <a:defRPr sz="1320">
        <a:latin typeface="Helvetica Neue"/>
        <a:ea typeface="Helvetica Neue"/>
        <a:cs typeface="Helvetica Neue"/>
        <a:sym typeface="Helvetica Neue"/>
      </a:defRPr>
    </a:lvl6pPr>
    <a:lvl7pPr indent="822960" defTabSz="274320" latinLnBrk="0">
      <a:lnSpc>
        <a:spcPct val="117999"/>
      </a:lnSpc>
      <a:defRPr sz="1320">
        <a:latin typeface="Helvetica Neue"/>
        <a:ea typeface="Helvetica Neue"/>
        <a:cs typeface="Helvetica Neue"/>
        <a:sym typeface="Helvetica Neue"/>
      </a:defRPr>
    </a:lvl7pPr>
    <a:lvl8pPr indent="960120" defTabSz="274320" latinLnBrk="0">
      <a:lnSpc>
        <a:spcPct val="117999"/>
      </a:lnSpc>
      <a:defRPr sz="1320">
        <a:latin typeface="Helvetica Neue"/>
        <a:ea typeface="Helvetica Neue"/>
        <a:cs typeface="Helvetica Neue"/>
        <a:sym typeface="Helvetica Neue"/>
      </a:defRPr>
    </a:lvl8pPr>
    <a:lvl9pPr indent="1097280" defTabSz="274320" latinLnBrk="0">
      <a:lnSpc>
        <a:spcPct val="117999"/>
      </a:lnSpc>
      <a:defRPr sz="1320">
        <a:latin typeface="Helvetica Neue"/>
        <a:ea typeface="Helvetica Neue"/>
        <a:cs typeface="Helvetica Neue"/>
        <a:sym typeface="Helvetica Neue"/>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_Custom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AC36EAD-742E-1899-DE7E-1A1F65629F7C}"/>
              </a:ext>
            </a:extLst>
          </p:cNvPr>
          <p:cNvPicPr>
            <a:picLocks noChangeAspect="1"/>
          </p:cNvPicPr>
          <p:nvPr userDrawn="1"/>
        </p:nvPicPr>
        <p:blipFill>
          <a:blip r:embed="rId3"/>
          <a:stretch>
            <a:fillRect/>
          </a:stretch>
        </p:blipFill>
        <p:spPr>
          <a:xfrm>
            <a:off x="1159679" y="1409425"/>
            <a:ext cx="3974182" cy="1524623"/>
          </a:xfrm>
          <a:prstGeom prst="rect">
            <a:avLst/>
          </a:prstGeom>
        </p:spPr>
      </p:pic>
      <p:sp>
        <p:nvSpPr>
          <p:cNvPr id="3" name="Rectangle 2">
            <a:extLst>
              <a:ext uri="{FF2B5EF4-FFF2-40B4-BE49-F238E27FC236}">
                <a16:creationId xmlns:a16="http://schemas.microsoft.com/office/drawing/2014/main" id="{4B2C7585-42F3-ED4D-AEF7-C9421F159358}"/>
              </a:ext>
            </a:extLst>
          </p:cNvPr>
          <p:cNvSpPr/>
          <p:nvPr userDrawn="1"/>
        </p:nvSpPr>
        <p:spPr>
          <a:xfrm>
            <a:off x="12325761" y="7874234"/>
            <a:ext cx="2026517" cy="246221"/>
          </a:xfrm>
          <a:prstGeom prst="rect">
            <a:avLst/>
          </a:prstGeom>
        </p:spPr>
        <p:txBody>
          <a:bodyPr wrap="none">
            <a:spAutoFit/>
          </a:bodyPr>
          <a:lstStyle/>
          <a:p>
            <a:pPr marL="0" marR="0" lvl="0" indent="0" algn="r" defTabSz="495300" rtl="0" eaLnBrk="1" fontAlgn="auto" latinLnBrk="0" hangingPunct="0">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chemeClr val="bg1"/>
                </a:solidFill>
                <a:effectLst/>
                <a:uLnTx/>
                <a:uFillTx/>
                <a:latin typeface="Arial Black" panose="020B0A04020102020204"/>
                <a:sym typeface="Asap SemiBold"/>
              </a:rPr>
              <a:t>#BHEU   @BlackHatEvents</a:t>
            </a:r>
          </a:p>
        </p:txBody>
      </p:sp>
    </p:spTree>
    <p:extLst>
      <p:ext uri="{BB962C8B-B14F-4D97-AF65-F5344CB8AC3E}">
        <p14:creationId xmlns:p14="http://schemas.microsoft.com/office/powerpoint/2010/main" val="1070719160"/>
      </p:ext>
    </p:extLst>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Quote">
    <p:spTree>
      <p:nvGrpSpPr>
        <p:cNvPr id="1" name=""/>
        <p:cNvGrpSpPr/>
        <p:nvPr/>
      </p:nvGrpSpPr>
      <p:grpSpPr>
        <a:xfrm>
          <a:off x="0" y="0"/>
          <a:ext cx="0" cy="0"/>
          <a:chOff x="0" y="0"/>
          <a:chExt cx="0" cy="0"/>
        </a:xfrm>
      </p:grpSpPr>
      <p:sp>
        <p:nvSpPr>
          <p:cNvPr id="9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6" name="Title Text">
            <a:extLst>
              <a:ext uri="{FF2B5EF4-FFF2-40B4-BE49-F238E27FC236}">
                <a16:creationId xmlns:a16="http://schemas.microsoft.com/office/drawing/2014/main" id="{488D7C78-60DE-F149-8354-104FAEBB004F}"/>
              </a:ext>
            </a:extLst>
          </p:cNvPr>
          <p:cNvSpPr txBox="1">
            <a:spLocks noGrp="1"/>
          </p:cNvSpPr>
          <p:nvPr>
            <p:ph type="title"/>
          </p:nvPr>
        </p:nvSpPr>
        <p:spPr>
          <a:xfrm>
            <a:off x="1066800" y="2720340"/>
            <a:ext cx="12496800" cy="1910871"/>
          </a:xfrm>
          <a:prstGeom prst="rect">
            <a:avLst/>
          </a:prstGeom>
        </p:spPr>
        <p:txBody>
          <a:bodyPr>
            <a:normAutofit/>
          </a:bodyPr>
          <a:lstStyle>
            <a:lvl1pPr algn="ctr">
              <a:defRPr sz="3600" baseline="0">
                <a:solidFill>
                  <a:schemeClr val="accent1"/>
                </a:solidFill>
                <a:latin typeface="Arial Black" panose="020B0604020202020204" pitchFamily="34" charset="0"/>
              </a:defRPr>
            </a:lvl1pPr>
          </a:lstStyle>
          <a:p>
            <a:r>
              <a:rPr dirty="0"/>
              <a:t>Title Text</a:t>
            </a:r>
          </a:p>
        </p:txBody>
      </p:sp>
      <p:sp>
        <p:nvSpPr>
          <p:cNvPr id="7" name="Body Level One…">
            <a:extLst>
              <a:ext uri="{FF2B5EF4-FFF2-40B4-BE49-F238E27FC236}">
                <a16:creationId xmlns:a16="http://schemas.microsoft.com/office/drawing/2014/main" id="{33D8FF27-A2E4-6345-BB51-FCA368E526BC}"/>
              </a:ext>
            </a:extLst>
          </p:cNvPr>
          <p:cNvSpPr txBox="1">
            <a:spLocks noGrp="1"/>
          </p:cNvSpPr>
          <p:nvPr>
            <p:ph type="body" sz="quarter" idx="1" hasCustomPrompt="1"/>
          </p:nvPr>
        </p:nvSpPr>
        <p:spPr>
          <a:xfrm>
            <a:off x="1066800" y="4631211"/>
            <a:ext cx="12496800" cy="2788919"/>
          </a:xfrm>
          <a:prstGeom prst="rect">
            <a:avLst/>
          </a:prstGeom>
        </p:spPr>
        <p:txBody>
          <a:bodyPr anchor="t"/>
          <a:lstStyle>
            <a:lvl1pPr marL="0" indent="0" algn="ctr">
              <a:lnSpc>
                <a:spcPct val="100000"/>
              </a:lnSpc>
              <a:spcBef>
                <a:spcPts val="600"/>
              </a:spcBef>
              <a:spcAft>
                <a:spcPts val="600"/>
              </a:spcAft>
              <a:buSzTx/>
              <a:buNone/>
              <a:defRPr sz="2400" baseline="0">
                <a:solidFill>
                  <a:schemeClr val="tx2"/>
                </a:solidFill>
                <a:latin typeface="Arial" panose="020B0604020202020204" pitchFamily="34" charset="0"/>
                <a:ea typeface="Helvetica Neue"/>
                <a:cs typeface="Helvetica Neue"/>
                <a:sym typeface="Helvetica Neue"/>
              </a:defRPr>
            </a:lvl1pPr>
            <a:lvl2pPr marL="0" indent="0" algn="ctr">
              <a:lnSpc>
                <a:spcPct val="100000"/>
              </a:lnSpc>
              <a:spcBef>
                <a:spcPts val="600"/>
              </a:spcBef>
              <a:spcAft>
                <a:spcPts val="600"/>
              </a:spcAft>
              <a:buSzTx/>
              <a:buNone/>
              <a:defRPr sz="2000" baseline="0">
                <a:solidFill>
                  <a:schemeClr val="tx2"/>
                </a:solidFill>
                <a:latin typeface="Arial" panose="020B0604020202020204" pitchFamily="34" charset="0"/>
                <a:ea typeface="Helvetica Neue"/>
                <a:cs typeface="Helvetica Neue"/>
                <a:sym typeface="Helvetica Neue"/>
              </a:defRPr>
            </a:lvl2pPr>
            <a:lvl3pPr marL="0" indent="0" algn="ctr">
              <a:lnSpc>
                <a:spcPct val="100000"/>
              </a:lnSpc>
              <a:spcBef>
                <a:spcPts val="600"/>
              </a:spcBef>
              <a:spcAft>
                <a:spcPts val="600"/>
              </a:spcAft>
              <a:buSzTx/>
              <a:buNone/>
              <a:defRPr sz="1800" baseline="0">
                <a:solidFill>
                  <a:schemeClr val="tx2"/>
                </a:solidFill>
                <a:latin typeface="Arial" panose="020B0604020202020204" pitchFamily="34" charset="0"/>
                <a:ea typeface="Helvetica Neue"/>
                <a:cs typeface="Helvetica Neue"/>
                <a:sym typeface="Helvetica Neue"/>
              </a:defRPr>
            </a:lvl3pPr>
            <a:lvl4pPr marL="0" indent="0" algn="ctr">
              <a:lnSpc>
                <a:spcPct val="100000"/>
              </a:lnSpc>
              <a:spcBef>
                <a:spcPts val="600"/>
              </a:spcBef>
              <a:spcAft>
                <a:spcPts val="600"/>
              </a:spcAft>
              <a:buSzTx/>
              <a:buNone/>
              <a:defRPr sz="1800" baseline="0">
                <a:solidFill>
                  <a:schemeClr val="tx2"/>
                </a:solidFill>
                <a:latin typeface="Arial" panose="020B0604020202020204" pitchFamily="34" charset="0"/>
                <a:ea typeface="Helvetica Neue"/>
                <a:cs typeface="Helvetica Neue"/>
                <a:sym typeface="Helvetica Neue"/>
              </a:defRPr>
            </a:lvl4pPr>
            <a:lvl5pPr marL="0" indent="0" algn="ctr">
              <a:lnSpc>
                <a:spcPct val="100000"/>
              </a:lnSpc>
              <a:spcBef>
                <a:spcPts val="600"/>
              </a:spcBef>
              <a:spcAft>
                <a:spcPts val="600"/>
              </a:spcAft>
              <a:buSzTx/>
              <a:buNone/>
              <a:defRPr sz="1400" baseline="0">
                <a:solidFill>
                  <a:schemeClr val="tx2"/>
                </a:solidFill>
                <a:latin typeface="Arial" panose="020B0604020202020204" pitchFamily="34" charset="0"/>
                <a:ea typeface="Helvetica Neue"/>
                <a:cs typeface="Helvetica Neue"/>
                <a:sym typeface="Helvetica Neue"/>
              </a:defRPr>
            </a:lvl5pPr>
          </a:lstStyle>
          <a:p>
            <a:r>
              <a:rPr dirty="0"/>
              <a:t>Body Level One</a:t>
            </a:r>
          </a:p>
          <a:p>
            <a:pPr lvl="1"/>
            <a:r>
              <a:rPr dirty="0"/>
              <a:t>Body Level Two</a:t>
            </a:r>
          </a:p>
          <a:p>
            <a:pPr lvl="2"/>
            <a:r>
              <a:rPr lang="en-US" dirty="0"/>
              <a:t>Body Level Three</a:t>
            </a:r>
          </a:p>
          <a:p>
            <a:pPr lvl="3"/>
            <a:r>
              <a:rPr dirty="0"/>
              <a:t>Body Level Four</a:t>
            </a:r>
          </a:p>
          <a:p>
            <a:pPr lvl="4"/>
            <a:r>
              <a:rPr dirty="0"/>
              <a:t>Body Level Five</a:t>
            </a: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Photo">
    <p:spTree>
      <p:nvGrpSpPr>
        <p:cNvPr id="1" name=""/>
        <p:cNvGrpSpPr/>
        <p:nvPr/>
      </p:nvGrpSpPr>
      <p:grpSpPr>
        <a:xfrm>
          <a:off x="0" y="0"/>
          <a:ext cx="0" cy="0"/>
          <a:chOff x="0" y="0"/>
          <a:chExt cx="0" cy="0"/>
        </a:xfrm>
      </p:grpSpPr>
      <p:sp>
        <p:nvSpPr>
          <p:cNvPr id="10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951907164"/>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cSld name="Title &amp; Subtitle">
    <p:spTree>
      <p:nvGrpSpPr>
        <p:cNvPr id="1" name=""/>
        <p:cNvGrpSpPr/>
        <p:nvPr/>
      </p:nvGrpSpPr>
      <p:grpSpPr>
        <a:xfrm>
          <a:off x="0" y="0"/>
          <a:ext cx="0" cy="0"/>
          <a:chOff x="0" y="0"/>
          <a:chExt cx="0" cy="0"/>
        </a:xfrm>
      </p:grpSpPr>
      <p:sp>
        <p:nvSpPr>
          <p:cNvPr id="11" name="Title Text"/>
          <p:cNvSpPr txBox="1">
            <a:spLocks noGrp="1"/>
          </p:cNvSpPr>
          <p:nvPr>
            <p:ph type="title"/>
          </p:nvPr>
        </p:nvSpPr>
        <p:spPr>
          <a:xfrm>
            <a:off x="1066800" y="1379220"/>
            <a:ext cx="12496800" cy="2788920"/>
          </a:xfrm>
          <a:prstGeom prst="rect">
            <a:avLst/>
          </a:prstGeom>
        </p:spPr>
        <p:txBody>
          <a:bodyPr anchor="b">
            <a:normAutofit/>
          </a:bodyPr>
          <a:lstStyle>
            <a:lvl1pPr>
              <a:defRPr sz="4600" baseline="0">
                <a:solidFill>
                  <a:schemeClr val="accent1"/>
                </a:solidFill>
                <a:latin typeface="Arial Black" panose="020B0604020202020204" pitchFamily="34" charset="0"/>
              </a:defRPr>
            </a:lvl1pPr>
          </a:lstStyle>
          <a:p>
            <a:r>
              <a:rPr dirty="0"/>
              <a:t>Title Text</a:t>
            </a:r>
          </a:p>
        </p:txBody>
      </p:sp>
      <p:sp>
        <p:nvSpPr>
          <p:cNvPr id="12" name="Body Level One…"/>
          <p:cNvSpPr txBox="1">
            <a:spLocks noGrp="1"/>
          </p:cNvSpPr>
          <p:nvPr>
            <p:ph type="body" sz="quarter" idx="1" hasCustomPrompt="1"/>
          </p:nvPr>
        </p:nvSpPr>
        <p:spPr>
          <a:xfrm>
            <a:off x="1066800" y="4244339"/>
            <a:ext cx="12496800" cy="3175791"/>
          </a:xfrm>
          <a:prstGeom prst="rect">
            <a:avLst/>
          </a:prstGeom>
        </p:spPr>
        <p:txBody>
          <a:bodyPr anchor="t"/>
          <a:lstStyle>
            <a:lvl1pPr marL="0" indent="0" algn="l">
              <a:lnSpc>
                <a:spcPct val="100000"/>
              </a:lnSpc>
              <a:spcBef>
                <a:spcPts val="600"/>
              </a:spcBef>
              <a:spcAft>
                <a:spcPts val="600"/>
              </a:spcAft>
              <a:buSzTx/>
              <a:buNone/>
              <a:defRPr sz="2400" baseline="0">
                <a:solidFill>
                  <a:schemeClr val="tx2"/>
                </a:solidFill>
                <a:latin typeface="Arial" panose="020B0604020202020204" pitchFamily="34" charset="0"/>
                <a:ea typeface="Helvetica Neue"/>
                <a:cs typeface="Helvetica Neue"/>
                <a:sym typeface="Helvetica Neue"/>
              </a:defRPr>
            </a:lvl1pPr>
            <a:lvl2pPr marL="0" indent="0" algn="l">
              <a:lnSpc>
                <a:spcPct val="100000"/>
              </a:lnSpc>
              <a:spcBef>
                <a:spcPts val="600"/>
              </a:spcBef>
              <a:spcAft>
                <a:spcPts val="600"/>
              </a:spcAft>
              <a:buSzTx/>
              <a:buNone/>
              <a:defRPr sz="2000" baseline="0">
                <a:solidFill>
                  <a:schemeClr val="tx2"/>
                </a:solidFill>
                <a:latin typeface="Arial" panose="020B0604020202020204" pitchFamily="34" charset="0"/>
                <a:ea typeface="Helvetica Neue"/>
                <a:cs typeface="Helvetica Neue"/>
                <a:sym typeface="Helvetica Neue"/>
              </a:defRPr>
            </a:lvl2pPr>
            <a:lvl3pPr marL="0" indent="0" algn="l">
              <a:lnSpc>
                <a:spcPct val="100000"/>
              </a:lnSpc>
              <a:spcBef>
                <a:spcPts val="600"/>
              </a:spcBef>
              <a:spcAft>
                <a:spcPts val="600"/>
              </a:spcAft>
              <a:buSzTx/>
              <a:buNone/>
              <a:defRPr sz="1800" baseline="0">
                <a:solidFill>
                  <a:schemeClr val="tx2"/>
                </a:solidFill>
                <a:latin typeface="Arial" panose="020B0604020202020204" pitchFamily="34" charset="0"/>
                <a:ea typeface="Helvetica Neue"/>
                <a:cs typeface="Helvetica Neue"/>
                <a:sym typeface="Helvetica Neue"/>
              </a:defRPr>
            </a:lvl3pPr>
            <a:lvl4pPr marL="0" indent="0" algn="l">
              <a:lnSpc>
                <a:spcPct val="100000"/>
              </a:lnSpc>
              <a:spcBef>
                <a:spcPts val="600"/>
              </a:spcBef>
              <a:spcAft>
                <a:spcPts val="600"/>
              </a:spcAft>
              <a:buSzTx/>
              <a:buNone/>
              <a:defRPr sz="1800" baseline="0">
                <a:solidFill>
                  <a:schemeClr val="tx2"/>
                </a:solidFill>
                <a:latin typeface="Arial" panose="020B0604020202020204" pitchFamily="34" charset="0"/>
                <a:ea typeface="Helvetica Neue"/>
                <a:cs typeface="Helvetica Neue"/>
                <a:sym typeface="Helvetica Neue"/>
              </a:defRPr>
            </a:lvl4pPr>
            <a:lvl5pPr marL="0" indent="0" algn="l">
              <a:lnSpc>
                <a:spcPct val="100000"/>
              </a:lnSpc>
              <a:spcBef>
                <a:spcPts val="600"/>
              </a:spcBef>
              <a:spcAft>
                <a:spcPts val="600"/>
              </a:spcAft>
              <a:buSzTx/>
              <a:buNone/>
              <a:defRPr sz="1400" baseline="0">
                <a:solidFill>
                  <a:schemeClr val="tx2"/>
                </a:solidFill>
                <a:latin typeface="Arial" panose="020B0604020202020204" pitchFamily="34" charset="0"/>
                <a:ea typeface="Helvetica Neue"/>
                <a:cs typeface="Helvetica Neue"/>
                <a:sym typeface="Helvetica Neue"/>
              </a:defRPr>
            </a:lvl5pPr>
          </a:lstStyle>
          <a:p>
            <a:r>
              <a:rPr dirty="0"/>
              <a:t>Body Level One</a:t>
            </a:r>
          </a:p>
          <a:p>
            <a:pPr lvl="1"/>
            <a:r>
              <a:rPr dirty="0"/>
              <a:t>Body Level Two</a:t>
            </a:r>
          </a:p>
          <a:p>
            <a:pPr lvl="2"/>
            <a:r>
              <a:rPr lang="en-US" dirty="0"/>
              <a:t>Body Level Three</a:t>
            </a:r>
          </a:p>
          <a:p>
            <a:pPr lvl="3"/>
            <a:r>
              <a:rPr dirty="0"/>
              <a:t>Body Level Four</a:t>
            </a:r>
          </a:p>
          <a:p>
            <a:pPr lvl="4"/>
            <a:r>
              <a:rPr dirty="0"/>
              <a:t>Body Level Five</a:t>
            </a:r>
          </a:p>
        </p:txBody>
      </p:sp>
      <p:sp>
        <p:nvSpPr>
          <p:cNvPr id="1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overrideClrMapping bg1="dk1" tx1="lt1" bg2="dk2" tx2="lt2" accent1="accent1" accent2="accent2" accent3="accent3" accent4="accent4" accent5="accent5" accent6="accent6" hlink="hlink" folHlink="folHlink"/>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 Centre">
    <p:spTree>
      <p:nvGrpSpPr>
        <p:cNvPr id="1" name=""/>
        <p:cNvGrpSpPr/>
        <p:nvPr/>
      </p:nvGrpSpPr>
      <p:grpSpPr>
        <a:xfrm>
          <a:off x="0" y="0"/>
          <a:ext cx="0" cy="0"/>
          <a:chOff x="0" y="0"/>
          <a:chExt cx="0" cy="0"/>
        </a:xfrm>
      </p:grpSpPr>
      <p:sp>
        <p:nvSpPr>
          <p:cNvPr id="30" name="Title Text"/>
          <p:cNvSpPr txBox="1">
            <a:spLocks noGrp="1"/>
          </p:cNvSpPr>
          <p:nvPr>
            <p:ph type="title"/>
          </p:nvPr>
        </p:nvSpPr>
        <p:spPr>
          <a:xfrm>
            <a:off x="1066800" y="2720340"/>
            <a:ext cx="12496800" cy="2788920"/>
          </a:xfrm>
          <a:prstGeom prst="rect">
            <a:avLst/>
          </a:prstGeom>
        </p:spPr>
        <p:txBody>
          <a:bodyPr>
            <a:normAutofit/>
          </a:bodyPr>
          <a:lstStyle>
            <a:lvl1pPr>
              <a:defRPr sz="3600" baseline="0">
                <a:solidFill>
                  <a:schemeClr val="accent1"/>
                </a:solidFill>
                <a:latin typeface="Arial Black" panose="020B0604020202020204" pitchFamily="34" charset="0"/>
              </a:defRPr>
            </a:lvl1pPr>
          </a:lstStyle>
          <a:p>
            <a:r>
              <a:rPr dirty="0"/>
              <a:t>Title Text</a:t>
            </a:r>
          </a:p>
        </p:txBody>
      </p:sp>
      <p:sp>
        <p:nvSpPr>
          <p:cNvPr id="3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Photo - Vertical">
    <p:spTree>
      <p:nvGrpSpPr>
        <p:cNvPr id="1" name=""/>
        <p:cNvGrpSpPr/>
        <p:nvPr/>
      </p:nvGrpSpPr>
      <p:grpSpPr>
        <a:xfrm>
          <a:off x="0" y="0"/>
          <a:ext cx="0" cy="0"/>
          <a:chOff x="0" y="0"/>
          <a:chExt cx="0" cy="0"/>
        </a:xfrm>
      </p:grpSpPr>
      <p:sp>
        <p:nvSpPr>
          <p:cNvPr id="38" name="Image"/>
          <p:cNvSpPr>
            <a:spLocks noGrp="1"/>
          </p:cNvSpPr>
          <p:nvPr>
            <p:ph type="pic" idx="13"/>
          </p:nvPr>
        </p:nvSpPr>
        <p:spPr>
          <a:xfrm>
            <a:off x="7315200" y="1571625"/>
            <a:ext cx="7810501" cy="5781676"/>
          </a:xfrm>
          <a:prstGeom prst="rect">
            <a:avLst/>
          </a:prstGeom>
        </p:spPr>
        <p:txBody>
          <a:bodyPr lIns="91439" tIns="45719" rIns="91439" bIns="45719" anchor="t">
            <a:noAutofit/>
          </a:bodyPr>
          <a:lstStyle/>
          <a:p>
            <a:endParaRPr/>
          </a:p>
        </p:txBody>
      </p:sp>
      <p:sp>
        <p:nvSpPr>
          <p:cNvPr id="39" name="Title Text"/>
          <p:cNvSpPr txBox="1">
            <a:spLocks noGrp="1"/>
          </p:cNvSpPr>
          <p:nvPr>
            <p:ph type="title"/>
          </p:nvPr>
        </p:nvSpPr>
        <p:spPr>
          <a:xfrm>
            <a:off x="990600" y="1571624"/>
            <a:ext cx="6134100" cy="2329815"/>
          </a:xfrm>
          <a:prstGeom prst="rect">
            <a:avLst/>
          </a:prstGeom>
        </p:spPr>
        <p:txBody>
          <a:bodyPr anchor="b">
            <a:normAutofit/>
          </a:bodyPr>
          <a:lstStyle>
            <a:lvl1pPr algn="l" defTabSz="495300">
              <a:lnSpc>
                <a:spcPct val="100000"/>
              </a:lnSpc>
              <a:defRPr sz="3600" spc="0" baseline="0">
                <a:solidFill>
                  <a:schemeClr val="accent1"/>
                </a:solidFill>
                <a:latin typeface="Arial Black" panose="020B0604020202020204" pitchFamily="34" charset="0"/>
                <a:ea typeface="Helvetica Neue Medium"/>
                <a:cs typeface="Helvetica Neue Medium"/>
                <a:sym typeface="Helvetica Neue Medium"/>
              </a:defRPr>
            </a:lvl1pPr>
          </a:lstStyle>
          <a:p>
            <a:r>
              <a:rPr dirty="0"/>
              <a:t>Title Text</a:t>
            </a:r>
          </a:p>
        </p:txBody>
      </p:sp>
      <p:sp>
        <p:nvSpPr>
          <p:cNvPr id="4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7" name="Body Level One…">
            <a:extLst>
              <a:ext uri="{FF2B5EF4-FFF2-40B4-BE49-F238E27FC236}">
                <a16:creationId xmlns:a16="http://schemas.microsoft.com/office/drawing/2014/main" id="{7F067B9A-F252-2F48-8085-27E80128FA5C}"/>
              </a:ext>
            </a:extLst>
          </p:cNvPr>
          <p:cNvSpPr txBox="1">
            <a:spLocks noGrp="1"/>
          </p:cNvSpPr>
          <p:nvPr>
            <p:ph type="body" sz="quarter" idx="1" hasCustomPrompt="1"/>
          </p:nvPr>
        </p:nvSpPr>
        <p:spPr>
          <a:xfrm>
            <a:off x="990600" y="3901439"/>
            <a:ext cx="6134100" cy="3518691"/>
          </a:xfrm>
          <a:prstGeom prst="rect">
            <a:avLst/>
          </a:prstGeom>
        </p:spPr>
        <p:txBody>
          <a:bodyPr anchor="t"/>
          <a:lstStyle>
            <a:lvl1pPr marL="0" indent="0" algn="l">
              <a:lnSpc>
                <a:spcPct val="100000"/>
              </a:lnSpc>
              <a:spcBef>
                <a:spcPts val="600"/>
              </a:spcBef>
              <a:spcAft>
                <a:spcPts val="600"/>
              </a:spcAft>
              <a:buSzTx/>
              <a:buNone/>
              <a:defRPr sz="2400" baseline="0">
                <a:solidFill>
                  <a:schemeClr val="tx2"/>
                </a:solidFill>
                <a:latin typeface="Arial" panose="020B0604020202020204" pitchFamily="34" charset="0"/>
                <a:ea typeface="Helvetica Neue"/>
                <a:cs typeface="Helvetica Neue"/>
                <a:sym typeface="Helvetica Neue"/>
              </a:defRPr>
            </a:lvl1pPr>
            <a:lvl2pPr marL="0" indent="0" algn="l">
              <a:lnSpc>
                <a:spcPct val="100000"/>
              </a:lnSpc>
              <a:spcBef>
                <a:spcPts val="600"/>
              </a:spcBef>
              <a:spcAft>
                <a:spcPts val="600"/>
              </a:spcAft>
              <a:buSzTx/>
              <a:buNone/>
              <a:defRPr sz="2000" baseline="0">
                <a:solidFill>
                  <a:schemeClr val="tx2"/>
                </a:solidFill>
                <a:latin typeface="Arial" panose="020B0604020202020204" pitchFamily="34" charset="0"/>
                <a:ea typeface="Helvetica Neue"/>
                <a:cs typeface="Helvetica Neue"/>
                <a:sym typeface="Helvetica Neue"/>
              </a:defRPr>
            </a:lvl2pPr>
            <a:lvl3pPr marL="0" indent="0" algn="l">
              <a:lnSpc>
                <a:spcPct val="100000"/>
              </a:lnSpc>
              <a:spcBef>
                <a:spcPts val="600"/>
              </a:spcBef>
              <a:spcAft>
                <a:spcPts val="600"/>
              </a:spcAft>
              <a:buSzTx/>
              <a:buNone/>
              <a:defRPr sz="1800" baseline="0">
                <a:solidFill>
                  <a:schemeClr val="tx2"/>
                </a:solidFill>
                <a:latin typeface="Arial" panose="020B0604020202020204" pitchFamily="34" charset="0"/>
                <a:ea typeface="Helvetica Neue"/>
                <a:cs typeface="Helvetica Neue"/>
                <a:sym typeface="Helvetica Neue"/>
              </a:defRPr>
            </a:lvl3pPr>
            <a:lvl4pPr marL="0" indent="0" algn="l">
              <a:lnSpc>
                <a:spcPct val="100000"/>
              </a:lnSpc>
              <a:spcBef>
                <a:spcPts val="600"/>
              </a:spcBef>
              <a:spcAft>
                <a:spcPts val="600"/>
              </a:spcAft>
              <a:buSzTx/>
              <a:buNone/>
              <a:defRPr sz="1800" baseline="0">
                <a:solidFill>
                  <a:schemeClr val="tx2"/>
                </a:solidFill>
                <a:latin typeface="Arial" panose="020B0604020202020204" pitchFamily="34" charset="0"/>
                <a:ea typeface="Helvetica Neue"/>
                <a:cs typeface="Helvetica Neue"/>
                <a:sym typeface="Helvetica Neue"/>
              </a:defRPr>
            </a:lvl4pPr>
            <a:lvl5pPr marL="0" indent="0" algn="l">
              <a:lnSpc>
                <a:spcPct val="100000"/>
              </a:lnSpc>
              <a:spcBef>
                <a:spcPts val="600"/>
              </a:spcBef>
              <a:spcAft>
                <a:spcPts val="600"/>
              </a:spcAft>
              <a:buSzTx/>
              <a:buNone/>
              <a:defRPr sz="1400" baseline="0">
                <a:solidFill>
                  <a:schemeClr val="tx2"/>
                </a:solidFill>
                <a:latin typeface="Arial" panose="020B0604020202020204" pitchFamily="34" charset="0"/>
                <a:ea typeface="Helvetica Neue"/>
                <a:cs typeface="Helvetica Neue"/>
                <a:sym typeface="Helvetica Neue"/>
              </a:defRPr>
            </a:lvl5pPr>
          </a:lstStyle>
          <a:p>
            <a:r>
              <a:rPr dirty="0"/>
              <a:t>Body Level One</a:t>
            </a:r>
          </a:p>
          <a:p>
            <a:pPr lvl="1"/>
            <a:r>
              <a:rPr dirty="0"/>
              <a:t>Body Level Two</a:t>
            </a:r>
          </a:p>
          <a:p>
            <a:pPr lvl="2"/>
            <a:r>
              <a:rPr lang="en-US" dirty="0"/>
              <a:t>Body Level Three</a:t>
            </a:r>
          </a:p>
          <a:p>
            <a:pPr lvl="3"/>
            <a:r>
              <a:rPr dirty="0"/>
              <a:t>Body Level Four</a:t>
            </a:r>
          </a:p>
          <a:p>
            <a:pPr lvl="4"/>
            <a:r>
              <a:rPr dirty="0"/>
              <a:t>Body Level Five</a:t>
            </a: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 Top">
    <p:spTree>
      <p:nvGrpSpPr>
        <p:cNvPr id="1" name=""/>
        <p:cNvGrpSpPr/>
        <p:nvPr/>
      </p:nvGrpSpPr>
      <p:grpSpPr>
        <a:xfrm>
          <a:off x="0" y="0"/>
          <a:ext cx="0" cy="0"/>
          <a:chOff x="0" y="0"/>
          <a:chExt cx="0" cy="0"/>
        </a:xfrm>
      </p:grpSpPr>
      <p:sp>
        <p:nvSpPr>
          <p:cNvPr id="4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Title &amp; Bullets">
    <p:spTree>
      <p:nvGrpSpPr>
        <p:cNvPr id="1" name=""/>
        <p:cNvGrpSpPr/>
        <p:nvPr/>
      </p:nvGrpSpPr>
      <p:grpSpPr>
        <a:xfrm>
          <a:off x="0" y="0"/>
          <a:ext cx="0" cy="0"/>
          <a:chOff x="0" y="0"/>
          <a:chExt cx="0" cy="0"/>
        </a:xfrm>
      </p:grpSpPr>
      <p:sp>
        <p:nvSpPr>
          <p:cNvPr id="5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6" name="Body Level One…">
            <a:extLst>
              <a:ext uri="{FF2B5EF4-FFF2-40B4-BE49-F238E27FC236}">
                <a16:creationId xmlns:a16="http://schemas.microsoft.com/office/drawing/2014/main" id="{D4881A15-A1B4-4740-A02C-A2AA4E11E752}"/>
              </a:ext>
            </a:extLst>
          </p:cNvPr>
          <p:cNvSpPr txBox="1">
            <a:spLocks noGrp="1"/>
          </p:cNvSpPr>
          <p:nvPr>
            <p:ph type="body" sz="quarter" idx="1" hasCustomPrompt="1"/>
          </p:nvPr>
        </p:nvSpPr>
        <p:spPr>
          <a:xfrm>
            <a:off x="1066800" y="1828800"/>
            <a:ext cx="12496800" cy="5591331"/>
          </a:xfrm>
          <a:prstGeom prst="rect">
            <a:avLst/>
          </a:prstGeom>
        </p:spPr>
        <p:txBody>
          <a:bodyPr anchor="t"/>
          <a:lstStyle>
            <a:lvl1pPr marL="342900" indent="-342900" algn="l">
              <a:lnSpc>
                <a:spcPct val="100000"/>
              </a:lnSpc>
              <a:spcBef>
                <a:spcPts val="600"/>
              </a:spcBef>
              <a:spcAft>
                <a:spcPts val="600"/>
              </a:spcAft>
              <a:buSzTx/>
              <a:buFont typeface="Arial" panose="020B0604020202020204" pitchFamily="34" charset="0"/>
              <a:buChar char="•"/>
              <a:defRPr sz="2400" baseline="0">
                <a:solidFill>
                  <a:schemeClr val="tx2"/>
                </a:solidFill>
                <a:latin typeface="Arial" panose="020B0604020202020204" pitchFamily="34" charset="0"/>
                <a:ea typeface="Helvetica Neue"/>
                <a:cs typeface="Helvetica Neue"/>
                <a:sym typeface="Helvetica Neue"/>
              </a:defRPr>
            </a:lvl1pPr>
            <a:lvl2pPr marL="342900" indent="-342900" algn="l">
              <a:lnSpc>
                <a:spcPct val="100000"/>
              </a:lnSpc>
              <a:spcBef>
                <a:spcPts val="600"/>
              </a:spcBef>
              <a:spcAft>
                <a:spcPts val="600"/>
              </a:spcAft>
              <a:buSzTx/>
              <a:buFont typeface="Arial" panose="020B0604020202020204" pitchFamily="34" charset="0"/>
              <a:buChar char="•"/>
              <a:defRPr sz="2000" baseline="0">
                <a:solidFill>
                  <a:schemeClr val="tx2"/>
                </a:solidFill>
                <a:latin typeface="Arial" panose="020B0604020202020204" pitchFamily="34" charset="0"/>
                <a:ea typeface="Helvetica Neue"/>
                <a:cs typeface="Helvetica Neue"/>
                <a:sym typeface="Helvetica Neue"/>
              </a:defRPr>
            </a:lvl2pPr>
            <a:lvl3pPr marL="285750" indent="-285750" algn="l">
              <a:lnSpc>
                <a:spcPct val="100000"/>
              </a:lnSpc>
              <a:spcBef>
                <a:spcPts val="600"/>
              </a:spcBef>
              <a:spcAft>
                <a:spcPts val="600"/>
              </a:spcAft>
              <a:buSzTx/>
              <a:buFont typeface="Arial" panose="020B0604020202020204" pitchFamily="34" charset="0"/>
              <a:buChar char="•"/>
              <a:defRPr sz="1800" baseline="0">
                <a:solidFill>
                  <a:schemeClr val="tx2"/>
                </a:solidFill>
                <a:latin typeface="Arial" panose="020B0604020202020204" pitchFamily="34" charset="0"/>
                <a:ea typeface="Helvetica Neue"/>
                <a:cs typeface="Helvetica Neue"/>
                <a:sym typeface="Helvetica Neue"/>
              </a:defRPr>
            </a:lvl3pPr>
            <a:lvl4pPr marL="285750" indent="-285750" algn="l">
              <a:lnSpc>
                <a:spcPct val="100000"/>
              </a:lnSpc>
              <a:spcBef>
                <a:spcPts val="600"/>
              </a:spcBef>
              <a:spcAft>
                <a:spcPts val="600"/>
              </a:spcAft>
              <a:buSzTx/>
              <a:buFont typeface="Arial" panose="020B0604020202020204" pitchFamily="34" charset="0"/>
              <a:buChar char="•"/>
              <a:defRPr sz="1800" baseline="0">
                <a:solidFill>
                  <a:schemeClr val="tx2"/>
                </a:solidFill>
                <a:latin typeface="Arial" panose="020B0604020202020204" pitchFamily="34" charset="0"/>
                <a:ea typeface="Helvetica Neue"/>
                <a:cs typeface="Helvetica Neue"/>
                <a:sym typeface="Helvetica Neue"/>
              </a:defRPr>
            </a:lvl4pPr>
            <a:lvl5pPr marL="285750" indent="-285750" algn="l">
              <a:lnSpc>
                <a:spcPct val="100000"/>
              </a:lnSpc>
              <a:spcBef>
                <a:spcPts val="600"/>
              </a:spcBef>
              <a:spcAft>
                <a:spcPts val="600"/>
              </a:spcAft>
              <a:buSzTx/>
              <a:buFont typeface="Arial" panose="020B0604020202020204" pitchFamily="34" charset="0"/>
              <a:buChar char="•"/>
              <a:defRPr sz="1400" baseline="0">
                <a:solidFill>
                  <a:schemeClr val="tx2"/>
                </a:solidFill>
                <a:latin typeface="Arial" panose="020B0604020202020204" pitchFamily="34" charset="0"/>
                <a:ea typeface="Helvetica Neue"/>
                <a:cs typeface="Helvetica Neue"/>
                <a:sym typeface="Helvetica Neue"/>
              </a:defRPr>
            </a:lvl5pPr>
          </a:lstStyle>
          <a:p>
            <a:r>
              <a:rPr dirty="0"/>
              <a:t>Body Level One</a:t>
            </a:r>
          </a:p>
          <a:p>
            <a:pPr lvl="1"/>
            <a:r>
              <a:rPr dirty="0"/>
              <a:t>Body Level Two</a:t>
            </a:r>
          </a:p>
          <a:p>
            <a:pPr lvl="2"/>
            <a:r>
              <a:rPr lang="en-US" dirty="0"/>
              <a:t>Body Level Three</a:t>
            </a:r>
          </a:p>
          <a:p>
            <a:pPr lvl="3"/>
            <a:r>
              <a:rPr dirty="0"/>
              <a:t>Body Level Four</a:t>
            </a:r>
          </a:p>
          <a:p>
            <a:pPr lvl="4"/>
            <a:r>
              <a:rPr dirty="0"/>
              <a:t>Body Level Five</a:t>
            </a: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Title, Bullets &amp; Photo">
    <p:spTree>
      <p:nvGrpSpPr>
        <p:cNvPr id="1" name=""/>
        <p:cNvGrpSpPr/>
        <p:nvPr/>
      </p:nvGrpSpPr>
      <p:grpSpPr>
        <a:xfrm>
          <a:off x="0" y="0"/>
          <a:ext cx="0" cy="0"/>
          <a:chOff x="0" y="0"/>
          <a:chExt cx="0" cy="0"/>
        </a:xfrm>
      </p:grpSpPr>
      <p:sp>
        <p:nvSpPr>
          <p:cNvPr id="65" name="Image"/>
          <p:cNvSpPr>
            <a:spLocks noGrp="1"/>
          </p:cNvSpPr>
          <p:nvPr>
            <p:ph type="pic" sz="half" idx="13"/>
          </p:nvPr>
        </p:nvSpPr>
        <p:spPr>
          <a:xfrm>
            <a:off x="6576060" y="1889760"/>
            <a:ext cx="8366760" cy="5577840"/>
          </a:xfrm>
          <a:prstGeom prst="rect">
            <a:avLst/>
          </a:prstGeom>
        </p:spPr>
        <p:txBody>
          <a:bodyPr lIns="91439" tIns="45719" rIns="91439" bIns="45719" anchor="t">
            <a:noAutofit/>
          </a:bodyPr>
          <a:lstStyle/>
          <a:p>
            <a:endParaRPr dirty="0"/>
          </a:p>
        </p:txBody>
      </p:sp>
      <p:sp>
        <p:nvSpPr>
          <p:cNvPr id="6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7" name="Body Level One…">
            <a:extLst>
              <a:ext uri="{FF2B5EF4-FFF2-40B4-BE49-F238E27FC236}">
                <a16:creationId xmlns:a16="http://schemas.microsoft.com/office/drawing/2014/main" id="{7E468714-A3F6-4C41-9C31-9FA46845A44C}"/>
              </a:ext>
            </a:extLst>
          </p:cNvPr>
          <p:cNvSpPr txBox="1">
            <a:spLocks noGrp="1"/>
          </p:cNvSpPr>
          <p:nvPr>
            <p:ph type="body" sz="quarter" idx="1" hasCustomPrompt="1"/>
          </p:nvPr>
        </p:nvSpPr>
        <p:spPr>
          <a:xfrm>
            <a:off x="1066800" y="1889760"/>
            <a:ext cx="5348288" cy="5577839"/>
          </a:xfrm>
          <a:prstGeom prst="rect">
            <a:avLst/>
          </a:prstGeom>
        </p:spPr>
        <p:txBody>
          <a:bodyPr anchor="t"/>
          <a:lstStyle>
            <a:lvl1pPr marL="0" indent="0" algn="l">
              <a:lnSpc>
                <a:spcPct val="100000"/>
              </a:lnSpc>
              <a:spcBef>
                <a:spcPts val="600"/>
              </a:spcBef>
              <a:spcAft>
                <a:spcPts val="600"/>
              </a:spcAft>
              <a:buSzTx/>
              <a:buNone/>
              <a:defRPr sz="2400" baseline="0">
                <a:solidFill>
                  <a:schemeClr val="tx2"/>
                </a:solidFill>
                <a:latin typeface="HelveticaNeueLT Std" panose="020B0604020202020204" pitchFamily="34" charset="0"/>
                <a:ea typeface="Helvetica Neue"/>
                <a:cs typeface="Helvetica Neue"/>
                <a:sym typeface="Helvetica Neue"/>
              </a:defRPr>
            </a:lvl1pPr>
            <a:lvl2pPr marL="0" indent="0" algn="l">
              <a:lnSpc>
                <a:spcPct val="100000"/>
              </a:lnSpc>
              <a:spcBef>
                <a:spcPts val="600"/>
              </a:spcBef>
              <a:spcAft>
                <a:spcPts val="600"/>
              </a:spcAft>
              <a:buSzTx/>
              <a:buNone/>
              <a:defRPr sz="2000" baseline="0">
                <a:solidFill>
                  <a:schemeClr val="tx2"/>
                </a:solidFill>
                <a:latin typeface="HelveticaNeueLT Std" panose="020B0604020202020204" pitchFamily="34" charset="0"/>
                <a:ea typeface="Helvetica Neue"/>
                <a:cs typeface="Helvetica Neue"/>
                <a:sym typeface="Helvetica Neue"/>
              </a:defRPr>
            </a:lvl2pPr>
            <a:lvl3pPr marL="0" indent="0" algn="l">
              <a:lnSpc>
                <a:spcPct val="100000"/>
              </a:lnSpc>
              <a:spcBef>
                <a:spcPts val="600"/>
              </a:spcBef>
              <a:spcAft>
                <a:spcPts val="600"/>
              </a:spcAft>
              <a:buSzTx/>
              <a:buNone/>
              <a:defRPr sz="1800" baseline="0">
                <a:solidFill>
                  <a:schemeClr val="tx2"/>
                </a:solidFill>
                <a:latin typeface="HelveticaNeueLT Std" panose="020B0604020202020204" pitchFamily="34" charset="0"/>
                <a:ea typeface="Helvetica Neue"/>
                <a:cs typeface="Helvetica Neue"/>
                <a:sym typeface="Helvetica Neue"/>
              </a:defRPr>
            </a:lvl3pPr>
            <a:lvl4pPr marL="0" indent="0" algn="l">
              <a:lnSpc>
                <a:spcPct val="100000"/>
              </a:lnSpc>
              <a:spcBef>
                <a:spcPts val="600"/>
              </a:spcBef>
              <a:spcAft>
                <a:spcPts val="600"/>
              </a:spcAft>
              <a:buSzTx/>
              <a:buNone/>
              <a:defRPr sz="1800" baseline="0">
                <a:solidFill>
                  <a:schemeClr val="tx2"/>
                </a:solidFill>
                <a:latin typeface="HelveticaNeueLT Std" panose="020B0604020202020204" pitchFamily="34" charset="0"/>
                <a:ea typeface="Helvetica Neue"/>
                <a:cs typeface="Helvetica Neue"/>
                <a:sym typeface="Helvetica Neue"/>
              </a:defRPr>
            </a:lvl4pPr>
            <a:lvl5pPr marL="0" indent="0" algn="l">
              <a:lnSpc>
                <a:spcPct val="100000"/>
              </a:lnSpc>
              <a:spcBef>
                <a:spcPts val="600"/>
              </a:spcBef>
              <a:spcAft>
                <a:spcPts val="600"/>
              </a:spcAft>
              <a:buSzTx/>
              <a:buNone/>
              <a:defRPr sz="1400" baseline="0">
                <a:solidFill>
                  <a:schemeClr val="tx2"/>
                </a:solidFill>
                <a:latin typeface="HelveticaNeueLT Std" panose="020B0604020202020204" pitchFamily="34" charset="0"/>
                <a:ea typeface="Helvetica Neue"/>
                <a:cs typeface="Helvetica Neue"/>
                <a:sym typeface="Helvetica Neue"/>
              </a:defRPr>
            </a:lvl5pPr>
          </a:lstStyle>
          <a:p>
            <a:r>
              <a:rPr dirty="0"/>
              <a:t>Body Level One</a:t>
            </a:r>
          </a:p>
          <a:p>
            <a:pPr lvl="1"/>
            <a:r>
              <a:rPr dirty="0"/>
              <a:t>Body Level Two</a:t>
            </a:r>
          </a:p>
          <a:p>
            <a:pPr lvl="2"/>
            <a:r>
              <a:rPr lang="en-US" dirty="0"/>
              <a:t>Body Level Three</a:t>
            </a:r>
          </a:p>
          <a:p>
            <a:pPr lvl="3"/>
            <a:r>
              <a:rPr dirty="0"/>
              <a:t>Body Level Four</a:t>
            </a:r>
          </a:p>
          <a:p>
            <a:pPr lvl="4"/>
            <a:r>
              <a:rPr dirty="0"/>
              <a:t>Body Level Five</a:t>
            </a: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Bullets">
    <p:spTree>
      <p:nvGrpSpPr>
        <p:cNvPr id="1" name=""/>
        <p:cNvGrpSpPr/>
        <p:nvPr/>
      </p:nvGrpSpPr>
      <p:grpSpPr>
        <a:xfrm>
          <a:off x="0" y="0"/>
          <a:ext cx="0" cy="0"/>
          <a:chOff x="0" y="0"/>
          <a:chExt cx="0" cy="0"/>
        </a:xfrm>
      </p:grpSpPr>
      <p:sp>
        <p:nvSpPr>
          <p:cNvPr id="7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5" name="Body Level One…">
            <a:extLst>
              <a:ext uri="{FF2B5EF4-FFF2-40B4-BE49-F238E27FC236}">
                <a16:creationId xmlns:a16="http://schemas.microsoft.com/office/drawing/2014/main" id="{85366B32-9C51-F34D-AD59-E1B59AEF1508}"/>
              </a:ext>
            </a:extLst>
          </p:cNvPr>
          <p:cNvSpPr txBox="1">
            <a:spLocks noGrp="1"/>
          </p:cNvSpPr>
          <p:nvPr>
            <p:ph type="body" sz="quarter" idx="1" hasCustomPrompt="1"/>
          </p:nvPr>
        </p:nvSpPr>
        <p:spPr>
          <a:xfrm>
            <a:off x="1066800" y="1771651"/>
            <a:ext cx="12496800" cy="5648480"/>
          </a:xfrm>
          <a:prstGeom prst="rect">
            <a:avLst/>
          </a:prstGeom>
        </p:spPr>
        <p:txBody>
          <a:bodyPr anchor="t"/>
          <a:lstStyle>
            <a:lvl1pPr marL="0" indent="0" algn="l">
              <a:lnSpc>
                <a:spcPct val="100000"/>
              </a:lnSpc>
              <a:spcBef>
                <a:spcPts val="600"/>
              </a:spcBef>
              <a:spcAft>
                <a:spcPts val="600"/>
              </a:spcAft>
              <a:buSzTx/>
              <a:buNone/>
              <a:defRPr sz="2400" baseline="0">
                <a:solidFill>
                  <a:schemeClr val="tx2"/>
                </a:solidFill>
                <a:latin typeface="Arial" panose="020B0604020202020204" pitchFamily="34" charset="0"/>
                <a:ea typeface="Helvetica Neue"/>
                <a:cs typeface="Helvetica Neue"/>
                <a:sym typeface="Helvetica Neue"/>
              </a:defRPr>
            </a:lvl1pPr>
            <a:lvl2pPr marL="0" indent="0" algn="l">
              <a:lnSpc>
                <a:spcPct val="100000"/>
              </a:lnSpc>
              <a:spcBef>
                <a:spcPts val="600"/>
              </a:spcBef>
              <a:spcAft>
                <a:spcPts val="600"/>
              </a:spcAft>
              <a:buSzTx/>
              <a:buNone/>
              <a:defRPr sz="2000" baseline="0">
                <a:solidFill>
                  <a:schemeClr val="tx2"/>
                </a:solidFill>
                <a:latin typeface="Arial" panose="020B0604020202020204" pitchFamily="34" charset="0"/>
                <a:ea typeface="Helvetica Neue"/>
                <a:cs typeface="Helvetica Neue"/>
                <a:sym typeface="Helvetica Neue"/>
              </a:defRPr>
            </a:lvl2pPr>
            <a:lvl3pPr marL="0" indent="0" algn="l">
              <a:lnSpc>
                <a:spcPct val="100000"/>
              </a:lnSpc>
              <a:spcBef>
                <a:spcPts val="600"/>
              </a:spcBef>
              <a:spcAft>
                <a:spcPts val="600"/>
              </a:spcAft>
              <a:buSzTx/>
              <a:buNone/>
              <a:defRPr sz="1800" baseline="0">
                <a:solidFill>
                  <a:schemeClr val="tx2"/>
                </a:solidFill>
                <a:latin typeface="Arial" panose="020B0604020202020204" pitchFamily="34" charset="0"/>
                <a:ea typeface="Helvetica Neue"/>
                <a:cs typeface="Helvetica Neue"/>
                <a:sym typeface="Helvetica Neue"/>
              </a:defRPr>
            </a:lvl3pPr>
            <a:lvl4pPr marL="0" indent="0" algn="l">
              <a:lnSpc>
                <a:spcPct val="100000"/>
              </a:lnSpc>
              <a:spcBef>
                <a:spcPts val="600"/>
              </a:spcBef>
              <a:spcAft>
                <a:spcPts val="600"/>
              </a:spcAft>
              <a:buSzTx/>
              <a:buNone/>
              <a:defRPr sz="1800" baseline="0">
                <a:solidFill>
                  <a:schemeClr val="tx2"/>
                </a:solidFill>
                <a:latin typeface="Arial" panose="020B0604020202020204" pitchFamily="34" charset="0"/>
                <a:ea typeface="Helvetica Neue"/>
                <a:cs typeface="Helvetica Neue"/>
                <a:sym typeface="Helvetica Neue"/>
              </a:defRPr>
            </a:lvl4pPr>
            <a:lvl5pPr marL="0" indent="0" algn="l">
              <a:lnSpc>
                <a:spcPct val="100000"/>
              </a:lnSpc>
              <a:spcBef>
                <a:spcPts val="600"/>
              </a:spcBef>
              <a:spcAft>
                <a:spcPts val="600"/>
              </a:spcAft>
              <a:buSzTx/>
              <a:buNone/>
              <a:defRPr sz="1400" baseline="0">
                <a:solidFill>
                  <a:schemeClr val="tx2"/>
                </a:solidFill>
                <a:latin typeface="Arial" panose="020B0604020202020204" pitchFamily="34" charset="0"/>
                <a:ea typeface="Helvetica Neue"/>
                <a:cs typeface="Helvetica Neue"/>
                <a:sym typeface="Helvetica Neue"/>
              </a:defRPr>
            </a:lvl5pPr>
          </a:lstStyle>
          <a:p>
            <a:r>
              <a:rPr dirty="0"/>
              <a:t>Body Level One</a:t>
            </a:r>
          </a:p>
          <a:p>
            <a:pPr lvl="1"/>
            <a:r>
              <a:rPr dirty="0"/>
              <a:t>Body Level Two</a:t>
            </a:r>
          </a:p>
          <a:p>
            <a:pPr lvl="2"/>
            <a:r>
              <a:rPr lang="en-US" dirty="0"/>
              <a:t>Body Level Three</a:t>
            </a:r>
          </a:p>
          <a:p>
            <a:pPr lvl="3"/>
            <a:r>
              <a:rPr dirty="0"/>
              <a:t>Body Level Four</a:t>
            </a:r>
          </a:p>
          <a:p>
            <a:pPr lvl="4"/>
            <a:r>
              <a:rPr dirty="0"/>
              <a:t>Body Level Five</a:t>
            </a: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83" name="Image"/>
          <p:cNvSpPr>
            <a:spLocks noGrp="1"/>
          </p:cNvSpPr>
          <p:nvPr>
            <p:ph type="pic" sz="quarter" idx="13"/>
          </p:nvPr>
        </p:nvSpPr>
        <p:spPr>
          <a:xfrm>
            <a:off x="9408805" y="4610098"/>
            <a:ext cx="4764396" cy="2971801"/>
          </a:xfrm>
          <a:prstGeom prst="rect">
            <a:avLst/>
          </a:prstGeom>
        </p:spPr>
        <p:txBody>
          <a:bodyPr lIns="91439" tIns="45719" rIns="91439" bIns="45719" anchor="t">
            <a:noAutofit/>
          </a:bodyPr>
          <a:lstStyle/>
          <a:p>
            <a:endParaRPr/>
          </a:p>
        </p:txBody>
      </p:sp>
      <p:sp>
        <p:nvSpPr>
          <p:cNvPr id="84" name="Image"/>
          <p:cNvSpPr>
            <a:spLocks noGrp="1"/>
          </p:cNvSpPr>
          <p:nvPr>
            <p:ph type="pic" sz="quarter" idx="14"/>
          </p:nvPr>
        </p:nvSpPr>
        <p:spPr>
          <a:xfrm>
            <a:off x="9408804" y="1471611"/>
            <a:ext cx="4764396" cy="2971801"/>
          </a:xfrm>
          <a:prstGeom prst="rect">
            <a:avLst/>
          </a:prstGeom>
        </p:spPr>
        <p:txBody>
          <a:bodyPr lIns="91439" tIns="45719" rIns="91439" bIns="45719" anchor="t">
            <a:noAutofit/>
          </a:bodyPr>
          <a:lstStyle/>
          <a:p>
            <a:endParaRPr/>
          </a:p>
        </p:txBody>
      </p:sp>
      <p:sp>
        <p:nvSpPr>
          <p:cNvPr id="85" name="Image"/>
          <p:cNvSpPr>
            <a:spLocks noGrp="1"/>
          </p:cNvSpPr>
          <p:nvPr>
            <p:ph type="pic" idx="15"/>
          </p:nvPr>
        </p:nvSpPr>
        <p:spPr>
          <a:xfrm>
            <a:off x="-182880" y="1471612"/>
            <a:ext cx="9357360" cy="6087427"/>
          </a:xfrm>
          <a:prstGeom prst="rect">
            <a:avLst/>
          </a:prstGeom>
        </p:spPr>
        <p:txBody>
          <a:bodyPr lIns="91439" tIns="45719" rIns="91439" bIns="45719" anchor="t">
            <a:noAutofit/>
          </a:bodyPr>
          <a:lstStyle/>
          <a:p>
            <a:endParaRPr/>
          </a:p>
        </p:txBody>
      </p:sp>
      <p:sp>
        <p:nvSpPr>
          <p:cNvPr id="8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em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FD5CEA1A-547F-7447-93CF-9EB9290AED07}"/>
              </a:ext>
            </a:extLst>
          </p:cNvPr>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0" y="0"/>
            <a:ext cx="14630400" cy="1231900"/>
          </a:xfrm>
          <a:prstGeom prst="rect">
            <a:avLst/>
          </a:prstGeom>
        </p:spPr>
      </p:pic>
      <p:pic>
        <p:nvPicPr>
          <p:cNvPr id="7" name="Picture 6">
            <a:extLst>
              <a:ext uri="{FF2B5EF4-FFF2-40B4-BE49-F238E27FC236}">
                <a16:creationId xmlns:a16="http://schemas.microsoft.com/office/drawing/2014/main" id="{FA3D28EB-3549-58A4-EBB5-B351D66C0202}"/>
              </a:ext>
            </a:extLst>
          </p:cNvPr>
          <p:cNvPicPr>
            <a:picLocks noChangeAspect="1"/>
          </p:cNvPicPr>
          <p:nvPr userDrawn="1"/>
        </p:nvPicPr>
        <p:blipFill>
          <a:blip r:embed="rId15"/>
          <a:stretch>
            <a:fillRect/>
          </a:stretch>
        </p:blipFill>
        <p:spPr>
          <a:xfrm>
            <a:off x="323462" y="202788"/>
            <a:ext cx="2084674" cy="799747"/>
          </a:xfrm>
          <a:prstGeom prst="rect">
            <a:avLst/>
          </a:prstGeom>
        </p:spPr>
      </p:pic>
      <p:sp>
        <p:nvSpPr>
          <p:cNvPr id="4" name="Slide Number"/>
          <p:cNvSpPr txBox="1">
            <a:spLocks noGrp="1"/>
          </p:cNvSpPr>
          <p:nvPr>
            <p:ph type="sldNum" sz="quarter" idx="2"/>
          </p:nvPr>
        </p:nvSpPr>
        <p:spPr>
          <a:xfrm>
            <a:off x="7160708" y="7848601"/>
            <a:ext cx="301365" cy="324191"/>
          </a:xfrm>
          <a:prstGeom prst="rect">
            <a:avLst/>
          </a:prstGeom>
          <a:ln w="12700">
            <a:miter lim="400000"/>
          </a:ln>
        </p:spPr>
        <p:txBody>
          <a:bodyPr wrap="none" lIns="50800" tIns="50800" rIns="50800" bIns="50800">
            <a:spAutoFit/>
          </a:bodyPr>
          <a:lstStyle>
            <a:lvl1pPr algn="ctr">
              <a:defRPr sz="1440">
                <a:solidFill>
                  <a:srgbClr val="000000"/>
                </a:solidFill>
                <a:latin typeface="Helvetica Neue Light"/>
                <a:ea typeface="Helvetica Neue Light"/>
                <a:cs typeface="Helvetica Neue Light"/>
                <a:sym typeface="Helvetica Neue Light"/>
              </a:defRPr>
            </a:lvl1pPr>
          </a:lstStyle>
          <a:p>
            <a:fld id="{86CB4B4D-7CA3-9044-876B-883B54F8677D}" type="slidenum">
              <a:t>‹#›</a:t>
            </a:fld>
            <a:endParaRPr/>
          </a:p>
        </p:txBody>
      </p:sp>
      <p:sp>
        <p:nvSpPr>
          <p:cNvPr id="8" name="Rectangle 7">
            <a:extLst>
              <a:ext uri="{FF2B5EF4-FFF2-40B4-BE49-F238E27FC236}">
                <a16:creationId xmlns:a16="http://schemas.microsoft.com/office/drawing/2014/main" id="{BA03509A-451A-E94C-8E14-84597E33BA1E}"/>
              </a:ext>
            </a:extLst>
          </p:cNvPr>
          <p:cNvSpPr/>
          <p:nvPr userDrawn="1"/>
        </p:nvSpPr>
        <p:spPr>
          <a:xfrm>
            <a:off x="12282481" y="7874234"/>
            <a:ext cx="2069797" cy="246221"/>
          </a:xfrm>
          <a:prstGeom prst="rect">
            <a:avLst/>
          </a:prstGeom>
        </p:spPr>
        <p:txBody>
          <a:bodyPr wrap="none">
            <a:spAutoFit/>
          </a:bodyPr>
          <a:lstStyle/>
          <a:p>
            <a:pPr algn="r"/>
            <a:r>
              <a:rPr lang="en-US" sz="1000" baseline="0" dirty="0">
                <a:solidFill>
                  <a:schemeClr val="bg2"/>
                </a:solidFill>
                <a:latin typeface="+mj-lt"/>
              </a:rPr>
              <a:t>#BHEU   @BlackHatEvents </a:t>
            </a:r>
          </a:p>
        </p:txBody>
      </p:sp>
      <p:sp>
        <p:nvSpPr>
          <p:cNvPr id="2" name="MSIPCMContentMarking" descr="{&quot;HashCode&quot;:-1348403003,&quot;Placement&quot;:&quot;Footer&quot;,&quot;Top&quot;:629.10614,&quot;Left&quot;:0.0,&quot;SlideWidth&quot;:1152,&quot;SlideHeight&quot;:648}">
            <a:extLst>
              <a:ext uri="{FF2B5EF4-FFF2-40B4-BE49-F238E27FC236}">
                <a16:creationId xmlns:a16="http://schemas.microsoft.com/office/drawing/2014/main" id="{226F4D13-F3DA-4F24-BDA4-E34C830C9465}"/>
              </a:ext>
            </a:extLst>
          </p:cNvPr>
          <p:cNvSpPr txBox="1"/>
          <p:nvPr userDrawn="1"/>
        </p:nvSpPr>
        <p:spPr>
          <a:xfrm>
            <a:off x="0" y="7989648"/>
            <a:ext cx="2130404" cy="23995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nchorCtr="1">
            <a:spAutoFit/>
          </a:bodyPr>
          <a:lstStyle/>
          <a:p>
            <a:pPr marL="0" marR="0" indent="0" algn="l" defTabSz="825500" rtl="0" fontAlgn="auto" latinLnBrk="0" hangingPunct="0">
              <a:lnSpc>
                <a:spcPct val="100000"/>
              </a:lnSpc>
              <a:spcBef>
                <a:spcPts val="0"/>
              </a:spcBef>
              <a:spcAft>
                <a:spcPts val="0"/>
              </a:spcAft>
              <a:buClrTx/>
              <a:buSzTx/>
              <a:buFontTx/>
              <a:buNone/>
              <a:tabLst/>
            </a:pPr>
            <a:r>
              <a:rPr kumimoji="0" lang="en-US" sz="900" b="0" i="0" u="none" strike="noStrike" cap="none" spc="0" normalizeH="0" baseline="0">
                <a:ln>
                  <a:noFill/>
                </a:ln>
                <a:solidFill>
                  <a:srgbClr val="0078D7"/>
                </a:solidFill>
                <a:effectLst/>
                <a:uFillTx/>
                <a:latin typeface="Rockwell" panose="02060603020205020403" pitchFamily="18" charset="0"/>
                <a:ea typeface="Asap SemiBold"/>
                <a:cs typeface="Asap SemiBold"/>
                <a:sym typeface="Asap SemiBold"/>
              </a:rPr>
              <a:t>Information Classification: General</a:t>
            </a:r>
          </a:p>
        </p:txBody>
      </p:sp>
    </p:spTree>
  </p:cSld>
  <p:clrMap bg1="dk1" tx1="lt1" bg2="dk2" tx2="lt2" accent1="accent1" accent2="accent2" accent3="accent3" accent4="accent4" accent5="accent5" accent6="accent6" hlink="hlink" folHlink="folHlink"/>
  <p:sldLayoutIdLst>
    <p:sldLayoutId id="2147483661" r:id="rId1"/>
    <p:sldLayoutId id="2147483649"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med"/>
  <p:txStyles>
    <p:titleStyle>
      <a:lvl1pPr marL="0" marR="0" indent="0" algn="l" defTabSz="548640" rtl="0" latinLnBrk="0">
        <a:lnSpc>
          <a:spcPct val="85000"/>
        </a:lnSpc>
        <a:spcBef>
          <a:spcPts val="0"/>
        </a:spcBef>
        <a:spcAft>
          <a:spcPts val="0"/>
        </a:spcAft>
        <a:buClrTx/>
        <a:buSzTx/>
        <a:buFontTx/>
        <a:buNone/>
        <a:tabLst/>
        <a:defRPr sz="4260" b="0" i="0" u="none" strike="noStrike" cap="none" spc="-79" baseline="0">
          <a:solidFill>
            <a:srgbClr val="01CF89"/>
          </a:solidFill>
          <a:uFillTx/>
          <a:latin typeface="+mn-lt"/>
          <a:ea typeface="+mn-ea"/>
          <a:cs typeface="+mn-cs"/>
          <a:sym typeface="Spartan Bold"/>
        </a:defRPr>
      </a:lvl1pPr>
      <a:lvl2pPr marL="0" marR="0" indent="0" algn="l" defTabSz="548640" rtl="0" latinLnBrk="0">
        <a:lnSpc>
          <a:spcPct val="85000"/>
        </a:lnSpc>
        <a:spcBef>
          <a:spcPts val="0"/>
        </a:spcBef>
        <a:spcAft>
          <a:spcPts val="0"/>
        </a:spcAft>
        <a:buClrTx/>
        <a:buSzTx/>
        <a:buFontTx/>
        <a:buNone/>
        <a:tabLst/>
        <a:defRPr sz="4260" b="0" i="0" u="none" strike="noStrike" cap="none" spc="-79" baseline="0">
          <a:solidFill>
            <a:srgbClr val="01CF89"/>
          </a:solidFill>
          <a:uFillTx/>
          <a:latin typeface="+mn-lt"/>
          <a:ea typeface="+mn-ea"/>
          <a:cs typeface="+mn-cs"/>
          <a:sym typeface="Spartan Bold"/>
        </a:defRPr>
      </a:lvl2pPr>
      <a:lvl3pPr marL="0" marR="0" indent="0" algn="l" defTabSz="548640" rtl="0" latinLnBrk="0">
        <a:lnSpc>
          <a:spcPct val="85000"/>
        </a:lnSpc>
        <a:spcBef>
          <a:spcPts val="0"/>
        </a:spcBef>
        <a:spcAft>
          <a:spcPts val="0"/>
        </a:spcAft>
        <a:buClrTx/>
        <a:buSzTx/>
        <a:buFontTx/>
        <a:buNone/>
        <a:tabLst/>
        <a:defRPr sz="4260" b="0" i="0" u="none" strike="noStrike" cap="none" spc="-79" baseline="0">
          <a:solidFill>
            <a:srgbClr val="01CF89"/>
          </a:solidFill>
          <a:uFillTx/>
          <a:latin typeface="+mn-lt"/>
          <a:ea typeface="+mn-ea"/>
          <a:cs typeface="+mn-cs"/>
          <a:sym typeface="Spartan Bold"/>
        </a:defRPr>
      </a:lvl3pPr>
      <a:lvl4pPr marL="0" marR="0" indent="0" algn="l" defTabSz="548640" rtl="0" latinLnBrk="0">
        <a:lnSpc>
          <a:spcPct val="85000"/>
        </a:lnSpc>
        <a:spcBef>
          <a:spcPts val="0"/>
        </a:spcBef>
        <a:spcAft>
          <a:spcPts val="0"/>
        </a:spcAft>
        <a:buClrTx/>
        <a:buSzTx/>
        <a:buFontTx/>
        <a:buNone/>
        <a:tabLst/>
        <a:defRPr sz="4260" b="0" i="0" u="none" strike="noStrike" cap="none" spc="-79" baseline="0">
          <a:solidFill>
            <a:srgbClr val="01CF89"/>
          </a:solidFill>
          <a:uFillTx/>
          <a:latin typeface="+mn-lt"/>
          <a:ea typeface="+mn-ea"/>
          <a:cs typeface="+mn-cs"/>
          <a:sym typeface="Spartan Bold"/>
        </a:defRPr>
      </a:lvl4pPr>
      <a:lvl5pPr marL="0" marR="0" indent="0" algn="l" defTabSz="548640" rtl="0" latinLnBrk="0">
        <a:lnSpc>
          <a:spcPct val="85000"/>
        </a:lnSpc>
        <a:spcBef>
          <a:spcPts val="0"/>
        </a:spcBef>
        <a:spcAft>
          <a:spcPts val="0"/>
        </a:spcAft>
        <a:buClrTx/>
        <a:buSzTx/>
        <a:buFontTx/>
        <a:buNone/>
        <a:tabLst/>
        <a:defRPr sz="4260" b="0" i="0" u="none" strike="noStrike" cap="none" spc="-79" baseline="0">
          <a:solidFill>
            <a:srgbClr val="01CF89"/>
          </a:solidFill>
          <a:uFillTx/>
          <a:latin typeface="+mn-lt"/>
          <a:ea typeface="+mn-ea"/>
          <a:cs typeface="+mn-cs"/>
          <a:sym typeface="Spartan Bold"/>
        </a:defRPr>
      </a:lvl5pPr>
      <a:lvl6pPr marL="0" marR="0" indent="0" algn="l" defTabSz="548640" rtl="0" latinLnBrk="0">
        <a:lnSpc>
          <a:spcPct val="85000"/>
        </a:lnSpc>
        <a:spcBef>
          <a:spcPts val="0"/>
        </a:spcBef>
        <a:spcAft>
          <a:spcPts val="0"/>
        </a:spcAft>
        <a:buClrTx/>
        <a:buSzTx/>
        <a:buFontTx/>
        <a:buNone/>
        <a:tabLst/>
        <a:defRPr sz="4260" b="0" i="0" u="none" strike="noStrike" cap="none" spc="-79" baseline="0">
          <a:solidFill>
            <a:srgbClr val="01CF89"/>
          </a:solidFill>
          <a:uFillTx/>
          <a:latin typeface="+mn-lt"/>
          <a:ea typeface="+mn-ea"/>
          <a:cs typeface="+mn-cs"/>
          <a:sym typeface="Spartan Bold"/>
        </a:defRPr>
      </a:lvl6pPr>
      <a:lvl7pPr marL="0" marR="0" indent="0" algn="l" defTabSz="548640" rtl="0" latinLnBrk="0">
        <a:lnSpc>
          <a:spcPct val="85000"/>
        </a:lnSpc>
        <a:spcBef>
          <a:spcPts val="0"/>
        </a:spcBef>
        <a:spcAft>
          <a:spcPts val="0"/>
        </a:spcAft>
        <a:buClrTx/>
        <a:buSzTx/>
        <a:buFontTx/>
        <a:buNone/>
        <a:tabLst/>
        <a:defRPr sz="4260" b="0" i="0" u="none" strike="noStrike" cap="none" spc="-79" baseline="0">
          <a:solidFill>
            <a:srgbClr val="01CF89"/>
          </a:solidFill>
          <a:uFillTx/>
          <a:latin typeface="+mn-lt"/>
          <a:ea typeface="+mn-ea"/>
          <a:cs typeface="+mn-cs"/>
          <a:sym typeface="Spartan Bold"/>
        </a:defRPr>
      </a:lvl7pPr>
      <a:lvl8pPr marL="0" marR="0" indent="0" algn="l" defTabSz="548640" rtl="0" latinLnBrk="0">
        <a:lnSpc>
          <a:spcPct val="85000"/>
        </a:lnSpc>
        <a:spcBef>
          <a:spcPts val="0"/>
        </a:spcBef>
        <a:spcAft>
          <a:spcPts val="0"/>
        </a:spcAft>
        <a:buClrTx/>
        <a:buSzTx/>
        <a:buFontTx/>
        <a:buNone/>
        <a:tabLst/>
        <a:defRPr sz="4260" b="0" i="0" u="none" strike="noStrike" cap="none" spc="-79" baseline="0">
          <a:solidFill>
            <a:srgbClr val="01CF89"/>
          </a:solidFill>
          <a:uFillTx/>
          <a:latin typeface="+mn-lt"/>
          <a:ea typeface="+mn-ea"/>
          <a:cs typeface="+mn-cs"/>
          <a:sym typeface="Spartan Bold"/>
        </a:defRPr>
      </a:lvl8pPr>
      <a:lvl9pPr marL="0" marR="0" indent="0" algn="l" defTabSz="548640" rtl="0" latinLnBrk="0">
        <a:lnSpc>
          <a:spcPct val="85000"/>
        </a:lnSpc>
        <a:spcBef>
          <a:spcPts val="0"/>
        </a:spcBef>
        <a:spcAft>
          <a:spcPts val="0"/>
        </a:spcAft>
        <a:buClrTx/>
        <a:buSzTx/>
        <a:buFontTx/>
        <a:buNone/>
        <a:tabLst/>
        <a:defRPr sz="4260" b="0" i="0" u="none" strike="noStrike" cap="none" spc="-79" baseline="0">
          <a:solidFill>
            <a:srgbClr val="01CF89"/>
          </a:solidFill>
          <a:uFillTx/>
          <a:latin typeface="+mn-lt"/>
          <a:ea typeface="+mn-ea"/>
          <a:cs typeface="+mn-cs"/>
          <a:sym typeface="Spartan Bold"/>
        </a:defRPr>
      </a:lvl9pPr>
    </p:titleStyle>
    <p:bodyStyle>
      <a:lvl1pPr marL="381000" marR="0" indent="-381000" algn="l" defTabSz="495300" latinLnBrk="0">
        <a:lnSpc>
          <a:spcPct val="120000"/>
        </a:lnSpc>
        <a:spcBef>
          <a:spcPts val="3540"/>
        </a:spcBef>
        <a:spcAft>
          <a:spcPts val="0"/>
        </a:spcAft>
        <a:buClrTx/>
        <a:buSzPct val="125000"/>
        <a:buFontTx/>
        <a:buChar char="•"/>
        <a:tabLst/>
        <a:defRPr sz="3120" b="0" i="0" u="none" strike="noStrike" cap="none" spc="0" baseline="0">
          <a:solidFill>
            <a:srgbClr val="000000"/>
          </a:solidFill>
          <a:uFillTx/>
          <a:latin typeface="Asap Regular"/>
          <a:ea typeface="Asap Regular"/>
          <a:cs typeface="Asap Regular"/>
          <a:sym typeface="Asap Regular"/>
        </a:defRPr>
      </a:lvl1pPr>
      <a:lvl2pPr marL="762000" marR="0" indent="-381000" algn="l" defTabSz="495300" latinLnBrk="0">
        <a:lnSpc>
          <a:spcPct val="120000"/>
        </a:lnSpc>
        <a:spcBef>
          <a:spcPts val="3540"/>
        </a:spcBef>
        <a:spcAft>
          <a:spcPts val="0"/>
        </a:spcAft>
        <a:buClrTx/>
        <a:buSzPct val="125000"/>
        <a:buFontTx/>
        <a:buChar char="•"/>
        <a:tabLst/>
        <a:defRPr sz="3120" b="0" i="0" u="none" strike="noStrike" cap="none" spc="0" baseline="0">
          <a:solidFill>
            <a:srgbClr val="000000"/>
          </a:solidFill>
          <a:uFillTx/>
          <a:latin typeface="Asap Regular"/>
          <a:ea typeface="Asap Regular"/>
          <a:cs typeface="Asap Regular"/>
          <a:sym typeface="Asap Regular"/>
        </a:defRPr>
      </a:lvl2pPr>
      <a:lvl3pPr marL="1143000" marR="0" indent="-381000" algn="l" defTabSz="495300" latinLnBrk="0">
        <a:lnSpc>
          <a:spcPct val="120000"/>
        </a:lnSpc>
        <a:spcBef>
          <a:spcPts val="3540"/>
        </a:spcBef>
        <a:spcAft>
          <a:spcPts val="0"/>
        </a:spcAft>
        <a:buClrTx/>
        <a:buSzPct val="125000"/>
        <a:buFontTx/>
        <a:buChar char="•"/>
        <a:tabLst/>
        <a:defRPr sz="3120" b="0" i="0" u="none" strike="noStrike" cap="none" spc="0" baseline="0">
          <a:solidFill>
            <a:srgbClr val="000000"/>
          </a:solidFill>
          <a:uFillTx/>
          <a:latin typeface="Asap Regular"/>
          <a:ea typeface="Asap Regular"/>
          <a:cs typeface="Asap Regular"/>
          <a:sym typeface="Asap Regular"/>
        </a:defRPr>
      </a:lvl3pPr>
      <a:lvl4pPr marL="1524000" marR="0" indent="-381000" algn="l" defTabSz="495300" latinLnBrk="0">
        <a:lnSpc>
          <a:spcPct val="120000"/>
        </a:lnSpc>
        <a:spcBef>
          <a:spcPts val="3540"/>
        </a:spcBef>
        <a:spcAft>
          <a:spcPts val="0"/>
        </a:spcAft>
        <a:buClrTx/>
        <a:buSzPct val="125000"/>
        <a:buFontTx/>
        <a:buChar char="•"/>
        <a:tabLst/>
        <a:defRPr sz="3120" b="0" i="0" u="none" strike="noStrike" cap="none" spc="0" baseline="0">
          <a:solidFill>
            <a:srgbClr val="000000"/>
          </a:solidFill>
          <a:uFillTx/>
          <a:latin typeface="Asap Regular"/>
          <a:ea typeface="Asap Regular"/>
          <a:cs typeface="Asap Regular"/>
          <a:sym typeface="Asap Regular"/>
        </a:defRPr>
      </a:lvl4pPr>
      <a:lvl5pPr marL="1905000" marR="0" indent="-381000" algn="l" defTabSz="495300" latinLnBrk="0">
        <a:lnSpc>
          <a:spcPct val="120000"/>
        </a:lnSpc>
        <a:spcBef>
          <a:spcPts val="3540"/>
        </a:spcBef>
        <a:spcAft>
          <a:spcPts val="0"/>
        </a:spcAft>
        <a:buClrTx/>
        <a:buSzPct val="125000"/>
        <a:buFontTx/>
        <a:buChar char="•"/>
        <a:tabLst/>
        <a:defRPr sz="3120" b="0" i="0" u="none" strike="noStrike" cap="none" spc="0" baseline="0">
          <a:solidFill>
            <a:srgbClr val="000000"/>
          </a:solidFill>
          <a:uFillTx/>
          <a:latin typeface="Asap Regular"/>
          <a:ea typeface="Asap Regular"/>
          <a:cs typeface="Asap Regular"/>
          <a:sym typeface="Asap Regular"/>
        </a:defRPr>
      </a:lvl5pPr>
      <a:lvl6pPr marL="2286000" marR="0" indent="-381000" algn="l" defTabSz="495300" latinLnBrk="0">
        <a:lnSpc>
          <a:spcPct val="120000"/>
        </a:lnSpc>
        <a:spcBef>
          <a:spcPts val="3540"/>
        </a:spcBef>
        <a:spcAft>
          <a:spcPts val="0"/>
        </a:spcAft>
        <a:buClrTx/>
        <a:buSzPct val="125000"/>
        <a:buFontTx/>
        <a:buChar char="•"/>
        <a:tabLst/>
        <a:defRPr sz="3120" b="0" i="0" u="none" strike="noStrike" cap="none" spc="0" baseline="0">
          <a:solidFill>
            <a:srgbClr val="000000"/>
          </a:solidFill>
          <a:uFillTx/>
          <a:latin typeface="Asap Regular"/>
          <a:ea typeface="Asap Regular"/>
          <a:cs typeface="Asap Regular"/>
          <a:sym typeface="Asap Regular"/>
        </a:defRPr>
      </a:lvl6pPr>
      <a:lvl7pPr marL="2667000" marR="0" indent="-381000" algn="l" defTabSz="495300" latinLnBrk="0">
        <a:lnSpc>
          <a:spcPct val="120000"/>
        </a:lnSpc>
        <a:spcBef>
          <a:spcPts val="3540"/>
        </a:spcBef>
        <a:spcAft>
          <a:spcPts val="0"/>
        </a:spcAft>
        <a:buClrTx/>
        <a:buSzPct val="125000"/>
        <a:buFontTx/>
        <a:buChar char="•"/>
        <a:tabLst/>
        <a:defRPr sz="3120" b="0" i="0" u="none" strike="noStrike" cap="none" spc="0" baseline="0">
          <a:solidFill>
            <a:srgbClr val="000000"/>
          </a:solidFill>
          <a:uFillTx/>
          <a:latin typeface="Asap Regular"/>
          <a:ea typeface="Asap Regular"/>
          <a:cs typeface="Asap Regular"/>
          <a:sym typeface="Asap Regular"/>
        </a:defRPr>
      </a:lvl7pPr>
      <a:lvl8pPr marL="3048000" marR="0" indent="-381000" algn="l" defTabSz="495300" latinLnBrk="0">
        <a:lnSpc>
          <a:spcPct val="120000"/>
        </a:lnSpc>
        <a:spcBef>
          <a:spcPts val="3540"/>
        </a:spcBef>
        <a:spcAft>
          <a:spcPts val="0"/>
        </a:spcAft>
        <a:buClrTx/>
        <a:buSzPct val="125000"/>
        <a:buFontTx/>
        <a:buChar char="•"/>
        <a:tabLst/>
        <a:defRPr sz="3120" b="0" i="0" u="none" strike="noStrike" cap="none" spc="0" baseline="0">
          <a:solidFill>
            <a:srgbClr val="000000"/>
          </a:solidFill>
          <a:uFillTx/>
          <a:latin typeface="Asap Regular"/>
          <a:ea typeface="Asap Regular"/>
          <a:cs typeface="Asap Regular"/>
          <a:sym typeface="Asap Regular"/>
        </a:defRPr>
      </a:lvl8pPr>
      <a:lvl9pPr marL="3429000" marR="0" indent="-381000" algn="l" defTabSz="495300" latinLnBrk="0">
        <a:lnSpc>
          <a:spcPct val="120000"/>
        </a:lnSpc>
        <a:spcBef>
          <a:spcPts val="3540"/>
        </a:spcBef>
        <a:spcAft>
          <a:spcPts val="0"/>
        </a:spcAft>
        <a:buClrTx/>
        <a:buSzPct val="125000"/>
        <a:buFontTx/>
        <a:buChar char="•"/>
        <a:tabLst/>
        <a:defRPr sz="3120" b="0" i="0" u="none" strike="noStrike" cap="none" spc="0" baseline="0">
          <a:solidFill>
            <a:srgbClr val="000000"/>
          </a:solidFill>
          <a:uFillTx/>
          <a:latin typeface="Asap Regular"/>
          <a:ea typeface="Asap Regular"/>
          <a:cs typeface="Asap Regular"/>
          <a:sym typeface="Asap Regular"/>
        </a:defRPr>
      </a:lvl9pPr>
    </p:bodyStyle>
    <p:otherStyle>
      <a:lvl1pPr marL="0" marR="0" indent="0" algn="ctr" defTabSz="495300" latinLnBrk="0">
        <a:lnSpc>
          <a:spcPct val="100000"/>
        </a:lnSpc>
        <a:spcBef>
          <a:spcPts val="0"/>
        </a:spcBef>
        <a:spcAft>
          <a:spcPts val="0"/>
        </a:spcAft>
        <a:buClrTx/>
        <a:buSzTx/>
        <a:buFontTx/>
        <a:buNone/>
        <a:tabLst/>
        <a:defRPr sz="1440" b="0" i="0" u="none" strike="noStrike" cap="none" spc="0" baseline="0">
          <a:solidFill>
            <a:schemeClr val="tx1"/>
          </a:solidFill>
          <a:uFillTx/>
          <a:latin typeface="+mn-lt"/>
          <a:ea typeface="+mn-ea"/>
          <a:cs typeface="+mn-cs"/>
          <a:sym typeface="Helvetica Neue Light"/>
        </a:defRPr>
      </a:lvl1pPr>
      <a:lvl2pPr marL="0" marR="0" indent="137160" algn="ctr" defTabSz="495300" latinLnBrk="0">
        <a:lnSpc>
          <a:spcPct val="100000"/>
        </a:lnSpc>
        <a:spcBef>
          <a:spcPts val="0"/>
        </a:spcBef>
        <a:spcAft>
          <a:spcPts val="0"/>
        </a:spcAft>
        <a:buClrTx/>
        <a:buSzTx/>
        <a:buFontTx/>
        <a:buNone/>
        <a:tabLst/>
        <a:defRPr sz="1440" b="0" i="0" u="none" strike="noStrike" cap="none" spc="0" baseline="0">
          <a:solidFill>
            <a:schemeClr val="tx1"/>
          </a:solidFill>
          <a:uFillTx/>
          <a:latin typeface="+mn-lt"/>
          <a:ea typeface="+mn-ea"/>
          <a:cs typeface="+mn-cs"/>
          <a:sym typeface="Helvetica Neue Light"/>
        </a:defRPr>
      </a:lvl2pPr>
      <a:lvl3pPr marL="0" marR="0" indent="274320" algn="ctr" defTabSz="495300" latinLnBrk="0">
        <a:lnSpc>
          <a:spcPct val="100000"/>
        </a:lnSpc>
        <a:spcBef>
          <a:spcPts val="0"/>
        </a:spcBef>
        <a:spcAft>
          <a:spcPts val="0"/>
        </a:spcAft>
        <a:buClrTx/>
        <a:buSzTx/>
        <a:buFontTx/>
        <a:buNone/>
        <a:tabLst/>
        <a:defRPr sz="1440" b="0" i="0" u="none" strike="noStrike" cap="none" spc="0" baseline="0">
          <a:solidFill>
            <a:schemeClr val="tx1"/>
          </a:solidFill>
          <a:uFillTx/>
          <a:latin typeface="+mn-lt"/>
          <a:ea typeface="+mn-ea"/>
          <a:cs typeface="+mn-cs"/>
          <a:sym typeface="Helvetica Neue Light"/>
        </a:defRPr>
      </a:lvl3pPr>
      <a:lvl4pPr marL="0" marR="0" indent="411480" algn="ctr" defTabSz="495300" latinLnBrk="0">
        <a:lnSpc>
          <a:spcPct val="100000"/>
        </a:lnSpc>
        <a:spcBef>
          <a:spcPts val="0"/>
        </a:spcBef>
        <a:spcAft>
          <a:spcPts val="0"/>
        </a:spcAft>
        <a:buClrTx/>
        <a:buSzTx/>
        <a:buFontTx/>
        <a:buNone/>
        <a:tabLst/>
        <a:defRPr sz="1440" b="0" i="0" u="none" strike="noStrike" cap="none" spc="0" baseline="0">
          <a:solidFill>
            <a:schemeClr val="tx1"/>
          </a:solidFill>
          <a:uFillTx/>
          <a:latin typeface="+mn-lt"/>
          <a:ea typeface="+mn-ea"/>
          <a:cs typeface="+mn-cs"/>
          <a:sym typeface="Helvetica Neue Light"/>
        </a:defRPr>
      </a:lvl4pPr>
      <a:lvl5pPr marL="0" marR="0" indent="548640" algn="ctr" defTabSz="495300" latinLnBrk="0">
        <a:lnSpc>
          <a:spcPct val="100000"/>
        </a:lnSpc>
        <a:spcBef>
          <a:spcPts val="0"/>
        </a:spcBef>
        <a:spcAft>
          <a:spcPts val="0"/>
        </a:spcAft>
        <a:buClrTx/>
        <a:buSzTx/>
        <a:buFontTx/>
        <a:buNone/>
        <a:tabLst/>
        <a:defRPr sz="1440" b="0" i="0" u="none" strike="noStrike" cap="none" spc="0" baseline="0">
          <a:solidFill>
            <a:schemeClr val="tx1"/>
          </a:solidFill>
          <a:uFillTx/>
          <a:latin typeface="+mn-lt"/>
          <a:ea typeface="+mn-ea"/>
          <a:cs typeface="+mn-cs"/>
          <a:sym typeface="Helvetica Neue Light"/>
        </a:defRPr>
      </a:lvl5pPr>
      <a:lvl6pPr marL="0" marR="0" indent="685800" algn="ctr" defTabSz="495300" latinLnBrk="0">
        <a:lnSpc>
          <a:spcPct val="100000"/>
        </a:lnSpc>
        <a:spcBef>
          <a:spcPts val="0"/>
        </a:spcBef>
        <a:spcAft>
          <a:spcPts val="0"/>
        </a:spcAft>
        <a:buClrTx/>
        <a:buSzTx/>
        <a:buFontTx/>
        <a:buNone/>
        <a:tabLst/>
        <a:defRPr sz="1440" b="0" i="0" u="none" strike="noStrike" cap="none" spc="0" baseline="0">
          <a:solidFill>
            <a:schemeClr val="tx1"/>
          </a:solidFill>
          <a:uFillTx/>
          <a:latin typeface="+mn-lt"/>
          <a:ea typeface="+mn-ea"/>
          <a:cs typeface="+mn-cs"/>
          <a:sym typeface="Helvetica Neue Light"/>
        </a:defRPr>
      </a:lvl6pPr>
      <a:lvl7pPr marL="0" marR="0" indent="822960" algn="ctr" defTabSz="495300" latinLnBrk="0">
        <a:lnSpc>
          <a:spcPct val="100000"/>
        </a:lnSpc>
        <a:spcBef>
          <a:spcPts val="0"/>
        </a:spcBef>
        <a:spcAft>
          <a:spcPts val="0"/>
        </a:spcAft>
        <a:buClrTx/>
        <a:buSzTx/>
        <a:buFontTx/>
        <a:buNone/>
        <a:tabLst/>
        <a:defRPr sz="1440" b="0" i="0" u="none" strike="noStrike" cap="none" spc="0" baseline="0">
          <a:solidFill>
            <a:schemeClr val="tx1"/>
          </a:solidFill>
          <a:uFillTx/>
          <a:latin typeface="+mn-lt"/>
          <a:ea typeface="+mn-ea"/>
          <a:cs typeface="+mn-cs"/>
          <a:sym typeface="Helvetica Neue Light"/>
        </a:defRPr>
      </a:lvl7pPr>
      <a:lvl8pPr marL="0" marR="0" indent="960120" algn="ctr" defTabSz="495300" latinLnBrk="0">
        <a:lnSpc>
          <a:spcPct val="100000"/>
        </a:lnSpc>
        <a:spcBef>
          <a:spcPts val="0"/>
        </a:spcBef>
        <a:spcAft>
          <a:spcPts val="0"/>
        </a:spcAft>
        <a:buClrTx/>
        <a:buSzTx/>
        <a:buFontTx/>
        <a:buNone/>
        <a:tabLst/>
        <a:defRPr sz="1440" b="0" i="0" u="none" strike="noStrike" cap="none" spc="0" baseline="0">
          <a:solidFill>
            <a:schemeClr val="tx1"/>
          </a:solidFill>
          <a:uFillTx/>
          <a:latin typeface="+mn-lt"/>
          <a:ea typeface="+mn-ea"/>
          <a:cs typeface="+mn-cs"/>
          <a:sym typeface="Helvetica Neue Light"/>
        </a:defRPr>
      </a:lvl8pPr>
      <a:lvl9pPr marL="0" marR="0" indent="1097280" algn="ctr" defTabSz="495300" latinLnBrk="0">
        <a:lnSpc>
          <a:spcPct val="100000"/>
        </a:lnSpc>
        <a:spcBef>
          <a:spcPts val="0"/>
        </a:spcBef>
        <a:spcAft>
          <a:spcPts val="0"/>
        </a:spcAft>
        <a:buClrTx/>
        <a:buSzTx/>
        <a:buFontTx/>
        <a:buNone/>
        <a:tabLst/>
        <a:defRPr sz="1440" b="0" i="0" u="none" strike="noStrike" cap="none" spc="0" baseline="0">
          <a:solidFill>
            <a:schemeClr val="tx1"/>
          </a:solidFill>
          <a:uFillTx/>
          <a:latin typeface="+mn-lt"/>
          <a:ea typeface="+mn-ea"/>
          <a:cs typeface="+mn-cs"/>
          <a:sym typeface="Helvetica Neue Light"/>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fif"/><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93C98A4-3019-54F7-388B-C1C8A968BE9C}"/>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p:blipFill>
        <p:spPr>
          <a:xfrm>
            <a:off x="1159894" y="3391745"/>
            <a:ext cx="3875931" cy="740906"/>
          </a:xfrm>
          <a:prstGeom prst="rect">
            <a:avLst/>
          </a:prstGeom>
        </p:spPr>
      </p:pic>
      <p:sp>
        <p:nvSpPr>
          <p:cNvPr id="3" name="Methodology">
            <a:extLst>
              <a:ext uri="{FF2B5EF4-FFF2-40B4-BE49-F238E27FC236}">
                <a16:creationId xmlns:a16="http://schemas.microsoft.com/office/drawing/2014/main" id="{85DE4735-5DFD-82DA-EC55-126E02138E34}"/>
              </a:ext>
            </a:extLst>
          </p:cNvPr>
          <p:cNvSpPr txBox="1"/>
          <p:nvPr/>
        </p:nvSpPr>
        <p:spPr>
          <a:xfrm>
            <a:off x="-2" y="3657437"/>
            <a:ext cx="14630402" cy="251216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0480" tIns="30480" rIns="30480" bIns="30480" anchor="ctr">
            <a:spAutoFit/>
          </a:bodyPr>
          <a:lstStyle/>
          <a:p>
            <a:pPr algn="ctr" defTabSz="548640">
              <a:lnSpc>
                <a:spcPct val="125000"/>
              </a:lnSpc>
              <a:defRPr sz="16000" spc="-296">
                <a:solidFill>
                  <a:srgbClr val="01CF89"/>
                </a:solidFill>
                <a:latin typeface="+mn-lt"/>
                <a:ea typeface="+mn-ea"/>
                <a:cs typeface="+mn-cs"/>
                <a:sym typeface="Spartan Bold"/>
              </a:defRPr>
            </a:pPr>
            <a:r>
              <a:rPr lang="tr-TR" sz="5500" dirty="0" err="1">
                <a:solidFill>
                  <a:schemeClr val="bg1"/>
                </a:solidFill>
                <a:latin typeface="+mj-lt"/>
              </a:rPr>
              <a:t>Shoggoth</a:t>
            </a:r>
            <a:endParaRPr lang="tr-TR" sz="5500" dirty="0">
              <a:solidFill>
                <a:schemeClr val="bg1"/>
              </a:solidFill>
              <a:latin typeface="+mj-lt"/>
            </a:endParaRPr>
          </a:p>
          <a:p>
            <a:pPr algn="ctr" defTabSz="548640">
              <a:lnSpc>
                <a:spcPct val="125000"/>
              </a:lnSpc>
              <a:defRPr sz="16000" spc="-296">
                <a:solidFill>
                  <a:srgbClr val="01CF89"/>
                </a:solidFill>
                <a:latin typeface="+mn-lt"/>
                <a:ea typeface="+mn-ea"/>
                <a:cs typeface="+mn-cs"/>
                <a:sym typeface="Spartan Bold"/>
              </a:defRPr>
            </a:pPr>
            <a:r>
              <a:rPr lang="tr-TR" sz="4000" dirty="0" err="1">
                <a:solidFill>
                  <a:schemeClr val="bg1"/>
                </a:solidFill>
                <a:latin typeface="+mj-lt"/>
              </a:rPr>
              <a:t>AsmJit</a:t>
            </a:r>
            <a:r>
              <a:rPr lang="tr-TR" sz="4000" dirty="0">
                <a:solidFill>
                  <a:schemeClr val="bg1"/>
                </a:solidFill>
                <a:latin typeface="+mj-lt"/>
              </a:rPr>
              <a:t> </a:t>
            </a:r>
            <a:r>
              <a:rPr lang="tr-TR" sz="4000" dirty="0" err="1">
                <a:solidFill>
                  <a:schemeClr val="bg1"/>
                </a:solidFill>
                <a:latin typeface="+mj-lt"/>
              </a:rPr>
              <a:t>Based</a:t>
            </a:r>
            <a:r>
              <a:rPr lang="tr-TR" sz="4000" dirty="0">
                <a:solidFill>
                  <a:schemeClr val="bg1"/>
                </a:solidFill>
                <a:latin typeface="+mj-lt"/>
              </a:rPr>
              <a:t> </a:t>
            </a:r>
            <a:r>
              <a:rPr lang="tr-TR" sz="4000" dirty="0" err="1">
                <a:solidFill>
                  <a:schemeClr val="bg1"/>
                </a:solidFill>
                <a:latin typeface="+mj-lt"/>
              </a:rPr>
              <a:t>Polymorphic</a:t>
            </a:r>
            <a:r>
              <a:rPr lang="tr-TR" sz="4000" dirty="0">
                <a:solidFill>
                  <a:schemeClr val="bg1"/>
                </a:solidFill>
                <a:latin typeface="+mj-lt"/>
              </a:rPr>
              <a:t> </a:t>
            </a:r>
            <a:r>
              <a:rPr lang="tr-TR" sz="4000" dirty="0" err="1">
                <a:solidFill>
                  <a:schemeClr val="bg1"/>
                </a:solidFill>
                <a:latin typeface="+mj-lt"/>
              </a:rPr>
              <a:t>Encryptor</a:t>
            </a:r>
            <a:endParaRPr lang="tr-TR" sz="4000" dirty="0">
              <a:solidFill>
                <a:schemeClr val="bg1"/>
              </a:solidFill>
              <a:latin typeface="+mj-lt"/>
            </a:endParaRPr>
          </a:p>
          <a:p>
            <a:pPr algn="ctr" defTabSz="548640">
              <a:lnSpc>
                <a:spcPct val="125000"/>
              </a:lnSpc>
              <a:defRPr sz="16000" spc="-296">
                <a:solidFill>
                  <a:srgbClr val="01CF89"/>
                </a:solidFill>
                <a:latin typeface="+mn-lt"/>
                <a:ea typeface="+mn-ea"/>
                <a:cs typeface="+mn-cs"/>
                <a:sym typeface="Spartan Bold"/>
              </a:defRPr>
            </a:pPr>
            <a:r>
              <a:rPr lang="tr-TR" sz="3500" dirty="0">
                <a:solidFill>
                  <a:schemeClr val="bg1"/>
                </a:solidFill>
                <a:latin typeface="+mj-lt"/>
                <a:cs typeface="Times New Roman" panose="02020603050405020304" pitchFamily="18" charset="0"/>
              </a:rPr>
              <a:t>Furkan </a:t>
            </a:r>
            <a:r>
              <a:rPr lang="tr-TR" sz="3500" dirty="0" err="1">
                <a:solidFill>
                  <a:schemeClr val="bg1"/>
                </a:solidFill>
                <a:latin typeface="+mj-lt"/>
                <a:cs typeface="Times New Roman" panose="02020603050405020304" pitchFamily="18" charset="0"/>
              </a:rPr>
              <a:t>Goksel</a:t>
            </a:r>
            <a:endParaRPr lang="en-US" sz="3500" dirty="0">
              <a:solidFill>
                <a:schemeClr val="bg1"/>
              </a:solidFill>
              <a:latin typeface="+mj-lt"/>
              <a:cs typeface="Times New Roman" panose="02020603050405020304" pitchFamily="18" charset="0"/>
            </a:endParaRP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bout">
            <a:extLst>
              <a:ext uri="{FF2B5EF4-FFF2-40B4-BE49-F238E27FC236}">
                <a16:creationId xmlns:a16="http://schemas.microsoft.com/office/drawing/2014/main" id="{3DB12C27-E917-779E-6A1A-240B5559A132}"/>
              </a:ext>
            </a:extLst>
          </p:cNvPr>
          <p:cNvSpPr txBox="1"/>
          <p:nvPr/>
        </p:nvSpPr>
        <p:spPr>
          <a:xfrm>
            <a:off x="900332" y="1299373"/>
            <a:ext cx="4488793" cy="75405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0480" tIns="30480" rIns="30480" bIns="30480" anchor="ctr">
            <a:spAutoFit/>
          </a:bodyPr>
          <a:lstStyle>
            <a:lvl1pPr defTabSz="914400">
              <a:defRPr sz="8000" spc="-148">
                <a:solidFill>
                  <a:srgbClr val="01CF89"/>
                </a:solidFill>
                <a:latin typeface="+mn-lt"/>
                <a:ea typeface="+mn-ea"/>
                <a:cs typeface="+mn-cs"/>
                <a:sym typeface="Spartan Bold"/>
              </a:defRPr>
            </a:lvl1pPr>
          </a:lstStyle>
          <a:p>
            <a:pPr defTabSz="548640">
              <a:lnSpc>
                <a:spcPct val="90000"/>
              </a:lnSpc>
              <a:defRPr sz="16000" spc="-296">
                <a:solidFill>
                  <a:srgbClr val="00013D"/>
                </a:solidFill>
                <a:latin typeface="+mn-lt"/>
                <a:ea typeface="+mn-ea"/>
                <a:cs typeface="+mn-cs"/>
                <a:sym typeface="Spartan Bold"/>
              </a:defRPr>
            </a:pPr>
            <a:r>
              <a:rPr lang="tr-TR" sz="5000" b="1" dirty="0">
                <a:solidFill>
                  <a:schemeClr val="accent1"/>
                </a:solidFill>
                <a:latin typeface="+mj-lt"/>
              </a:rPr>
              <a:t>COFF </a:t>
            </a:r>
            <a:r>
              <a:rPr lang="tr-TR" sz="5000" b="1" dirty="0" err="1">
                <a:solidFill>
                  <a:schemeClr val="accent1"/>
                </a:solidFill>
                <a:latin typeface="+mj-lt"/>
              </a:rPr>
              <a:t>Loading</a:t>
            </a:r>
            <a:endParaRPr lang="tr-TR" sz="5000" b="1" dirty="0">
              <a:solidFill>
                <a:schemeClr val="accent1"/>
              </a:solidFill>
              <a:latin typeface="+mj-lt"/>
            </a:endParaRPr>
          </a:p>
        </p:txBody>
      </p:sp>
      <p:sp>
        <p:nvSpPr>
          <p:cNvPr id="3" name="Cras mattis iudicium purus sit amet fermentum. Quid securi etiam tamquam eu fugiat nulla pariatur. Plura mihi bona sunt, inclinet, amari petere vellent. Praeterea iter est quasdam res quas ex communi. Non equidem invideo, miror magis posuere velit aliquet.…">
            <a:extLst>
              <a:ext uri="{FF2B5EF4-FFF2-40B4-BE49-F238E27FC236}">
                <a16:creationId xmlns:a16="http://schemas.microsoft.com/office/drawing/2014/main" id="{F6DC50EE-47AB-58EB-FA9B-7C4F8DBB61E4}"/>
              </a:ext>
            </a:extLst>
          </p:cNvPr>
          <p:cNvSpPr txBox="1"/>
          <p:nvPr/>
        </p:nvSpPr>
        <p:spPr>
          <a:xfrm>
            <a:off x="900332" y="2684196"/>
            <a:ext cx="7272562" cy="286120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0480" tIns="30480" rIns="30480" bIns="30480"/>
          <a:lstStyle/>
          <a:p>
            <a:pPr marL="285750" indent="-285750" defTabSz="548640">
              <a:lnSpc>
                <a:spcPct val="125000"/>
              </a:lnSpc>
              <a:buFont typeface="Arial" panose="020B0604020202020204" pitchFamily="34" charset="0"/>
              <a:buChar char="•"/>
              <a:defRPr sz="2400" spc="-44">
                <a:solidFill>
                  <a:srgbClr val="00013D"/>
                </a:solidFill>
                <a:latin typeface="Spartan Thin Medium"/>
                <a:ea typeface="Spartan Thin Medium"/>
                <a:cs typeface="Spartan Thin Medium"/>
                <a:sym typeface="Spartan Thin Medium"/>
              </a:defRPr>
            </a:pPr>
            <a:r>
              <a:rPr lang="tr-TR" dirty="0">
                <a:solidFill>
                  <a:srgbClr val="333854"/>
                </a:solidFill>
                <a:latin typeface="Hero New"/>
              </a:rPr>
              <a:t>Allocate a memory region for all COFF sections</a:t>
            </a:r>
          </a:p>
          <a:p>
            <a:pPr marL="285750" indent="-285750" defTabSz="548640">
              <a:lnSpc>
                <a:spcPct val="125000"/>
              </a:lnSpc>
              <a:buFont typeface="Arial" panose="020B0604020202020204" pitchFamily="34" charset="0"/>
              <a:buChar char="•"/>
              <a:defRPr sz="2400" spc="-44">
                <a:solidFill>
                  <a:srgbClr val="00013D"/>
                </a:solidFill>
                <a:latin typeface="Spartan Thin Medium"/>
                <a:ea typeface="Spartan Thin Medium"/>
                <a:cs typeface="Spartan Thin Medium"/>
                <a:sym typeface="Spartan Thin Medium"/>
              </a:defRPr>
            </a:pPr>
            <a:r>
              <a:rPr lang="tr-TR" dirty="0" err="1">
                <a:solidFill>
                  <a:srgbClr val="333854"/>
                </a:solidFill>
                <a:latin typeface="Hero New"/>
              </a:rPr>
              <a:t>Copy</a:t>
            </a:r>
            <a:r>
              <a:rPr lang="tr-TR" dirty="0">
                <a:solidFill>
                  <a:srgbClr val="333854"/>
                </a:solidFill>
                <a:latin typeface="Hero New"/>
              </a:rPr>
              <a:t> COFF </a:t>
            </a:r>
            <a:r>
              <a:rPr lang="tr-TR" dirty="0" err="1">
                <a:solidFill>
                  <a:srgbClr val="333854"/>
                </a:solidFill>
                <a:latin typeface="Hero New"/>
              </a:rPr>
              <a:t>sections</a:t>
            </a:r>
            <a:r>
              <a:rPr lang="tr-TR" dirty="0">
                <a:solidFill>
                  <a:srgbClr val="333854"/>
                </a:solidFill>
                <a:latin typeface="Hero New"/>
              </a:rPr>
              <a:t> </a:t>
            </a:r>
            <a:r>
              <a:rPr lang="tr-TR" dirty="0" err="1">
                <a:solidFill>
                  <a:srgbClr val="333854"/>
                </a:solidFill>
                <a:latin typeface="Hero New"/>
              </a:rPr>
              <a:t>to</a:t>
            </a:r>
            <a:r>
              <a:rPr lang="tr-TR" dirty="0">
                <a:solidFill>
                  <a:srgbClr val="333854"/>
                </a:solidFill>
                <a:latin typeface="Hero New"/>
              </a:rPr>
              <a:t> </a:t>
            </a:r>
            <a:r>
              <a:rPr lang="tr-TR" dirty="0" err="1">
                <a:solidFill>
                  <a:srgbClr val="333854"/>
                </a:solidFill>
                <a:latin typeface="Hero New"/>
              </a:rPr>
              <a:t>newly</a:t>
            </a:r>
            <a:r>
              <a:rPr lang="tr-TR" dirty="0">
                <a:solidFill>
                  <a:srgbClr val="333854"/>
                </a:solidFill>
                <a:latin typeface="Hero New"/>
              </a:rPr>
              <a:t> </a:t>
            </a:r>
            <a:r>
              <a:rPr lang="tr-TR" dirty="0" err="1">
                <a:solidFill>
                  <a:srgbClr val="333854"/>
                </a:solidFill>
                <a:latin typeface="Hero New"/>
              </a:rPr>
              <a:t>allocated</a:t>
            </a:r>
            <a:r>
              <a:rPr lang="tr-TR" dirty="0">
                <a:solidFill>
                  <a:srgbClr val="333854"/>
                </a:solidFill>
                <a:latin typeface="Hero New"/>
              </a:rPr>
              <a:t> </a:t>
            </a:r>
            <a:r>
              <a:rPr lang="tr-TR" dirty="0" err="1">
                <a:solidFill>
                  <a:srgbClr val="333854"/>
                </a:solidFill>
                <a:latin typeface="Hero New"/>
              </a:rPr>
              <a:t>area</a:t>
            </a:r>
            <a:endParaRPr lang="tr-TR" dirty="0">
              <a:solidFill>
                <a:srgbClr val="333854"/>
              </a:solidFill>
              <a:latin typeface="Hero New"/>
            </a:endParaRPr>
          </a:p>
          <a:p>
            <a:pPr marL="285750" indent="-285750" defTabSz="548640">
              <a:lnSpc>
                <a:spcPct val="125000"/>
              </a:lnSpc>
              <a:buFont typeface="Arial" panose="020B0604020202020204" pitchFamily="34" charset="0"/>
              <a:buChar char="•"/>
              <a:defRPr sz="2400" spc="-44">
                <a:solidFill>
                  <a:srgbClr val="00013D"/>
                </a:solidFill>
                <a:latin typeface="Spartan Thin Medium"/>
                <a:ea typeface="Spartan Thin Medium"/>
                <a:cs typeface="Spartan Thin Medium"/>
                <a:sym typeface="Spartan Thin Medium"/>
              </a:defRPr>
            </a:pPr>
            <a:r>
              <a:rPr lang="tr-TR" dirty="0">
                <a:solidFill>
                  <a:srgbClr val="333854"/>
                </a:solidFill>
                <a:latin typeface="Hero New"/>
              </a:rPr>
              <a:t>Traverse </a:t>
            </a:r>
            <a:r>
              <a:rPr lang="tr-TR" dirty="0" err="1">
                <a:solidFill>
                  <a:srgbClr val="333854"/>
                </a:solidFill>
                <a:latin typeface="Hero New"/>
              </a:rPr>
              <a:t>relocation</a:t>
            </a:r>
            <a:r>
              <a:rPr lang="tr-TR" dirty="0">
                <a:solidFill>
                  <a:srgbClr val="333854"/>
                </a:solidFill>
                <a:latin typeface="Hero New"/>
              </a:rPr>
              <a:t> </a:t>
            </a:r>
            <a:r>
              <a:rPr lang="tr-TR" dirty="0" err="1">
                <a:solidFill>
                  <a:srgbClr val="333854"/>
                </a:solidFill>
                <a:latin typeface="Hero New"/>
              </a:rPr>
              <a:t>entries</a:t>
            </a:r>
            <a:r>
              <a:rPr lang="tr-TR" dirty="0">
                <a:solidFill>
                  <a:srgbClr val="333854"/>
                </a:solidFill>
                <a:latin typeface="Hero New"/>
              </a:rPr>
              <a:t> </a:t>
            </a:r>
            <a:r>
              <a:rPr lang="tr-TR" dirty="0" err="1">
                <a:solidFill>
                  <a:srgbClr val="333854"/>
                </a:solidFill>
                <a:latin typeface="Hero New"/>
              </a:rPr>
              <a:t>for</a:t>
            </a:r>
            <a:r>
              <a:rPr lang="tr-TR" dirty="0">
                <a:solidFill>
                  <a:srgbClr val="333854"/>
                </a:solidFill>
                <a:latin typeface="Hero New"/>
              </a:rPr>
              <a:t> </a:t>
            </a:r>
            <a:r>
              <a:rPr lang="tr-TR" dirty="0" err="1">
                <a:solidFill>
                  <a:srgbClr val="333854"/>
                </a:solidFill>
                <a:latin typeface="Hero New"/>
              </a:rPr>
              <a:t>each</a:t>
            </a:r>
            <a:r>
              <a:rPr lang="tr-TR" dirty="0">
                <a:solidFill>
                  <a:srgbClr val="333854"/>
                </a:solidFill>
                <a:latin typeface="Hero New"/>
              </a:rPr>
              <a:t> </a:t>
            </a:r>
            <a:r>
              <a:rPr lang="tr-TR" dirty="0" err="1">
                <a:solidFill>
                  <a:srgbClr val="333854"/>
                </a:solidFill>
                <a:latin typeface="Hero New"/>
              </a:rPr>
              <a:t>section</a:t>
            </a:r>
            <a:endParaRPr lang="tr-TR" dirty="0">
              <a:solidFill>
                <a:srgbClr val="333854"/>
              </a:solidFill>
              <a:latin typeface="Hero New"/>
            </a:endParaRPr>
          </a:p>
          <a:p>
            <a:pPr marL="285750" indent="-285750" defTabSz="548640">
              <a:lnSpc>
                <a:spcPct val="125000"/>
              </a:lnSpc>
              <a:buFont typeface="Arial" panose="020B0604020202020204" pitchFamily="34" charset="0"/>
              <a:buChar char="•"/>
              <a:defRPr sz="2400" spc="-44">
                <a:solidFill>
                  <a:srgbClr val="00013D"/>
                </a:solidFill>
                <a:latin typeface="Spartan Thin Medium"/>
                <a:ea typeface="Spartan Thin Medium"/>
                <a:cs typeface="Spartan Thin Medium"/>
                <a:sym typeface="Spartan Thin Medium"/>
              </a:defRPr>
            </a:pPr>
            <a:r>
              <a:rPr lang="tr-TR" dirty="0" err="1">
                <a:solidFill>
                  <a:srgbClr val="333854"/>
                </a:solidFill>
                <a:latin typeface="Hero New"/>
              </a:rPr>
              <a:t>Find</a:t>
            </a:r>
            <a:r>
              <a:rPr lang="tr-TR" dirty="0">
                <a:solidFill>
                  <a:srgbClr val="333854"/>
                </a:solidFill>
                <a:latin typeface="Hero New"/>
              </a:rPr>
              <a:t> </a:t>
            </a:r>
            <a:r>
              <a:rPr lang="tr-TR" dirty="0" err="1">
                <a:solidFill>
                  <a:srgbClr val="333854"/>
                </a:solidFill>
                <a:latin typeface="Hero New"/>
              </a:rPr>
              <a:t>corresponding</a:t>
            </a:r>
            <a:r>
              <a:rPr lang="tr-TR" dirty="0">
                <a:solidFill>
                  <a:srgbClr val="333854"/>
                </a:solidFill>
                <a:latin typeface="Hero New"/>
              </a:rPr>
              <a:t> </a:t>
            </a:r>
            <a:r>
              <a:rPr lang="tr-TR" dirty="0" err="1">
                <a:solidFill>
                  <a:srgbClr val="333854"/>
                </a:solidFill>
                <a:latin typeface="Hero New"/>
              </a:rPr>
              <a:t>symbols</a:t>
            </a:r>
            <a:r>
              <a:rPr lang="tr-TR" dirty="0">
                <a:solidFill>
                  <a:srgbClr val="333854"/>
                </a:solidFill>
                <a:latin typeface="Hero New"/>
              </a:rPr>
              <a:t> </a:t>
            </a:r>
            <a:r>
              <a:rPr lang="tr-TR" dirty="0" err="1">
                <a:solidFill>
                  <a:srgbClr val="333854"/>
                </a:solidFill>
                <a:latin typeface="Hero New"/>
              </a:rPr>
              <a:t>and</a:t>
            </a:r>
            <a:r>
              <a:rPr lang="tr-TR" dirty="0">
                <a:solidFill>
                  <a:srgbClr val="333854"/>
                </a:solidFill>
                <a:latin typeface="Hero New"/>
              </a:rPr>
              <a:t> </a:t>
            </a:r>
            <a:r>
              <a:rPr lang="tr-TR" dirty="0" err="1">
                <a:solidFill>
                  <a:srgbClr val="333854"/>
                </a:solidFill>
                <a:latin typeface="Hero New"/>
              </a:rPr>
              <a:t>determines</a:t>
            </a:r>
            <a:r>
              <a:rPr lang="tr-TR" dirty="0">
                <a:solidFill>
                  <a:srgbClr val="333854"/>
                </a:solidFill>
                <a:latin typeface="Hero New"/>
              </a:rPr>
              <a:t> </a:t>
            </a:r>
            <a:r>
              <a:rPr lang="tr-TR" dirty="0" err="1">
                <a:solidFill>
                  <a:srgbClr val="333854"/>
                </a:solidFill>
                <a:latin typeface="Hero New"/>
              </a:rPr>
              <a:t>types</a:t>
            </a:r>
            <a:endParaRPr lang="tr-TR" dirty="0">
              <a:solidFill>
                <a:srgbClr val="333854"/>
              </a:solidFill>
              <a:latin typeface="Hero New"/>
            </a:endParaRPr>
          </a:p>
          <a:p>
            <a:pPr marL="285750" indent="-285750" defTabSz="548640">
              <a:lnSpc>
                <a:spcPct val="125000"/>
              </a:lnSpc>
              <a:buFont typeface="Arial" panose="020B0604020202020204" pitchFamily="34" charset="0"/>
              <a:buChar char="•"/>
              <a:defRPr sz="2400" spc="-44">
                <a:solidFill>
                  <a:srgbClr val="00013D"/>
                </a:solidFill>
                <a:latin typeface="Spartan Thin Medium"/>
                <a:ea typeface="Spartan Thin Medium"/>
                <a:cs typeface="Spartan Thin Medium"/>
                <a:sym typeface="Spartan Thin Medium"/>
              </a:defRPr>
            </a:pPr>
            <a:r>
              <a:rPr lang="tr-TR" dirty="0" err="1">
                <a:solidFill>
                  <a:srgbClr val="333854"/>
                </a:solidFill>
                <a:latin typeface="Hero New"/>
              </a:rPr>
              <a:t>Apply</a:t>
            </a:r>
            <a:r>
              <a:rPr lang="tr-TR" dirty="0">
                <a:solidFill>
                  <a:srgbClr val="333854"/>
                </a:solidFill>
                <a:latin typeface="Hero New"/>
              </a:rPr>
              <a:t> </a:t>
            </a:r>
            <a:r>
              <a:rPr lang="tr-TR" dirty="0" err="1">
                <a:solidFill>
                  <a:srgbClr val="333854"/>
                </a:solidFill>
                <a:latin typeface="Hero New"/>
              </a:rPr>
              <a:t>relocations</a:t>
            </a:r>
            <a:r>
              <a:rPr lang="tr-TR" dirty="0">
                <a:solidFill>
                  <a:srgbClr val="333854"/>
                </a:solidFill>
                <a:latin typeface="Hero New"/>
              </a:rPr>
              <a:t> </a:t>
            </a:r>
            <a:r>
              <a:rPr lang="tr-TR" dirty="0" err="1">
                <a:solidFill>
                  <a:srgbClr val="333854"/>
                </a:solidFill>
                <a:latin typeface="Hero New"/>
              </a:rPr>
              <a:t>based</a:t>
            </a:r>
            <a:r>
              <a:rPr lang="tr-TR" dirty="0">
                <a:solidFill>
                  <a:srgbClr val="333854"/>
                </a:solidFill>
                <a:latin typeface="Hero New"/>
              </a:rPr>
              <a:t> on </a:t>
            </a:r>
            <a:r>
              <a:rPr lang="tr-TR" dirty="0" err="1">
                <a:solidFill>
                  <a:srgbClr val="333854"/>
                </a:solidFill>
                <a:latin typeface="Hero New"/>
              </a:rPr>
              <a:t>relocation</a:t>
            </a:r>
            <a:r>
              <a:rPr lang="tr-TR" dirty="0">
                <a:solidFill>
                  <a:srgbClr val="333854"/>
                </a:solidFill>
                <a:latin typeface="Hero New"/>
              </a:rPr>
              <a:t> </a:t>
            </a:r>
            <a:r>
              <a:rPr lang="tr-TR" dirty="0" err="1">
                <a:solidFill>
                  <a:srgbClr val="333854"/>
                </a:solidFill>
                <a:latin typeface="Hero New"/>
              </a:rPr>
              <a:t>types</a:t>
            </a:r>
            <a:endParaRPr lang="tr-TR" dirty="0">
              <a:solidFill>
                <a:srgbClr val="333854"/>
              </a:solidFill>
              <a:latin typeface="Hero New"/>
            </a:endParaRPr>
          </a:p>
          <a:p>
            <a:pPr marL="285750" indent="-285750" defTabSz="548640">
              <a:lnSpc>
                <a:spcPct val="125000"/>
              </a:lnSpc>
              <a:buFont typeface="Arial" panose="020B0604020202020204" pitchFamily="34" charset="0"/>
              <a:buChar char="•"/>
              <a:defRPr sz="2400" spc="-44">
                <a:solidFill>
                  <a:srgbClr val="00013D"/>
                </a:solidFill>
                <a:latin typeface="Spartan Thin Medium"/>
                <a:ea typeface="Spartan Thin Medium"/>
                <a:cs typeface="Spartan Thin Medium"/>
                <a:sym typeface="Spartan Thin Medium"/>
              </a:defRPr>
            </a:pPr>
            <a:r>
              <a:rPr lang="tr-TR" dirty="0">
                <a:solidFill>
                  <a:srgbClr val="333854"/>
                </a:solidFill>
                <a:latin typeface="Hero New"/>
              </a:rPr>
              <a:t>Start </a:t>
            </a:r>
            <a:r>
              <a:rPr lang="tr-TR" dirty="0" err="1">
                <a:solidFill>
                  <a:srgbClr val="333854"/>
                </a:solidFill>
                <a:latin typeface="Hero New"/>
              </a:rPr>
              <a:t>the</a:t>
            </a:r>
            <a:r>
              <a:rPr lang="tr-TR" dirty="0">
                <a:solidFill>
                  <a:srgbClr val="333854"/>
                </a:solidFill>
                <a:latin typeface="Hero New"/>
              </a:rPr>
              <a:t> </a:t>
            </a:r>
            <a:r>
              <a:rPr lang="tr-TR" dirty="0" err="1">
                <a:solidFill>
                  <a:srgbClr val="333854"/>
                </a:solidFill>
                <a:latin typeface="Hero New"/>
              </a:rPr>
              <a:t>execution</a:t>
            </a:r>
            <a:endParaRPr lang="tr-TR" dirty="0">
              <a:solidFill>
                <a:srgbClr val="333854"/>
              </a:solidFill>
              <a:latin typeface="Hero New"/>
            </a:endParaRPr>
          </a:p>
          <a:p>
            <a:pPr marL="285750" indent="-285750" defTabSz="548640">
              <a:lnSpc>
                <a:spcPct val="125000"/>
              </a:lnSpc>
              <a:buFont typeface="Arial" panose="020B0604020202020204" pitchFamily="34" charset="0"/>
              <a:buChar char="•"/>
              <a:defRPr sz="2400" spc="-44">
                <a:solidFill>
                  <a:srgbClr val="00013D"/>
                </a:solidFill>
                <a:latin typeface="Spartan Thin Medium"/>
                <a:ea typeface="Spartan Thin Medium"/>
                <a:cs typeface="Spartan Thin Medium"/>
                <a:sym typeface="Spartan Thin Medium"/>
              </a:defRPr>
            </a:pPr>
            <a:endParaRPr lang="tr-TR" b="0" i="0" dirty="0">
              <a:solidFill>
                <a:srgbClr val="333854"/>
              </a:solidFill>
              <a:effectLst/>
              <a:latin typeface="Hero New"/>
            </a:endParaRPr>
          </a:p>
          <a:p>
            <a:pPr marL="285750" indent="-285750" defTabSz="548640">
              <a:lnSpc>
                <a:spcPct val="125000"/>
              </a:lnSpc>
              <a:buFont typeface="Arial" panose="020B0604020202020204" pitchFamily="34" charset="0"/>
              <a:buChar char="•"/>
              <a:defRPr sz="2400" spc="-44">
                <a:solidFill>
                  <a:srgbClr val="00013D"/>
                </a:solidFill>
                <a:latin typeface="Spartan Thin Medium"/>
                <a:ea typeface="Spartan Thin Medium"/>
                <a:cs typeface="Spartan Thin Medium"/>
                <a:sym typeface="Spartan Thin Medium"/>
              </a:defRPr>
            </a:pPr>
            <a:endParaRPr lang="tr-TR" b="0" i="0" dirty="0">
              <a:solidFill>
                <a:srgbClr val="333854"/>
              </a:solidFill>
              <a:effectLst/>
              <a:latin typeface="Hero New"/>
            </a:endParaRPr>
          </a:p>
          <a:p>
            <a:pPr marL="285750" indent="-285750" defTabSz="548640">
              <a:lnSpc>
                <a:spcPct val="125000"/>
              </a:lnSpc>
              <a:buFont typeface="Arial" panose="020B0604020202020204" pitchFamily="34" charset="0"/>
              <a:buChar char="•"/>
              <a:defRPr sz="2400" spc="-44">
                <a:solidFill>
                  <a:srgbClr val="00013D"/>
                </a:solidFill>
                <a:latin typeface="Spartan Thin Medium"/>
                <a:ea typeface="Spartan Thin Medium"/>
                <a:cs typeface="Spartan Thin Medium"/>
                <a:sym typeface="Spartan Thin Medium"/>
              </a:defRPr>
            </a:pPr>
            <a:endParaRPr lang="tr-TR" b="0" i="0" dirty="0">
              <a:solidFill>
                <a:srgbClr val="333854"/>
              </a:solidFill>
              <a:effectLst/>
              <a:latin typeface="Hero New"/>
            </a:endParaRPr>
          </a:p>
          <a:p>
            <a:pPr marL="285750" indent="-285750" defTabSz="548640">
              <a:lnSpc>
                <a:spcPct val="125000"/>
              </a:lnSpc>
              <a:buFont typeface="Arial" panose="020B0604020202020204" pitchFamily="34" charset="0"/>
              <a:buChar char="•"/>
              <a:defRPr sz="2400" spc="-44">
                <a:solidFill>
                  <a:srgbClr val="00013D"/>
                </a:solidFill>
                <a:latin typeface="Spartan Thin Medium"/>
                <a:ea typeface="Spartan Thin Medium"/>
                <a:cs typeface="Spartan Thin Medium"/>
                <a:sym typeface="Spartan Thin Medium"/>
              </a:defRPr>
            </a:pPr>
            <a:endParaRPr lang="tr-TR" sz="2400" dirty="0">
              <a:solidFill>
                <a:schemeClr val="tx2"/>
              </a:solidFill>
              <a:latin typeface="+mn-lt"/>
            </a:endParaRPr>
          </a:p>
        </p:txBody>
      </p:sp>
      <p:pic>
        <p:nvPicPr>
          <p:cNvPr id="5" name="Resim 4">
            <a:extLst>
              <a:ext uri="{FF2B5EF4-FFF2-40B4-BE49-F238E27FC236}">
                <a16:creationId xmlns:a16="http://schemas.microsoft.com/office/drawing/2014/main" id="{67A8D2B4-9E92-5C29-4D78-60949C746335}"/>
              </a:ext>
            </a:extLst>
          </p:cNvPr>
          <p:cNvPicPr>
            <a:picLocks noChangeAspect="1"/>
          </p:cNvPicPr>
          <p:nvPr/>
        </p:nvPicPr>
        <p:blipFill>
          <a:blip r:embed="rId2"/>
          <a:stretch>
            <a:fillRect/>
          </a:stretch>
        </p:blipFill>
        <p:spPr>
          <a:xfrm>
            <a:off x="9867014" y="2391277"/>
            <a:ext cx="3926581" cy="5040881"/>
          </a:xfrm>
          <a:prstGeom prst="rect">
            <a:avLst/>
          </a:prstGeom>
        </p:spPr>
      </p:pic>
    </p:spTree>
    <p:extLst>
      <p:ext uri="{BB962C8B-B14F-4D97-AF65-F5344CB8AC3E}">
        <p14:creationId xmlns:p14="http://schemas.microsoft.com/office/powerpoint/2010/main" val="2184895206"/>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bout">
            <a:extLst>
              <a:ext uri="{FF2B5EF4-FFF2-40B4-BE49-F238E27FC236}">
                <a16:creationId xmlns:a16="http://schemas.microsoft.com/office/drawing/2014/main" id="{3DB12C27-E917-779E-6A1A-240B5559A132}"/>
              </a:ext>
            </a:extLst>
          </p:cNvPr>
          <p:cNvSpPr txBox="1"/>
          <p:nvPr/>
        </p:nvSpPr>
        <p:spPr>
          <a:xfrm>
            <a:off x="900332" y="1299373"/>
            <a:ext cx="6957739" cy="75405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0480" tIns="30480" rIns="30480" bIns="30480" anchor="ctr">
            <a:spAutoFit/>
          </a:bodyPr>
          <a:lstStyle>
            <a:lvl1pPr defTabSz="914400">
              <a:defRPr sz="8000" spc="-148">
                <a:solidFill>
                  <a:srgbClr val="01CF89"/>
                </a:solidFill>
                <a:latin typeface="+mn-lt"/>
                <a:ea typeface="+mn-ea"/>
                <a:cs typeface="+mn-cs"/>
                <a:sym typeface="Spartan Bold"/>
              </a:defRPr>
            </a:lvl1pPr>
          </a:lstStyle>
          <a:p>
            <a:pPr defTabSz="548640">
              <a:lnSpc>
                <a:spcPct val="90000"/>
              </a:lnSpc>
              <a:defRPr sz="16000" spc="-296">
                <a:solidFill>
                  <a:srgbClr val="00013D"/>
                </a:solidFill>
                <a:latin typeface="+mn-lt"/>
                <a:ea typeface="+mn-ea"/>
                <a:cs typeface="+mn-cs"/>
                <a:sym typeface="Spartan Bold"/>
              </a:defRPr>
            </a:pPr>
            <a:r>
              <a:rPr lang="tr-TR" sz="5000" b="1" dirty="0" err="1">
                <a:solidFill>
                  <a:schemeClr val="accent1"/>
                </a:solidFill>
                <a:latin typeface="+mj-lt"/>
              </a:rPr>
              <a:t>Writing</a:t>
            </a:r>
            <a:r>
              <a:rPr lang="tr-TR" sz="5000" b="1" dirty="0">
                <a:solidFill>
                  <a:schemeClr val="accent1"/>
                </a:solidFill>
                <a:latin typeface="+mj-lt"/>
              </a:rPr>
              <a:t> </a:t>
            </a:r>
            <a:r>
              <a:rPr lang="tr-TR" sz="5000" b="1" dirty="0" err="1">
                <a:solidFill>
                  <a:schemeClr val="accent1"/>
                </a:solidFill>
                <a:latin typeface="+mj-lt"/>
              </a:rPr>
              <a:t>Shellcode</a:t>
            </a:r>
            <a:r>
              <a:rPr lang="tr-TR" sz="5000" b="1" dirty="0">
                <a:solidFill>
                  <a:schemeClr val="accent1"/>
                </a:solidFill>
                <a:latin typeface="+mj-lt"/>
              </a:rPr>
              <a:t> in C</a:t>
            </a:r>
          </a:p>
        </p:txBody>
      </p:sp>
      <p:sp>
        <p:nvSpPr>
          <p:cNvPr id="3" name="Cras mattis iudicium purus sit amet fermentum. Quid securi etiam tamquam eu fugiat nulla pariatur. Plura mihi bona sunt, inclinet, amari petere vellent. Praeterea iter est quasdam res quas ex communi. Non equidem invideo, miror magis posuere velit aliquet.…">
            <a:extLst>
              <a:ext uri="{FF2B5EF4-FFF2-40B4-BE49-F238E27FC236}">
                <a16:creationId xmlns:a16="http://schemas.microsoft.com/office/drawing/2014/main" id="{87B6B4FE-942D-027A-223B-F1A4549870F7}"/>
              </a:ext>
            </a:extLst>
          </p:cNvPr>
          <p:cNvSpPr txBox="1"/>
          <p:nvPr/>
        </p:nvSpPr>
        <p:spPr>
          <a:xfrm>
            <a:off x="900332" y="3082394"/>
            <a:ext cx="5603250" cy="240400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0480" tIns="30480" rIns="30480" bIns="30480"/>
          <a:lstStyle/>
          <a:p>
            <a:pPr marL="285750" indent="-285750" defTabSz="548640">
              <a:lnSpc>
                <a:spcPct val="125000"/>
              </a:lnSpc>
              <a:buFont typeface="Arial" panose="020B0604020202020204" pitchFamily="34" charset="0"/>
              <a:buChar char="•"/>
              <a:defRPr sz="2400" spc="-44">
                <a:solidFill>
                  <a:srgbClr val="00013D"/>
                </a:solidFill>
                <a:latin typeface="Spartan Thin Medium"/>
                <a:ea typeface="Spartan Thin Medium"/>
                <a:cs typeface="Spartan Thin Medium"/>
                <a:sym typeface="Spartan Thin Medium"/>
              </a:defRPr>
            </a:pPr>
            <a:r>
              <a:rPr lang="tr-TR" dirty="0">
                <a:solidFill>
                  <a:srgbClr val="333854"/>
                </a:solidFill>
                <a:latin typeface="Hero New"/>
              </a:rPr>
              <a:t>C-</a:t>
            </a:r>
            <a:r>
              <a:rPr lang="tr-TR" dirty="0" err="1">
                <a:solidFill>
                  <a:srgbClr val="333854"/>
                </a:solidFill>
                <a:latin typeface="Hero New"/>
              </a:rPr>
              <a:t>To</a:t>
            </a:r>
            <a:r>
              <a:rPr lang="tr-TR" dirty="0">
                <a:solidFill>
                  <a:srgbClr val="333854"/>
                </a:solidFill>
                <a:latin typeface="Hero New"/>
              </a:rPr>
              <a:t>-</a:t>
            </a:r>
            <a:r>
              <a:rPr lang="tr-TR" dirty="0" err="1">
                <a:solidFill>
                  <a:srgbClr val="333854"/>
                </a:solidFill>
                <a:latin typeface="Hero New"/>
              </a:rPr>
              <a:t>Shellcode</a:t>
            </a:r>
            <a:r>
              <a:rPr lang="tr-TR" dirty="0">
                <a:solidFill>
                  <a:srgbClr val="333854"/>
                </a:solidFill>
                <a:latin typeface="Hero New"/>
              </a:rPr>
              <a:t> </a:t>
            </a:r>
            <a:r>
              <a:rPr lang="tr-TR" dirty="0" err="1">
                <a:solidFill>
                  <a:srgbClr val="333854"/>
                </a:solidFill>
                <a:latin typeface="Hero New"/>
              </a:rPr>
              <a:t>Technique</a:t>
            </a:r>
            <a:endParaRPr lang="tr-TR" dirty="0">
              <a:solidFill>
                <a:srgbClr val="333854"/>
              </a:solidFill>
              <a:latin typeface="Hero New"/>
            </a:endParaRPr>
          </a:p>
          <a:p>
            <a:pPr marL="285750" indent="-285750" defTabSz="548640">
              <a:lnSpc>
                <a:spcPct val="125000"/>
              </a:lnSpc>
              <a:buFont typeface="Arial" panose="020B0604020202020204" pitchFamily="34" charset="0"/>
              <a:buChar char="•"/>
              <a:defRPr sz="2400" spc="-44">
                <a:solidFill>
                  <a:srgbClr val="00013D"/>
                </a:solidFill>
                <a:latin typeface="Spartan Thin Medium"/>
                <a:ea typeface="Spartan Thin Medium"/>
                <a:cs typeface="Spartan Thin Medium"/>
                <a:sym typeface="Spartan Thin Medium"/>
              </a:defRPr>
            </a:pPr>
            <a:r>
              <a:rPr lang="tr-TR" dirty="0">
                <a:solidFill>
                  <a:srgbClr val="333854"/>
                </a:solidFill>
                <a:latin typeface="Hero New"/>
              </a:rPr>
              <a:t>No Global </a:t>
            </a:r>
            <a:r>
              <a:rPr lang="tr-TR" dirty="0" err="1">
                <a:solidFill>
                  <a:srgbClr val="333854"/>
                </a:solidFill>
                <a:latin typeface="Hero New"/>
              </a:rPr>
              <a:t>Variable</a:t>
            </a:r>
            <a:endParaRPr lang="tr-TR" dirty="0">
              <a:solidFill>
                <a:srgbClr val="333854"/>
              </a:solidFill>
              <a:latin typeface="Hero New"/>
            </a:endParaRPr>
          </a:p>
          <a:p>
            <a:pPr marL="285750" indent="-285750" defTabSz="548640">
              <a:lnSpc>
                <a:spcPct val="125000"/>
              </a:lnSpc>
              <a:buFont typeface="Arial" panose="020B0604020202020204" pitchFamily="34" charset="0"/>
              <a:buChar char="•"/>
              <a:defRPr sz="2400" spc="-44">
                <a:solidFill>
                  <a:srgbClr val="00013D"/>
                </a:solidFill>
                <a:latin typeface="Spartan Thin Medium"/>
                <a:ea typeface="Spartan Thin Medium"/>
                <a:cs typeface="Spartan Thin Medium"/>
                <a:sym typeface="Spartan Thin Medium"/>
              </a:defRPr>
            </a:pPr>
            <a:r>
              <a:rPr lang="tr-TR" dirty="0">
                <a:solidFill>
                  <a:srgbClr val="333854"/>
                </a:solidFill>
                <a:latin typeface="Hero New"/>
              </a:rPr>
              <a:t>No </a:t>
            </a:r>
            <a:r>
              <a:rPr lang="tr-TR" dirty="0" err="1">
                <a:solidFill>
                  <a:srgbClr val="333854"/>
                </a:solidFill>
                <a:latin typeface="Hero New"/>
              </a:rPr>
              <a:t>Static</a:t>
            </a:r>
            <a:r>
              <a:rPr lang="tr-TR" dirty="0">
                <a:solidFill>
                  <a:srgbClr val="333854"/>
                </a:solidFill>
                <a:latin typeface="Hero New"/>
              </a:rPr>
              <a:t> </a:t>
            </a:r>
            <a:r>
              <a:rPr lang="tr-TR" dirty="0" err="1">
                <a:solidFill>
                  <a:srgbClr val="333854"/>
                </a:solidFill>
                <a:latin typeface="Hero New"/>
              </a:rPr>
              <a:t>Variable</a:t>
            </a:r>
            <a:endParaRPr lang="tr-TR" dirty="0">
              <a:solidFill>
                <a:srgbClr val="333854"/>
              </a:solidFill>
              <a:latin typeface="Hero New"/>
            </a:endParaRPr>
          </a:p>
          <a:p>
            <a:pPr marL="285750" indent="-285750" defTabSz="548640">
              <a:lnSpc>
                <a:spcPct val="125000"/>
              </a:lnSpc>
              <a:buFont typeface="Arial" panose="020B0604020202020204" pitchFamily="34" charset="0"/>
              <a:buChar char="•"/>
              <a:defRPr sz="2400" spc="-44">
                <a:solidFill>
                  <a:srgbClr val="00013D"/>
                </a:solidFill>
                <a:latin typeface="Spartan Thin Medium"/>
                <a:ea typeface="Spartan Thin Medium"/>
                <a:cs typeface="Spartan Thin Medium"/>
                <a:sym typeface="Spartan Thin Medium"/>
              </a:defRPr>
            </a:pPr>
            <a:r>
              <a:rPr lang="tr-TR" dirty="0" err="1">
                <a:solidFill>
                  <a:srgbClr val="333854"/>
                </a:solidFill>
                <a:latin typeface="Hero New"/>
              </a:rPr>
              <a:t>Use</a:t>
            </a:r>
            <a:r>
              <a:rPr lang="tr-TR" dirty="0">
                <a:solidFill>
                  <a:srgbClr val="333854"/>
                </a:solidFill>
                <a:latin typeface="Hero New"/>
              </a:rPr>
              <a:t> </a:t>
            </a:r>
            <a:r>
              <a:rPr lang="tr-TR" dirty="0" err="1">
                <a:solidFill>
                  <a:srgbClr val="333854"/>
                </a:solidFill>
                <a:latin typeface="Hero New"/>
              </a:rPr>
              <a:t>Stack</a:t>
            </a:r>
            <a:r>
              <a:rPr lang="tr-TR" dirty="0">
                <a:solidFill>
                  <a:srgbClr val="333854"/>
                </a:solidFill>
                <a:latin typeface="Hero New"/>
              </a:rPr>
              <a:t> </a:t>
            </a:r>
            <a:r>
              <a:rPr lang="tr-TR" dirty="0" err="1">
                <a:solidFill>
                  <a:srgbClr val="333854"/>
                </a:solidFill>
                <a:latin typeface="Hero New"/>
              </a:rPr>
              <a:t>String</a:t>
            </a:r>
            <a:endParaRPr lang="tr-TR" dirty="0">
              <a:solidFill>
                <a:srgbClr val="333854"/>
              </a:solidFill>
              <a:latin typeface="Hero New"/>
            </a:endParaRPr>
          </a:p>
          <a:p>
            <a:pPr marL="285750" indent="-285750" defTabSz="548640">
              <a:lnSpc>
                <a:spcPct val="125000"/>
              </a:lnSpc>
              <a:buFont typeface="Arial" panose="020B0604020202020204" pitchFamily="34" charset="0"/>
              <a:buChar char="•"/>
              <a:defRPr sz="2400" spc="-44">
                <a:solidFill>
                  <a:srgbClr val="00013D"/>
                </a:solidFill>
                <a:latin typeface="Spartan Thin Medium"/>
                <a:ea typeface="Spartan Thin Medium"/>
                <a:cs typeface="Spartan Thin Medium"/>
                <a:sym typeface="Spartan Thin Medium"/>
              </a:defRPr>
            </a:pPr>
            <a:r>
              <a:rPr lang="tr-TR" dirty="0" err="1">
                <a:solidFill>
                  <a:srgbClr val="333854"/>
                </a:solidFill>
                <a:latin typeface="Hero New"/>
              </a:rPr>
              <a:t>Dynamic</a:t>
            </a:r>
            <a:r>
              <a:rPr lang="tr-TR" dirty="0">
                <a:solidFill>
                  <a:srgbClr val="333854"/>
                </a:solidFill>
                <a:latin typeface="Hero New"/>
              </a:rPr>
              <a:t> </a:t>
            </a:r>
            <a:r>
              <a:rPr lang="tr-TR" dirty="0" err="1">
                <a:solidFill>
                  <a:srgbClr val="333854"/>
                </a:solidFill>
                <a:latin typeface="Hero New"/>
              </a:rPr>
              <a:t>External</a:t>
            </a:r>
            <a:r>
              <a:rPr lang="tr-TR" dirty="0">
                <a:solidFill>
                  <a:srgbClr val="333854"/>
                </a:solidFill>
                <a:latin typeface="Hero New"/>
              </a:rPr>
              <a:t> </a:t>
            </a:r>
            <a:r>
              <a:rPr lang="tr-TR" dirty="0" err="1">
                <a:solidFill>
                  <a:srgbClr val="333854"/>
                </a:solidFill>
                <a:latin typeface="Hero New"/>
              </a:rPr>
              <a:t>WinAPI</a:t>
            </a:r>
            <a:r>
              <a:rPr lang="tr-TR" dirty="0">
                <a:solidFill>
                  <a:srgbClr val="333854"/>
                </a:solidFill>
                <a:latin typeface="Hero New"/>
              </a:rPr>
              <a:t> </a:t>
            </a:r>
            <a:r>
              <a:rPr lang="tr-TR" dirty="0" err="1">
                <a:solidFill>
                  <a:srgbClr val="333854"/>
                </a:solidFill>
                <a:latin typeface="Hero New"/>
              </a:rPr>
              <a:t>functions</a:t>
            </a:r>
            <a:endParaRPr lang="tr-TR" dirty="0">
              <a:solidFill>
                <a:srgbClr val="333854"/>
              </a:solidFill>
              <a:latin typeface="Hero New"/>
            </a:endParaRPr>
          </a:p>
          <a:p>
            <a:pPr marL="285750" indent="-285750" defTabSz="548640">
              <a:lnSpc>
                <a:spcPct val="125000"/>
              </a:lnSpc>
              <a:buFont typeface="Arial" panose="020B0604020202020204" pitchFamily="34" charset="0"/>
              <a:buChar char="•"/>
              <a:defRPr sz="2400" spc="-44">
                <a:solidFill>
                  <a:srgbClr val="00013D"/>
                </a:solidFill>
                <a:latin typeface="Spartan Thin Medium"/>
                <a:ea typeface="Spartan Thin Medium"/>
                <a:cs typeface="Spartan Thin Medium"/>
                <a:sym typeface="Spartan Thin Medium"/>
              </a:defRPr>
            </a:pPr>
            <a:endParaRPr lang="tr-TR" b="0" i="0" dirty="0">
              <a:solidFill>
                <a:srgbClr val="333854"/>
              </a:solidFill>
              <a:effectLst/>
              <a:latin typeface="Hero New"/>
            </a:endParaRPr>
          </a:p>
          <a:p>
            <a:pPr marL="285750" indent="-285750" defTabSz="548640">
              <a:lnSpc>
                <a:spcPct val="125000"/>
              </a:lnSpc>
              <a:buFont typeface="Arial" panose="020B0604020202020204" pitchFamily="34" charset="0"/>
              <a:buChar char="•"/>
              <a:defRPr sz="2400" spc="-44">
                <a:solidFill>
                  <a:srgbClr val="00013D"/>
                </a:solidFill>
                <a:latin typeface="Spartan Thin Medium"/>
                <a:ea typeface="Spartan Thin Medium"/>
                <a:cs typeface="Spartan Thin Medium"/>
                <a:sym typeface="Spartan Thin Medium"/>
              </a:defRPr>
            </a:pPr>
            <a:endParaRPr lang="tr-TR" b="0" i="0" dirty="0">
              <a:solidFill>
                <a:srgbClr val="333854"/>
              </a:solidFill>
              <a:effectLst/>
              <a:latin typeface="Hero New"/>
            </a:endParaRPr>
          </a:p>
          <a:p>
            <a:pPr marL="285750" indent="-285750" defTabSz="548640">
              <a:lnSpc>
                <a:spcPct val="125000"/>
              </a:lnSpc>
              <a:buFont typeface="Arial" panose="020B0604020202020204" pitchFamily="34" charset="0"/>
              <a:buChar char="•"/>
              <a:defRPr sz="2400" spc="-44">
                <a:solidFill>
                  <a:srgbClr val="00013D"/>
                </a:solidFill>
                <a:latin typeface="Spartan Thin Medium"/>
                <a:ea typeface="Spartan Thin Medium"/>
                <a:cs typeface="Spartan Thin Medium"/>
                <a:sym typeface="Spartan Thin Medium"/>
              </a:defRPr>
            </a:pPr>
            <a:endParaRPr lang="tr-TR" b="0" i="0" dirty="0">
              <a:solidFill>
                <a:srgbClr val="333854"/>
              </a:solidFill>
              <a:effectLst/>
              <a:latin typeface="Hero New"/>
            </a:endParaRPr>
          </a:p>
          <a:p>
            <a:pPr marL="285750" indent="-285750" defTabSz="548640">
              <a:lnSpc>
                <a:spcPct val="125000"/>
              </a:lnSpc>
              <a:buFont typeface="Arial" panose="020B0604020202020204" pitchFamily="34" charset="0"/>
              <a:buChar char="•"/>
              <a:defRPr sz="2400" spc="-44">
                <a:solidFill>
                  <a:srgbClr val="00013D"/>
                </a:solidFill>
                <a:latin typeface="Spartan Thin Medium"/>
                <a:ea typeface="Spartan Thin Medium"/>
                <a:cs typeface="Spartan Thin Medium"/>
                <a:sym typeface="Spartan Thin Medium"/>
              </a:defRPr>
            </a:pPr>
            <a:endParaRPr lang="tr-TR" sz="2400" dirty="0">
              <a:solidFill>
                <a:schemeClr val="tx2"/>
              </a:solidFill>
              <a:latin typeface="+mn-lt"/>
            </a:endParaRPr>
          </a:p>
        </p:txBody>
      </p:sp>
      <p:pic>
        <p:nvPicPr>
          <p:cNvPr id="5" name="Resim 4">
            <a:extLst>
              <a:ext uri="{FF2B5EF4-FFF2-40B4-BE49-F238E27FC236}">
                <a16:creationId xmlns:a16="http://schemas.microsoft.com/office/drawing/2014/main" id="{348935D1-63DF-C34D-49C6-73140561E82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85009" y="2487494"/>
            <a:ext cx="7191215" cy="4295553"/>
          </a:xfrm>
          <a:prstGeom prst="rect">
            <a:avLst/>
          </a:prstGeom>
        </p:spPr>
      </p:pic>
    </p:spTree>
    <p:extLst>
      <p:ext uri="{BB962C8B-B14F-4D97-AF65-F5344CB8AC3E}">
        <p14:creationId xmlns:p14="http://schemas.microsoft.com/office/powerpoint/2010/main" val="2603700154"/>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bout">
            <a:extLst>
              <a:ext uri="{FF2B5EF4-FFF2-40B4-BE49-F238E27FC236}">
                <a16:creationId xmlns:a16="http://schemas.microsoft.com/office/drawing/2014/main" id="{3DB12C27-E917-779E-6A1A-240B5559A132}"/>
              </a:ext>
            </a:extLst>
          </p:cNvPr>
          <p:cNvSpPr txBox="1"/>
          <p:nvPr/>
        </p:nvSpPr>
        <p:spPr>
          <a:xfrm>
            <a:off x="900332" y="1299373"/>
            <a:ext cx="8242256" cy="75405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0480" tIns="30480" rIns="30480" bIns="30480" anchor="ctr">
            <a:spAutoFit/>
          </a:bodyPr>
          <a:lstStyle>
            <a:lvl1pPr defTabSz="914400">
              <a:defRPr sz="8000" spc="-148">
                <a:solidFill>
                  <a:srgbClr val="01CF89"/>
                </a:solidFill>
                <a:latin typeface="+mn-lt"/>
                <a:ea typeface="+mn-ea"/>
                <a:cs typeface="+mn-cs"/>
                <a:sym typeface="Spartan Bold"/>
              </a:defRPr>
            </a:lvl1pPr>
          </a:lstStyle>
          <a:p>
            <a:pPr defTabSz="548640">
              <a:lnSpc>
                <a:spcPct val="90000"/>
              </a:lnSpc>
              <a:defRPr sz="16000" spc="-296">
                <a:solidFill>
                  <a:srgbClr val="00013D"/>
                </a:solidFill>
                <a:latin typeface="+mn-lt"/>
                <a:ea typeface="+mn-ea"/>
                <a:cs typeface="+mn-cs"/>
                <a:sym typeface="Spartan Bold"/>
              </a:defRPr>
            </a:pPr>
            <a:r>
              <a:rPr lang="tr-TR" sz="5000" b="1" dirty="0" err="1">
                <a:solidFill>
                  <a:schemeClr val="accent1"/>
                </a:solidFill>
                <a:latin typeface="+mj-lt"/>
              </a:rPr>
              <a:t>Garbage</a:t>
            </a:r>
            <a:r>
              <a:rPr lang="tr-TR" sz="5000" b="1" dirty="0">
                <a:solidFill>
                  <a:schemeClr val="accent1"/>
                </a:solidFill>
                <a:latin typeface="+mj-lt"/>
              </a:rPr>
              <a:t> </a:t>
            </a:r>
            <a:r>
              <a:rPr lang="tr-TR" sz="5000" b="1" dirty="0" err="1">
                <a:solidFill>
                  <a:schemeClr val="accent1"/>
                </a:solidFill>
                <a:latin typeface="+mj-lt"/>
              </a:rPr>
              <a:t>Code</a:t>
            </a:r>
            <a:r>
              <a:rPr lang="tr-TR" sz="5000" b="1" dirty="0">
                <a:solidFill>
                  <a:schemeClr val="accent1"/>
                </a:solidFill>
                <a:latin typeface="+mj-lt"/>
              </a:rPr>
              <a:t> </a:t>
            </a:r>
            <a:r>
              <a:rPr lang="tr-TR" sz="5000" b="1" dirty="0" err="1">
                <a:solidFill>
                  <a:schemeClr val="accent1"/>
                </a:solidFill>
                <a:latin typeface="+mj-lt"/>
              </a:rPr>
              <a:t>Generation</a:t>
            </a:r>
            <a:endParaRPr lang="tr-TR" sz="5000" b="1" dirty="0">
              <a:solidFill>
                <a:schemeClr val="accent1"/>
              </a:solidFill>
              <a:latin typeface="+mj-lt"/>
            </a:endParaRPr>
          </a:p>
        </p:txBody>
      </p:sp>
      <p:sp>
        <p:nvSpPr>
          <p:cNvPr id="3" name="Cras mattis iudicium purus sit amet fermentum. Quid securi etiam tamquam eu fugiat nulla pariatur. Plura mihi bona sunt, inclinet, amari petere vellent. Praeterea iter est quasdam res quas ex communi. Non equidem invideo, miror magis posuere velit aliquet.…">
            <a:extLst>
              <a:ext uri="{FF2B5EF4-FFF2-40B4-BE49-F238E27FC236}">
                <a16:creationId xmlns:a16="http://schemas.microsoft.com/office/drawing/2014/main" id="{DCDA869E-88F7-EB7E-55BD-387265C63935}"/>
              </a:ext>
            </a:extLst>
          </p:cNvPr>
          <p:cNvSpPr txBox="1"/>
          <p:nvPr/>
        </p:nvSpPr>
        <p:spPr>
          <a:xfrm>
            <a:off x="1052731" y="2203012"/>
            <a:ext cx="7740395" cy="285057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0480" tIns="30480" rIns="30480" bIns="30480"/>
          <a:lstStyle/>
          <a:p>
            <a:pPr marL="285750" indent="-285750" defTabSz="548640">
              <a:lnSpc>
                <a:spcPct val="125000"/>
              </a:lnSpc>
              <a:buFont typeface="Arial" panose="020B0604020202020204" pitchFamily="34" charset="0"/>
              <a:buChar char="•"/>
              <a:defRPr sz="2400" spc="-44">
                <a:solidFill>
                  <a:srgbClr val="00013D"/>
                </a:solidFill>
                <a:latin typeface="Spartan Thin Medium"/>
                <a:ea typeface="Spartan Thin Medium"/>
                <a:cs typeface="Spartan Thin Medium"/>
                <a:sym typeface="Spartan Thin Medium"/>
              </a:defRPr>
            </a:pPr>
            <a:r>
              <a:rPr lang="tr-TR" b="0" i="0" dirty="0" err="1">
                <a:solidFill>
                  <a:srgbClr val="333854"/>
                </a:solidFill>
                <a:effectLst/>
                <a:latin typeface="Hero New"/>
              </a:rPr>
              <a:t>Jumping</a:t>
            </a:r>
            <a:r>
              <a:rPr lang="tr-TR" b="0" i="0" dirty="0">
                <a:solidFill>
                  <a:srgbClr val="333854"/>
                </a:solidFill>
                <a:effectLst/>
                <a:latin typeface="Hero New"/>
              </a:rPr>
              <a:t> </a:t>
            </a:r>
            <a:r>
              <a:rPr lang="tr-TR" b="0" i="0" dirty="0" err="1">
                <a:solidFill>
                  <a:srgbClr val="333854"/>
                </a:solidFill>
                <a:effectLst/>
                <a:latin typeface="Hero New"/>
              </a:rPr>
              <a:t>over</a:t>
            </a:r>
            <a:r>
              <a:rPr lang="tr-TR" b="0" i="0" dirty="0">
                <a:solidFill>
                  <a:srgbClr val="333854"/>
                </a:solidFill>
                <a:effectLst/>
                <a:latin typeface="Hero New"/>
              </a:rPr>
              <a:t> </a:t>
            </a:r>
            <a:r>
              <a:rPr lang="tr-TR" b="0" i="0" dirty="0" err="1">
                <a:solidFill>
                  <a:srgbClr val="333854"/>
                </a:solidFill>
                <a:effectLst/>
                <a:latin typeface="Hero New"/>
              </a:rPr>
              <a:t>random</a:t>
            </a:r>
            <a:r>
              <a:rPr lang="tr-TR" b="0" i="0" dirty="0">
                <a:solidFill>
                  <a:srgbClr val="333854"/>
                </a:solidFill>
                <a:effectLst/>
                <a:latin typeface="Hero New"/>
              </a:rPr>
              <a:t> </a:t>
            </a:r>
            <a:r>
              <a:rPr lang="tr-TR" b="0" i="0" dirty="0" err="1">
                <a:solidFill>
                  <a:srgbClr val="333854"/>
                </a:solidFill>
                <a:effectLst/>
                <a:latin typeface="Hero New"/>
              </a:rPr>
              <a:t>bytes</a:t>
            </a:r>
            <a:endParaRPr lang="tr-TR" b="0" i="0" dirty="0">
              <a:solidFill>
                <a:srgbClr val="333854"/>
              </a:solidFill>
              <a:effectLst/>
              <a:latin typeface="Hero New"/>
            </a:endParaRPr>
          </a:p>
          <a:p>
            <a:pPr marL="285750" indent="-285750" defTabSz="548640">
              <a:lnSpc>
                <a:spcPct val="125000"/>
              </a:lnSpc>
              <a:buFont typeface="Arial" panose="020B0604020202020204" pitchFamily="34" charset="0"/>
              <a:buChar char="•"/>
              <a:defRPr sz="2400" spc="-44">
                <a:solidFill>
                  <a:srgbClr val="00013D"/>
                </a:solidFill>
                <a:latin typeface="Spartan Thin Medium"/>
                <a:ea typeface="Spartan Thin Medium"/>
                <a:cs typeface="Spartan Thin Medium"/>
                <a:sym typeface="Spartan Thin Medium"/>
              </a:defRPr>
            </a:pPr>
            <a:r>
              <a:rPr lang="tr-TR" b="0" i="0" dirty="0">
                <a:solidFill>
                  <a:srgbClr val="333854"/>
                </a:solidFill>
                <a:effectLst/>
                <a:latin typeface="Hero New"/>
              </a:rPr>
              <a:t>F</a:t>
            </a:r>
            <a:r>
              <a:rPr lang="en-US" b="0" i="0" dirty="0" err="1">
                <a:solidFill>
                  <a:srgbClr val="333854"/>
                </a:solidFill>
                <a:effectLst/>
                <a:latin typeface="Hero New"/>
              </a:rPr>
              <a:t>ake</a:t>
            </a:r>
            <a:r>
              <a:rPr lang="en-US" b="0" i="0" dirty="0">
                <a:solidFill>
                  <a:srgbClr val="333854"/>
                </a:solidFill>
                <a:effectLst/>
                <a:latin typeface="Hero New"/>
              </a:rPr>
              <a:t> functions with prologue and epilogue</a:t>
            </a:r>
            <a:endParaRPr lang="tr-TR" b="0" i="0" dirty="0">
              <a:solidFill>
                <a:srgbClr val="333854"/>
              </a:solidFill>
              <a:effectLst/>
              <a:latin typeface="Hero New"/>
            </a:endParaRPr>
          </a:p>
          <a:p>
            <a:pPr marL="285750" indent="-285750" defTabSz="548640">
              <a:lnSpc>
                <a:spcPct val="125000"/>
              </a:lnSpc>
              <a:buFont typeface="Arial" panose="020B0604020202020204" pitchFamily="34" charset="0"/>
              <a:buChar char="•"/>
              <a:defRPr sz="2400" spc="-44">
                <a:solidFill>
                  <a:srgbClr val="00013D"/>
                </a:solidFill>
                <a:latin typeface="Spartan Thin Medium"/>
                <a:ea typeface="Spartan Thin Medium"/>
                <a:cs typeface="Spartan Thin Medium"/>
                <a:sym typeface="Spartan Thin Medium"/>
              </a:defRPr>
            </a:pPr>
            <a:r>
              <a:rPr lang="tr-TR" dirty="0" err="1">
                <a:solidFill>
                  <a:srgbClr val="333854"/>
                </a:solidFill>
                <a:latin typeface="Hero New"/>
              </a:rPr>
              <a:t>Pair</a:t>
            </a:r>
            <a:r>
              <a:rPr lang="tr-TR" dirty="0">
                <a:solidFill>
                  <a:srgbClr val="333854"/>
                </a:solidFill>
                <a:latin typeface="Hero New"/>
              </a:rPr>
              <a:t> </a:t>
            </a:r>
            <a:r>
              <a:rPr lang="tr-TR" dirty="0" err="1">
                <a:solidFill>
                  <a:srgbClr val="333854"/>
                </a:solidFill>
                <a:latin typeface="Hero New"/>
              </a:rPr>
              <a:t>instructions</a:t>
            </a:r>
            <a:r>
              <a:rPr lang="tr-TR" dirty="0">
                <a:solidFill>
                  <a:srgbClr val="333854"/>
                </a:solidFill>
                <a:latin typeface="Hero New"/>
              </a:rPr>
              <a:t> </a:t>
            </a:r>
            <a:r>
              <a:rPr lang="tr-TR" dirty="0" err="1">
                <a:solidFill>
                  <a:srgbClr val="333854"/>
                </a:solidFill>
                <a:latin typeface="Hero New"/>
              </a:rPr>
              <a:t>for</a:t>
            </a:r>
            <a:r>
              <a:rPr lang="tr-TR" dirty="0">
                <a:solidFill>
                  <a:srgbClr val="333854"/>
                </a:solidFill>
                <a:latin typeface="Hero New"/>
              </a:rPr>
              <a:t> </a:t>
            </a:r>
            <a:r>
              <a:rPr lang="tr-TR" dirty="0" err="1">
                <a:solidFill>
                  <a:srgbClr val="333854"/>
                </a:solidFill>
                <a:latin typeface="Hero New"/>
              </a:rPr>
              <a:t>preserving</a:t>
            </a:r>
            <a:r>
              <a:rPr lang="tr-TR" dirty="0">
                <a:solidFill>
                  <a:srgbClr val="333854"/>
                </a:solidFill>
                <a:latin typeface="Hero New"/>
              </a:rPr>
              <a:t> </a:t>
            </a:r>
            <a:r>
              <a:rPr lang="tr-TR" dirty="0" err="1">
                <a:solidFill>
                  <a:srgbClr val="333854"/>
                </a:solidFill>
                <a:latin typeface="Hero New"/>
              </a:rPr>
              <a:t>the</a:t>
            </a:r>
            <a:r>
              <a:rPr lang="tr-TR" dirty="0">
                <a:solidFill>
                  <a:srgbClr val="333854"/>
                </a:solidFill>
                <a:latin typeface="Hero New"/>
              </a:rPr>
              <a:t> </a:t>
            </a:r>
            <a:r>
              <a:rPr lang="tr-TR" dirty="0" err="1">
                <a:solidFill>
                  <a:srgbClr val="333854"/>
                </a:solidFill>
                <a:latin typeface="Hero New"/>
              </a:rPr>
              <a:t>value</a:t>
            </a:r>
            <a:endParaRPr lang="tr-TR" dirty="0">
              <a:solidFill>
                <a:srgbClr val="333854"/>
              </a:solidFill>
              <a:latin typeface="Hero New"/>
            </a:endParaRPr>
          </a:p>
          <a:p>
            <a:pPr marL="285750" indent="-285750" defTabSz="548640">
              <a:lnSpc>
                <a:spcPct val="125000"/>
              </a:lnSpc>
              <a:buFont typeface="Arial" panose="020B0604020202020204" pitchFamily="34" charset="0"/>
              <a:buChar char="•"/>
              <a:defRPr sz="2400" spc="-44">
                <a:solidFill>
                  <a:srgbClr val="00013D"/>
                </a:solidFill>
                <a:latin typeface="Spartan Thin Medium"/>
                <a:ea typeface="Spartan Thin Medium"/>
                <a:cs typeface="Spartan Thin Medium"/>
                <a:sym typeface="Spartan Thin Medium"/>
              </a:defRPr>
            </a:pPr>
            <a:r>
              <a:rPr lang="tr-TR" dirty="0" err="1">
                <a:solidFill>
                  <a:srgbClr val="333854"/>
                </a:solidFill>
                <a:latin typeface="Hero New"/>
              </a:rPr>
              <a:t>Jumping</a:t>
            </a:r>
            <a:r>
              <a:rPr lang="tr-TR" dirty="0">
                <a:solidFill>
                  <a:srgbClr val="333854"/>
                </a:solidFill>
                <a:latin typeface="Hero New"/>
              </a:rPr>
              <a:t> </a:t>
            </a:r>
            <a:r>
              <a:rPr lang="tr-TR" dirty="0" err="1">
                <a:solidFill>
                  <a:srgbClr val="333854"/>
                </a:solidFill>
                <a:latin typeface="Hero New"/>
              </a:rPr>
              <a:t>over</a:t>
            </a:r>
            <a:r>
              <a:rPr lang="tr-TR" dirty="0">
                <a:solidFill>
                  <a:srgbClr val="333854"/>
                </a:solidFill>
                <a:latin typeface="Hero New"/>
              </a:rPr>
              <a:t> </a:t>
            </a:r>
            <a:r>
              <a:rPr lang="tr-TR" dirty="0" err="1">
                <a:solidFill>
                  <a:srgbClr val="333854"/>
                </a:solidFill>
                <a:latin typeface="Hero New"/>
              </a:rPr>
              <a:t>valid</a:t>
            </a:r>
            <a:r>
              <a:rPr lang="tr-TR" dirty="0">
                <a:solidFill>
                  <a:srgbClr val="333854"/>
                </a:solidFill>
                <a:latin typeface="Hero New"/>
              </a:rPr>
              <a:t> </a:t>
            </a:r>
            <a:r>
              <a:rPr lang="tr-TR" dirty="0" err="1">
                <a:solidFill>
                  <a:srgbClr val="333854"/>
                </a:solidFill>
                <a:latin typeface="Hero New"/>
              </a:rPr>
              <a:t>instructions</a:t>
            </a:r>
            <a:endParaRPr lang="tr-TR" dirty="0">
              <a:solidFill>
                <a:srgbClr val="333854"/>
              </a:solidFill>
              <a:latin typeface="Hero New"/>
            </a:endParaRPr>
          </a:p>
          <a:p>
            <a:pPr marL="285750" indent="-285750" defTabSz="548640">
              <a:lnSpc>
                <a:spcPct val="125000"/>
              </a:lnSpc>
              <a:buFont typeface="Arial" panose="020B0604020202020204" pitchFamily="34" charset="0"/>
              <a:buChar char="•"/>
              <a:defRPr sz="2400" spc="-44">
                <a:solidFill>
                  <a:srgbClr val="00013D"/>
                </a:solidFill>
                <a:latin typeface="Spartan Thin Medium"/>
                <a:ea typeface="Spartan Thin Medium"/>
                <a:cs typeface="Spartan Thin Medium"/>
                <a:sym typeface="Spartan Thin Medium"/>
              </a:defRPr>
            </a:pPr>
            <a:r>
              <a:rPr lang="tr-TR" dirty="0">
                <a:solidFill>
                  <a:srgbClr val="333854"/>
                </a:solidFill>
                <a:latin typeface="Hero New"/>
              </a:rPr>
              <a:t>A</a:t>
            </a:r>
            <a:r>
              <a:rPr lang="en-US" dirty="0" err="1">
                <a:solidFill>
                  <a:srgbClr val="333854"/>
                </a:solidFill>
                <a:latin typeface="Hero New"/>
              </a:rPr>
              <a:t>rithmetic</a:t>
            </a:r>
            <a:r>
              <a:rPr lang="en-US" dirty="0">
                <a:solidFill>
                  <a:srgbClr val="333854"/>
                </a:solidFill>
                <a:latin typeface="Hero New"/>
              </a:rPr>
              <a:t> operations for a register before restoring </a:t>
            </a:r>
            <a:r>
              <a:rPr lang="tr-TR" dirty="0" err="1">
                <a:solidFill>
                  <a:srgbClr val="333854"/>
                </a:solidFill>
                <a:latin typeface="Hero New"/>
              </a:rPr>
              <a:t>its</a:t>
            </a:r>
            <a:r>
              <a:rPr lang="en-US" dirty="0">
                <a:solidFill>
                  <a:srgbClr val="333854"/>
                </a:solidFill>
                <a:latin typeface="Hero New"/>
              </a:rPr>
              <a:t> value</a:t>
            </a:r>
            <a:endParaRPr lang="tr-TR" dirty="0">
              <a:solidFill>
                <a:srgbClr val="333854"/>
              </a:solidFill>
              <a:latin typeface="Hero New"/>
            </a:endParaRPr>
          </a:p>
          <a:p>
            <a:pPr marL="285750" indent="-285750" defTabSz="548640">
              <a:lnSpc>
                <a:spcPct val="125000"/>
              </a:lnSpc>
              <a:buFont typeface="Arial" panose="020B0604020202020204" pitchFamily="34" charset="0"/>
              <a:buChar char="•"/>
              <a:defRPr sz="2400" spc="-44">
                <a:solidFill>
                  <a:srgbClr val="00013D"/>
                </a:solidFill>
                <a:latin typeface="Spartan Thin Medium"/>
                <a:ea typeface="Spartan Thin Medium"/>
                <a:cs typeface="Spartan Thin Medium"/>
                <a:sym typeface="Spartan Thin Medium"/>
              </a:defRPr>
            </a:pPr>
            <a:r>
              <a:rPr lang="tr-TR" dirty="0" err="1">
                <a:solidFill>
                  <a:srgbClr val="333854"/>
                </a:solidFill>
                <a:latin typeface="Hero New"/>
              </a:rPr>
              <a:t>Safe</a:t>
            </a:r>
            <a:r>
              <a:rPr lang="tr-TR" dirty="0">
                <a:solidFill>
                  <a:srgbClr val="333854"/>
                </a:solidFill>
                <a:latin typeface="Hero New"/>
              </a:rPr>
              <a:t> </a:t>
            </a:r>
            <a:r>
              <a:rPr lang="tr-TR" dirty="0" err="1">
                <a:solidFill>
                  <a:srgbClr val="333854"/>
                </a:solidFill>
                <a:latin typeface="Hero New"/>
              </a:rPr>
              <a:t>instructions</a:t>
            </a:r>
            <a:r>
              <a:rPr lang="tr-TR" dirty="0">
                <a:solidFill>
                  <a:srgbClr val="333854"/>
                </a:solidFill>
                <a:latin typeface="Hero New"/>
              </a:rPr>
              <a:t> </a:t>
            </a:r>
            <a:r>
              <a:rPr lang="tr-TR" dirty="0" err="1">
                <a:solidFill>
                  <a:srgbClr val="333854"/>
                </a:solidFill>
                <a:latin typeface="Hero New"/>
              </a:rPr>
              <a:t>with</a:t>
            </a:r>
            <a:r>
              <a:rPr lang="tr-TR" dirty="0">
                <a:solidFill>
                  <a:srgbClr val="333854"/>
                </a:solidFill>
                <a:latin typeface="Hero New"/>
              </a:rPr>
              <a:t> </a:t>
            </a:r>
            <a:r>
              <a:rPr lang="tr-TR" dirty="0" err="1">
                <a:solidFill>
                  <a:srgbClr val="333854"/>
                </a:solidFill>
                <a:latin typeface="Hero New"/>
              </a:rPr>
              <a:t>no</a:t>
            </a:r>
            <a:r>
              <a:rPr lang="tr-TR" dirty="0">
                <a:solidFill>
                  <a:srgbClr val="333854"/>
                </a:solidFill>
                <a:latin typeface="Hero New"/>
              </a:rPr>
              <a:t> </a:t>
            </a:r>
            <a:r>
              <a:rPr lang="tr-TR" dirty="0" err="1">
                <a:solidFill>
                  <a:srgbClr val="333854"/>
                </a:solidFill>
                <a:latin typeface="Hero New"/>
              </a:rPr>
              <a:t>effect</a:t>
            </a:r>
            <a:endParaRPr lang="tr-TR" dirty="0">
              <a:solidFill>
                <a:srgbClr val="333854"/>
              </a:solidFill>
              <a:latin typeface="Hero New"/>
            </a:endParaRPr>
          </a:p>
          <a:p>
            <a:pPr marL="285750" indent="-285750" defTabSz="548640">
              <a:lnSpc>
                <a:spcPct val="125000"/>
              </a:lnSpc>
              <a:buFont typeface="Arial" panose="020B0604020202020204" pitchFamily="34" charset="0"/>
              <a:buChar char="•"/>
              <a:defRPr sz="2400" spc="-44">
                <a:solidFill>
                  <a:srgbClr val="00013D"/>
                </a:solidFill>
                <a:latin typeface="Spartan Thin Medium"/>
                <a:ea typeface="Spartan Thin Medium"/>
                <a:cs typeface="Spartan Thin Medium"/>
                <a:sym typeface="Spartan Thin Medium"/>
              </a:defRPr>
            </a:pPr>
            <a:endParaRPr lang="tr-TR" b="0" i="0" dirty="0">
              <a:solidFill>
                <a:srgbClr val="333854"/>
              </a:solidFill>
              <a:effectLst/>
              <a:latin typeface="Hero New"/>
            </a:endParaRPr>
          </a:p>
          <a:p>
            <a:pPr marL="285750" indent="-285750" defTabSz="548640">
              <a:lnSpc>
                <a:spcPct val="125000"/>
              </a:lnSpc>
              <a:buFont typeface="Arial" panose="020B0604020202020204" pitchFamily="34" charset="0"/>
              <a:buChar char="•"/>
              <a:defRPr sz="2400" spc="-44">
                <a:solidFill>
                  <a:srgbClr val="00013D"/>
                </a:solidFill>
                <a:latin typeface="Spartan Thin Medium"/>
                <a:ea typeface="Spartan Thin Medium"/>
                <a:cs typeface="Spartan Thin Medium"/>
                <a:sym typeface="Spartan Thin Medium"/>
              </a:defRPr>
            </a:pPr>
            <a:endParaRPr lang="tr-TR" b="0" i="0" dirty="0">
              <a:solidFill>
                <a:srgbClr val="333854"/>
              </a:solidFill>
              <a:effectLst/>
              <a:latin typeface="Hero New"/>
            </a:endParaRPr>
          </a:p>
          <a:p>
            <a:pPr marL="285750" indent="-285750" defTabSz="548640">
              <a:lnSpc>
                <a:spcPct val="125000"/>
              </a:lnSpc>
              <a:buFont typeface="Arial" panose="020B0604020202020204" pitchFamily="34" charset="0"/>
              <a:buChar char="•"/>
              <a:defRPr sz="2400" spc="-44">
                <a:solidFill>
                  <a:srgbClr val="00013D"/>
                </a:solidFill>
                <a:latin typeface="Spartan Thin Medium"/>
                <a:ea typeface="Spartan Thin Medium"/>
                <a:cs typeface="Spartan Thin Medium"/>
                <a:sym typeface="Spartan Thin Medium"/>
              </a:defRPr>
            </a:pPr>
            <a:endParaRPr lang="tr-TR" sz="2400" dirty="0">
              <a:solidFill>
                <a:schemeClr val="tx2"/>
              </a:solidFill>
              <a:latin typeface="+mn-lt"/>
            </a:endParaRPr>
          </a:p>
        </p:txBody>
      </p:sp>
      <p:pic>
        <p:nvPicPr>
          <p:cNvPr id="17" name="Resim 16" descr="metin içeren bir resim&#10;&#10;Açıklama otomatik olarak oluşturuldu">
            <a:extLst>
              <a:ext uri="{FF2B5EF4-FFF2-40B4-BE49-F238E27FC236}">
                <a16:creationId xmlns:a16="http://schemas.microsoft.com/office/drawing/2014/main" id="{275483FF-B01C-C7BA-265B-315EEECB8F7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441711" y="1966609"/>
            <a:ext cx="4736314" cy="2448991"/>
          </a:xfrm>
          <a:prstGeom prst="rect">
            <a:avLst/>
          </a:prstGeom>
        </p:spPr>
      </p:pic>
      <p:pic>
        <p:nvPicPr>
          <p:cNvPr id="19" name="Resim 18" descr="metin içeren bir resim&#10;&#10;Açıklama otomatik olarak oluşturuldu">
            <a:extLst>
              <a:ext uri="{FF2B5EF4-FFF2-40B4-BE49-F238E27FC236}">
                <a16:creationId xmlns:a16="http://schemas.microsoft.com/office/drawing/2014/main" id="{A03FC10D-2241-CF3B-3467-C1A73B7EBDB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218428" y="4672316"/>
            <a:ext cx="5182881" cy="1397734"/>
          </a:xfrm>
          <a:prstGeom prst="rect">
            <a:avLst/>
          </a:prstGeom>
        </p:spPr>
      </p:pic>
      <p:pic>
        <p:nvPicPr>
          <p:cNvPr id="23" name="Resim 22" descr="metin içeren bir resim&#10;&#10;Açıklama otomatik olarak oluşturuldu">
            <a:extLst>
              <a:ext uri="{FF2B5EF4-FFF2-40B4-BE49-F238E27FC236}">
                <a16:creationId xmlns:a16="http://schemas.microsoft.com/office/drawing/2014/main" id="{18C79EF5-71D3-FF18-659A-04DFF298464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610103" y="6406605"/>
            <a:ext cx="5799430" cy="774734"/>
          </a:xfrm>
          <a:prstGeom prst="rect">
            <a:avLst/>
          </a:prstGeom>
        </p:spPr>
      </p:pic>
      <p:pic>
        <p:nvPicPr>
          <p:cNvPr id="25" name="Resim 24" descr="metin içeren bir resim&#10;&#10;Açıklama otomatik olarak oluşturuldu">
            <a:extLst>
              <a:ext uri="{FF2B5EF4-FFF2-40B4-BE49-F238E27FC236}">
                <a16:creationId xmlns:a16="http://schemas.microsoft.com/office/drawing/2014/main" id="{FA8F8779-CFD7-F09A-38E5-844127FDD89F}"/>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00332" y="5371145"/>
            <a:ext cx="5799430" cy="1362425"/>
          </a:xfrm>
          <a:prstGeom prst="rect">
            <a:avLst/>
          </a:prstGeom>
        </p:spPr>
      </p:pic>
      <p:pic>
        <p:nvPicPr>
          <p:cNvPr id="27" name="Resim 26">
            <a:extLst>
              <a:ext uri="{FF2B5EF4-FFF2-40B4-BE49-F238E27FC236}">
                <a16:creationId xmlns:a16="http://schemas.microsoft.com/office/drawing/2014/main" id="{97385E43-3DD7-F232-787F-58F3BFAECE25}"/>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00332" y="6930227"/>
            <a:ext cx="6289940" cy="624193"/>
          </a:xfrm>
          <a:prstGeom prst="rect">
            <a:avLst/>
          </a:prstGeom>
        </p:spPr>
      </p:pic>
      <p:pic>
        <p:nvPicPr>
          <p:cNvPr id="29" name="Resim 28">
            <a:extLst>
              <a:ext uri="{FF2B5EF4-FFF2-40B4-BE49-F238E27FC236}">
                <a16:creationId xmlns:a16="http://schemas.microsoft.com/office/drawing/2014/main" id="{068BDFA8-82A1-D2CA-3C98-7F13B1511D7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446979" y="7733319"/>
            <a:ext cx="5736441" cy="318692"/>
          </a:xfrm>
          <a:prstGeom prst="rect">
            <a:avLst/>
          </a:prstGeom>
        </p:spPr>
      </p:pic>
    </p:spTree>
    <p:extLst>
      <p:ext uri="{BB962C8B-B14F-4D97-AF65-F5344CB8AC3E}">
        <p14:creationId xmlns:p14="http://schemas.microsoft.com/office/powerpoint/2010/main" val="1664617720"/>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bout">
            <a:extLst>
              <a:ext uri="{FF2B5EF4-FFF2-40B4-BE49-F238E27FC236}">
                <a16:creationId xmlns:a16="http://schemas.microsoft.com/office/drawing/2014/main" id="{3DB12C27-E917-779E-6A1A-240B5559A132}"/>
              </a:ext>
            </a:extLst>
          </p:cNvPr>
          <p:cNvSpPr txBox="1"/>
          <p:nvPr/>
        </p:nvSpPr>
        <p:spPr>
          <a:xfrm>
            <a:off x="900332" y="1299373"/>
            <a:ext cx="6255174" cy="75405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0480" tIns="30480" rIns="30480" bIns="30480" anchor="ctr">
            <a:spAutoFit/>
          </a:bodyPr>
          <a:lstStyle>
            <a:lvl1pPr defTabSz="914400">
              <a:defRPr sz="8000" spc="-148">
                <a:solidFill>
                  <a:srgbClr val="01CF89"/>
                </a:solidFill>
                <a:latin typeface="+mn-lt"/>
                <a:ea typeface="+mn-ea"/>
                <a:cs typeface="+mn-cs"/>
                <a:sym typeface="Spartan Bold"/>
              </a:defRPr>
            </a:lvl1pPr>
          </a:lstStyle>
          <a:p>
            <a:pPr defTabSz="548640">
              <a:lnSpc>
                <a:spcPct val="90000"/>
              </a:lnSpc>
              <a:defRPr sz="16000" spc="-296">
                <a:solidFill>
                  <a:srgbClr val="00013D"/>
                </a:solidFill>
                <a:latin typeface="+mn-lt"/>
                <a:ea typeface="+mn-ea"/>
                <a:cs typeface="+mn-cs"/>
                <a:sym typeface="Spartan Bold"/>
              </a:defRPr>
            </a:pPr>
            <a:r>
              <a:rPr lang="tr-TR" sz="5000" b="1" dirty="0" err="1">
                <a:solidFill>
                  <a:schemeClr val="accent1"/>
                </a:solidFill>
                <a:latin typeface="+mj-lt"/>
              </a:rPr>
              <a:t>Stream</a:t>
            </a:r>
            <a:r>
              <a:rPr lang="tr-TR" sz="5000" b="1" dirty="0">
                <a:solidFill>
                  <a:schemeClr val="accent1"/>
                </a:solidFill>
                <a:latin typeface="+mj-lt"/>
              </a:rPr>
              <a:t> </a:t>
            </a:r>
            <a:r>
              <a:rPr lang="tr-TR" sz="5000" b="1" dirty="0" err="1">
                <a:solidFill>
                  <a:schemeClr val="accent1"/>
                </a:solidFill>
                <a:latin typeface="+mj-lt"/>
              </a:rPr>
              <a:t>Cipher</a:t>
            </a:r>
            <a:r>
              <a:rPr lang="tr-TR" sz="5000" b="1" dirty="0">
                <a:solidFill>
                  <a:schemeClr val="accent1"/>
                </a:solidFill>
                <a:latin typeface="+mj-lt"/>
              </a:rPr>
              <a:t>: RC4</a:t>
            </a:r>
          </a:p>
        </p:txBody>
      </p:sp>
      <p:sp>
        <p:nvSpPr>
          <p:cNvPr id="3" name="Cras mattis iudicium purus sit amet fermentum. Quid securi etiam tamquam eu fugiat nulla pariatur. Plura mihi bona sunt, inclinet, amari petere vellent. Praeterea iter est quasdam res quas ex communi. Non equidem invideo, miror magis posuere velit aliquet.…">
            <a:extLst>
              <a:ext uri="{FF2B5EF4-FFF2-40B4-BE49-F238E27FC236}">
                <a16:creationId xmlns:a16="http://schemas.microsoft.com/office/drawing/2014/main" id="{A454F141-6E36-046C-C9F8-D0AC5355F094}"/>
              </a:ext>
            </a:extLst>
          </p:cNvPr>
          <p:cNvSpPr txBox="1"/>
          <p:nvPr/>
        </p:nvSpPr>
        <p:spPr>
          <a:xfrm>
            <a:off x="4027919" y="5634207"/>
            <a:ext cx="6402621" cy="234021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0480" tIns="30480" rIns="30480" bIns="30480"/>
          <a:lstStyle/>
          <a:p>
            <a:pPr marL="285750" indent="-285750" defTabSz="548640">
              <a:lnSpc>
                <a:spcPct val="125000"/>
              </a:lnSpc>
              <a:buFont typeface="Arial" panose="020B0604020202020204" pitchFamily="34" charset="0"/>
              <a:buChar char="•"/>
              <a:defRPr sz="2400" spc="-44">
                <a:solidFill>
                  <a:srgbClr val="00013D"/>
                </a:solidFill>
                <a:latin typeface="Spartan Thin Medium"/>
                <a:ea typeface="Spartan Thin Medium"/>
                <a:cs typeface="Spartan Thin Medium"/>
                <a:sym typeface="Spartan Thin Medium"/>
              </a:defRPr>
            </a:pPr>
            <a:r>
              <a:rPr lang="tr-TR">
                <a:solidFill>
                  <a:srgbClr val="333854"/>
                </a:solidFill>
                <a:latin typeface="Hero New"/>
              </a:rPr>
              <a:t>Random</a:t>
            </a:r>
            <a:r>
              <a:rPr lang="tr-TR" dirty="0">
                <a:solidFill>
                  <a:srgbClr val="333854"/>
                </a:solidFill>
                <a:latin typeface="Hero New"/>
              </a:rPr>
              <a:t> key generation</a:t>
            </a:r>
          </a:p>
          <a:p>
            <a:pPr marL="285750" indent="-285750" defTabSz="548640">
              <a:lnSpc>
                <a:spcPct val="125000"/>
              </a:lnSpc>
              <a:buFont typeface="Arial" panose="020B0604020202020204" pitchFamily="34" charset="0"/>
              <a:buChar char="•"/>
              <a:defRPr sz="2400" spc="-44">
                <a:solidFill>
                  <a:srgbClr val="00013D"/>
                </a:solidFill>
                <a:latin typeface="Spartan Thin Medium"/>
                <a:ea typeface="Spartan Thin Medium"/>
                <a:cs typeface="Spartan Thin Medium"/>
                <a:sym typeface="Spartan Thin Medium"/>
              </a:defRPr>
            </a:pPr>
            <a:r>
              <a:rPr lang="tr-TR" dirty="0">
                <a:solidFill>
                  <a:srgbClr val="333854"/>
                </a:solidFill>
                <a:latin typeface="Hero New"/>
              </a:rPr>
              <a:t>Random register selection for the decryptor</a:t>
            </a:r>
          </a:p>
          <a:p>
            <a:pPr marL="285750" indent="-285750" defTabSz="548640">
              <a:lnSpc>
                <a:spcPct val="125000"/>
              </a:lnSpc>
              <a:buFont typeface="Arial" panose="020B0604020202020204" pitchFamily="34" charset="0"/>
              <a:buChar char="•"/>
              <a:defRPr sz="2400" spc="-44">
                <a:solidFill>
                  <a:srgbClr val="00013D"/>
                </a:solidFill>
                <a:latin typeface="Spartan Thin Medium"/>
                <a:ea typeface="Spartan Thin Medium"/>
                <a:cs typeface="Spartan Thin Medium"/>
                <a:sym typeface="Spartan Thin Medium"/>
              </a:defRPr>
            </a:pPr>
            <a:r>
              <a:rPr lang="tr-TR" dirty="0">
                <a:solidFill>
                  <a:srgbClr val="333854"/>
                </a:solidFill>
                <a:latin typeface="Hero New"/>
              </a:rPr>
              <a:t>Merging the decryptor with the encrypted payload</a:t>
            </a:r>
            <a:endParaRPr lang="tr-TR" b="0" i="0" dirty="0">
              <a:solidFill>
                <a:srgbClr val="333854"/>
              </a:solidFill>
              <a:effectLst/>
              <a:latin typeface="Hero New"/>
            </a:endParaRPr>
          </a:p>
          <a:p>
            <a:pPr marL="285750" indent="-285750" defTabSz="548640">
              <a:lnSpc>
                <a:spcPct val="125000"/>
              </a:lnSpc>
              <a:buFont typeface="Arial" panose="020B0604020202020204" pitchFamily="34" charset="0"/>
              <a:buChar char="•"/>
              <a:defRPr sz="2400" spc="-44">
                <a:solidFill>
                  <a:srgbClr val="00013D"/>
                </a:solidFill>
                <a:latin typeface="Spartan Thin Medium"/>
                <a:ea typeface="Spartan Thin Medium"/>
                <a:cs typeface="Spartan Thin Medium"/>
                <a:sym typeface="Spartan Thin Medium"/>
              </a:defRPr>
            </a:pPr>
            <a:endParaRPr lang="tr-TR" b="0" i="0" dirty="0">
              <a:solidFill>
                <a:srgbClr val="333854"/>
              </a:solidFill>
              <a:effectLst/>
              <a:latin typeface="Hero New"/>
            </a:endParaRPr>
          </a:p>
          <a:p>
            <a:pPr marL="285750" indent="-285750" defTabSz="548640">
              <a:lnSpc>
                <a:spcPct val="125000"/>
              </a:lnSpc>
              <a:buFont typeface="Arial" panose="020B0604020202020204" pitchFamily="34" charset="0"/>
              <a:buChar char="•"/>
              <a:defRPr sz="2400" spc="-44">
                <a:solidFill>
                  <a:srgbClr val="00013D"/>
                </a:solidFill>
                <a:latin typeface="Spartan Thin Medium"/>
                <a:ea typeface="Spartan Thin Medium"/>
                <a:cs typeface="Spartan Thin Medium"/>
                <a:sym typeface="Spartan Thin Medium"/>
              </a:defRPr>
            </a:pPr>
            <a:endParaRPr lang="tr-TR" sz="2400" dirty="0">
              <a:solidFill>
                <a:schemeClr val="tx2"/>
              </a:solidFill>
              <a:latin typeface="+mn-lt"/>
            </a:endParaRPr>
          </a:p>
        </p:txBody>
      </p:sp>
      <p:pic>
        <p:nvPicPr>
          <p:cNvPr id="5" name="Resim 4">
            <a:extLst>
              <a:ext uri="{FF2B5EF4-FFF2-40B4-BE49-F238E27FC236}">
                <a16:creationId xmlns:a16="http://schemas.microsoft.com/office/drawing/2014/main" id="{A7587629-E23B-A799-7EFE-B1C1DD9230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48008" y="2221346"/>
            <a:ext cx="6162441" cy="2753840"/>
          </a:xfrm>
          <a:prstGeom prst="rect">
            <a:avLst/>
          </a:prstGeom>
        </p:spPr>
      </p:pic>
    </p:spTree>
    <p:extLst>
      <p:ext uri="{BB962C8B-B14F-4D97-AF65-F5344CB8AC3E}">
        <p14:creationId xmlns:p14="http://schemas.microsoft.com/office/powerpoint/2010/main" val="1675882633"/>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bout">
            <a:extLst>
              <a:ext uri="{FF2B5EF4-FFF2-40B4-BE49-F238E27FC236}">
                <a16:creationId xmlns:a16="http://schemas.microsoft.com/office/drawing/2014/main" id="{3DB12C27-E917-779E-6A1A-240B5559A132}"/>
              </a:ext>
            </a:extLst>
          </p:cNvPr>
          <p:cNvSpPr txBox="1"/>
          <p:nvPr/>
        </p:nvSpPr>
        <p:spPr>
          <a:xfrm>
            <a:off x="900332" y="1299373"/>
            <a:ext cx="11280267" cy="75405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0480" tIns="30480" rIns="30480" bIns="30480" anchor="ctr">
            <a:spAutoFit/>
          </a:bodyPr>
          <a:lstStyle>
            <a:lvl1pPr defTabSz="914400">
              <a:defRPr sz="8000" spc="-148">
                <a:solidFill>
                  <a:srgbClr val="01CF89"/>
                </a:solidFill>
                <a:latin typeface="+mn-lt"/>
                <a:ea typeface="+mn-ea"/>
                <a:cs typeface="+mn-cs"/>
                <a:sym typeface="Spartan Bold"/>
              </a:defRPr>
            </a:lvl1pPr>
          </a:lstStyle>
          <a:p>
            <a:pPr defTabSz="548640">
              <a:lnSpc>
                <a:spcPct val="90000"/>
              </a:lnSpc>
              <a:defRPr sz="16000" spc="-296">
                <a:solidFill>
                  <a:srgbClr val="00013D"/>
                </a:solidFill>
                <a:latin typeface="+mn-lt"/>
                <a:ea typeface="+mn-ea"/>
                <a:cs typeface="+mn-cs"/>
                <a:sym typeface="Spartan Bold"/>
              </a:defRPr>
            </a:pPr>
            <a:r>
              <a:rPr lang="tr-TR" sz="5000" b="1" dirty="0" err="1">
                <a:solidFill>
                  <a:schemeClr val="accent1"/>
                </a:solidFill>
                <a:latin typeface="+mj-lt"/>
              </a:rPr>
              <a:t>Block</a:t>
            </a:r>
            <a:r>
              <a:rPr lang="tr-TR" sz="5000" b="1" dirty="0">
                <a:solidFill>
                  <a:schemeClr val="accent1"/>
                </a:solidFill>
                <a:latin typeface="+mj-lt"/>
              </a:rPr>
              <a:t> </a:t>
            </a:r>
            <a:r>
              <a:rPr lang="tr-TR" sz="5000" b="1" dirty="0" err="1">
                <a:solidFill>
                  <a:schemeClr val="accent1"/>
                </a:solidFill>
                <a:latin typeface="+mj-lt"/>
              </a:rPr>
              <a:t>Cipher</a:t>
            </a:r>
            <a:r>
              <a:rPr lang="tr-TR" sz="5000" b="1" dirty="0">
                <a:solidFill>
                  <a:schemeClr val="accent1"/>
                </a:solidFill>
                <a:latin typeface="+mj-lt"/>
              </a:rPr>
              <a:t>: </a:t>
            </a:r>
            <a:r>
              <a:rPr lang="tr-TR" sz="5000" b="1" dirty="0" err="1">
                <a:solidFill>
                  <a:schemeClr val="accent1"/>
                </a:solidFill>
                <a:latin typeface="+mj-lt"/>
              </a:rPr>
              <a:t>Random</a:t>
            </a:r>
            <a:r>
              <a:rPr lang="tr-TR" sz="5000" b="1" dirty="0">
                <a:solidFill>
                  <a:schemeClr val="accent1"/>
                </a:solidFill>
                <a:latin typeface="+mj-lt"/>
              </a:rPr>
              <a:t> </a:t>
            </a:r>
            <a:r>
              <a:rPr lang="tr-TR" sz="5000" b="1" dirty="0" err="1">
                <a:solidFill>
                  <a:schemeClr val="accent1"/>
                </a:solidFill>
                <a:latin typeface="+mj-lt"/>
              </a:rPr>
              <a:t>Block</a:t>
            </a:r>
            <a:r>
              <a:rPr lang="tr-TR" sz="5000" b="1" dirty="0">
                <a:solidFill>
                  <a:schemeClr val="accent1"/>
                </a:solidFill>
                <a:latin typeface="+mj-lt"/>
              </a:rPr>
              <a:t> </a:t>
            </a:r>
            <a:r>
              <a:rPr lang="tr-TR" sz="5000" b="1" dirty="0" err="1">
                <a:solidFill>
                  <a:schemeClr val="accent1"/>
                </a:solidFill>
                <a:latin typeface="+mj-lt"/>
              </a:rPr>
              <a:t>Cipher</a:t>
            </a:r>
            <a:endParaRPr lang="tr-TR" sz="5000" b="1" dirty="0">
              <a:solidFill>
                <a:schemeClr val="accent1"/>
              </a:solidFill>
              <a:latin typeface="+mj-lt"/>
            </a:endParaRPr>
          </a:p>
        </p:txBody>
      </p:sp>
      <p:sp>
        <p:nvSpPr>
          <p:cNvPr id="3" name="Cras mattis iudicium purus sit amet fermentum. Quid securi etiam tamquam eu fugiat nulla pariatur. Plura mihi bona sunt, inclinet, amari petere vellent. Praeterea iter est quasdam res quas ex communi. Non equidem invideo, miror magis posuere velit aliquet.…">
            <a:extLst>
              <a:ext uri="{FF2B5EF4-FFF2-40B4-BE49-F238E27FC236}">
                <a16:creationId xmlns:a16="http://schemas.microsoft.com/office/drawing/2014/main" id="{842753C3-0B87-5F1F-F807-C346F9F9A48D}"/>
              </a:ext>
            </a:extLst>
          </p:cNvPr>
          <p:cNvSpPr txBox="1"/>
          <p:nvPr/>
        </p:nvSpPr>
        <p:spPr>
          <a:xfrm>
            <a:off x="4452937" y="4891791"/>
            <a:ext cx="6262469" cy="22338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0480" tIns="30480" rIns="30480" bIns="30480"/>
          <a:lstStyle/>
          <a:p>
            <a:pPr marL="285750" indent="-285750" defTabSz="548640">
              <a:lnSpc>
                <a:spcPct val="125000"/>
              </a:lnSpc>
              <a:buFont typeface="Arial" panose="020B0604020202020204" pitchFamily="34" charset="0"/>
              <a:buChar char="•"/>
              <a:defRPr sz="2400" spc="-44">
                <a:solidFill>
                  <a:srgbClr val="00013D"/>
                </a:solidFill>
                <a:latin typeface="Spartan Thin Medium"/>
                <a:ea typeface="Spartan Thin Medium"/>
                <a:cs typeface="Spartan Thin Medium"/>
                <a:sym typeface="Spartan Thin Medium"/>
              </a:defRPr>
            </a:pPr>
            <a:r>
              <a:rPr lang="tr-TR" b="0" i="0" dirty="0" err="1">
                <a:solidFill>
                  <a:srgbClr val="333854"/>
                </a:solidFill>
                <a:effectLst/>
                <a:latin typeface="Hero New"/>
              </a:rPr>
              <a:t>Dividing</a:t>
            </a:r>
            <a:r>
              <a:rPr lang="tr-TR" b="0" i="0" dirty="0">
                <a:solidFill>
                  <a:srgbClr val="333854"/>
                </a:solidFill>
                <a:effectLst/>
                <a:latin typeface="Hero New"/>
              </a:rPr>
              <a:t> </a:t>
            </a:r>
            <a:r>
              <a:rPr lang="tr-TR" b="0" i="0" dirty="0" err="1">
                <a:solidFill>
                  <a:srgbClr val="333854"/>
                </a:solidFill>
                <a:effectLst/>
                <a:latin typeface="Hero New"/>
              </a:rPr>
              <a:t>into</a:t>
            </a:r>
            <a:r>
              <a:rPr lang="tr-TR" b="0" i="0" dirty="0">
                <a:solidFill>
                  <a:srgbClr val="333854"/>
                </a:solidFill>
                <a:effectLst/>
                <a:latin typeface="Hero New"/>
              </a:rPr>
              <a:t> </a:t>
            </a:r>
            <a:r>
              <a:rPr lang="tr-TR" b="0" i="0" dirty="0" err="1">
                <a:solidFill>
                  <a:srgbClr val="333854"/>
                </a:solidFill>
                <a:effectLst/>
                <a:latin typeface="Hero New"/>
              </a:rPr>
              <a:t>equal</a:t>
            </a:r>
            <a:r>
              <a:rPr lang="tr-TR" b="0" i="0" dirty="0">
                <a:solidFill>
                  <a:srgbClr val="333854"/>
                </a:solidFill>
                <a:effectLst/>
                <a:latin typeface="Hero New"/>
              </a:rPr>
              <a:t> </a:t>
            </a:r>
            <a:r>
              <a:rPr lang="tr-TR" b="0" i="0" dirty="0" err="1">
                <a:solidFill>
                  <a:srgbClr val="333854"/>
                </a:solidFill>
                <a:effectLst/>
                <a:latin typeface="Hero New"/>
              </a:rPr>
              <a:t>blocks</a:t>
            </a:r>
            <a:endParaRPr lang="tr-TR" b="0" i="0" dirty="0">
              <a:solidFill>
                <a:srgbClr val="333854"/>
              </a:solidFill>
              <a:effectLst/>
              <a:latin typeface="Hero New"/>
            </a:endParaRPr>
          </a:p>
          <a:p>
            <a:pPr marL="285750" indent="-285750" defTabSz="548640">
              <a:lnSpc>
                <a:spcPct val="125000"/>
              </a:lnSpc>
              <a:buFont typeface="Arial" panose="020B0604020202020204" pitchFamily="34" charset="0"/>
              <a:buChar char="•"/>
              <a:defRPr sz="2400" spc="-44">
                <a:solidFill>
                  <a:srgbClr val="00013D"/>
                </a:solidFill>
                <a:latin typeface="Spartan Thin Medium"/>
                <a:ea typeface="Spartan Thin Medium"/>
                <a:cs typeface="Spartan Thin Medium"/>
                <a:sym typeface="Spartan Thin Medium"/>
              </a:defRPr>
            </a:pPr>
            <a:r>
              <a:rPr lang="tr-TR" dirty="0" err="1">
                <a:solidFill>
                  <a:srgbClr val="333854"/>
                </a:solidFill>
                <a:latin typeface="Hero New"/>
              </a:rPr>
              <a:t>Randomly</a:t>
            </a:r>
            <a:r>
              <a:rPr lang="tr-TR" dirty="0">
                <a:solidFill>
                  <a:srgbClr val="333854"/>
                </a:solidFill>
                <a:latin typeface="Hero New"/>
              </a:rPr>
              <a:t> </a:t>
            </a:r>
            <a:r>
              <a:rPr lang="tr-TR" dirty="0" err="1">
                <a:solidFill>
                  <a:srgbClr val="333854"/>
                </a:solidFill>
                <a:latin typeface="Hero New"/>
              </a:rPr>
              <a:t>selected</a:t>
            </a:r>
            <a:r>
              <a:rPr lang="tr-TR" dirty="0">
                <a:solidFill>
                  <a:srgbClr val="333854"/>
                </a:solidFill>
                <a:latin typeface="Hero New"/>
              </a:rPr>
              <a:t> </a:t>
            </a:r>
            <a:r>
              <a:rPr lang="tr-TR" dirty="0" err="1">
                <a:solidFill>
                  <a:srgbClr val="333854"/>
                </a:solidFill>
                <a:latin typeface="Hero New"/>
              </a:rPr>
              <a:t>operation</a:t>
            </a:r>
            <a:r>
              <a:rPr lang="tr-TR" dirty="0">
                <a:solidFill>
                  <a:srgbClr val="333854"/>
                </a:solidFill>
                <a:latin typeface="Hero New"/>
              </a:rPr>
              <a:t> </a:t>
            </a:r>
            <a:r>
              <a:rPr lang="tr-TR" dirty="0" err="1">
                <a:solidFill>
                  <a:srgbClr val="333854"/>
                </a:solidFill>
                <a:latin typeface="Hero New"/>
              </a:rPr>
              <a:t>and</a:t>
            </a:r>
            <a:r>
              <a:rPr lang="tr-TR" dirty="0">
                <a:solidFill>
                  <a:srgbClr val="333854"/>
                </a:solidFill>
                <a:latin typeface="Hero New"/>
              </a:rPr>
              <a:t> </a:t>
            </a:r>
            <a:r>
              <a:rPr lang="tr-TR" dirty="0" err="1">
                <a:solidFill>
                  <a:srgbClr val="333854"/>
                </a:solidFill>
                <a:latin typeface="Hero New"/>
              </a:rPr>
              <a:t>operand</a:t>
            </a:r>
            <a:endParaRPr lang="tr-TR" dirty="0">
              <a:solidFill>
                <a:srgbClr val="333854"/>
              </a:solidFill>
              <a:latin typeface="Hero New"/>
            </a:endParaRPr>
          </a:p>
          <a:p>
            <a:pPr marL="285750" indent="-285750" defTabSz="548640">
              <a:lnSpc>
                <a:spcPct val="125000"/>
              </a:lnSpc>
              <a:buFont typeface="Arial" panose="020B0604020202020204" pitchFamily="34" charset="0"/>
              <a:buChar char="•"/>
              <a:defRPr sz="2400" spc="-44">
                <a:solidFill>
                  <a:srgbClr val="00013D"/>
                </a:solidFill>
                <a:latin typeface="Spartan Thin Medium"/>
                <a:ea typeface="Spartan Thin Medium"/>
                <a:cs typeface="Spartan Thin Medium"/>
                <a:sym typeface="Spartan Thin Medium"/>
              </a:defRPr>
            </a:pPr>
            <a:r>
              <a:rPr lang="tr-TR" b="0" i="0" dirty="0" err="1">
                <a:solidFill>
                  <a:srgbClr val="333854"/>
                </a:solidFill>
                <a:effectLst/>
                <a:latin typeface="Hero New"/>
              </a:rPr>
              <a:t>Reverse</a:t>
            </a:r>
            <a:r>
              <a:rPr lang="tr-TR" b="0" i="0" dirty="0">
                <a:solidFill>
                  <a:srgbClr val="333854"/>
                </a:solidFill>
                <a:effectLst/>
                <a:latin typeface="Hero New"/>
              </a:rPr>
              <a:t> </a:t>
            </a:r>
            <a:r>
              <a:rPr lang="tr-TR" b="0" i="0" dirty="0" err="1">
                <a:solidFill>
                  <a:srgbClr val="333854"/>
                </a:solidFill>
                <a:effectLst/>
                <a:latin typeface="Hero New"/>
              </a:rPr>
              <a:t>the</a:t>
            </a:r>
            <a:r>
              <a:rPr lang="tr-TR" b="0" i="0" dirty="0">
                <a:solidFill>
                  <a:srgbClr val="333854"/>
                </a:solidFill>
                <a:effectLst/>
                <a:latin typeface="Hero New"/>
              </a:rPr>
              <a:t> </a:t>
            </a:r>
            <a:r>
              <a:rPr lang="tr-TR" b="0" i="0" dirty="0" err="1">
                <a:solidFill>
                  <a:srgbClr val="333854"/>
                </a:solidFill>
                <a:effectLst/>
                <a:latin typeface="Hero New"/>
              </a:rPr>
              <a:t>selected</a:t>
            </a:r>
            <a:r>
              <a:rPr lang="tr-TR" b="0" i="0" dirty="0">
                <a:solidFill>
                  <a:srgbClr val="333854"/>
                </a:solidFill>
                <a:effectLst/>
                <a:latin typeface="Hero New"/>
              </a:rPr>
              <a:t> </a:t>
            </a:r>
            <a:r>
              <a:rPr lang="tr-TR" b="0" i="0" dirty="0" err="1">
                <a:solidFill>
                  <a:srgbClr val="333854"/>
                </a:solidFill>
                <a:effectLst/>
                <a:latin typeface="Hero New"/>
              </a:rPr>
              <a:t>operation</a:t>
            </a:r>
            <a:r>
              <a:rPr lang="tr-TR" b="0" i="0" dirty="0">
                <a:solidFill>
                  <a:srgbClr val="333854"/>
                </a:solidFill>
                <a:effectLst/>
                <a:latin typeface="Hero New"/>
              </a:rPr>
              <a:t> in </a:t>
            </a:r>
            <a:r>
              <a:rPr lang="tr-TR" dirty="0" err="1">
                <a:solidFill>
                  <a:srgbClr val="333854"/>
                </a:solidFill>
                <a:latin typeface="Hero New"/>
              </a:rPr>
              <a:t>the</a:t>
            </a:r>
            <a:r>
              <a:rPr lang="tr-TR" dirty="0">
                <a:solidFill>
                  <a:srgbClr val="333854"/>
                </a:solidFill>
                <a:latin typeface="Hero New"/>
              </a:rPr>
              <a:t> </a:t>
            </a:r>
            <a:r>
              <a:rPr lang="tr-TR" dirty="0" err="1">
                <a:solidFill>
                  <a:srgbClr val="333854"/>
                </a:solidFill>
                <a:latin typeface="Hero New"/>
              </a:rPr>
              <a:t>decryptor</a:t>
            </a:r>
            <a:endParaRPr lang="tr-TR" dirty="0">
              <a:solidFill>
                <a:srgbClr val="333854"/>
              </a:solidFill>
              <a:latin typeface="Hero New"/>
            </a:endParaRPr>
          </a:p>
          <a:p>
            <a:pPr marL="285750" indent="-285750" defTabSz="548640">
              <a:lnSpc>
                <a:spcPct val="125000"/>
              </a:lnSpc>
              <a:buFont typeface="Arial" panose="020B0604020202020204" pitchFamily="34" charset="0"/>
              <a:buChar char="•"/>
              <a:defRPr sz="2400" spc="-44">
                <a:solidFill>
                  <a:srgbClr val="00013D"/>
                </a:solidFill>
                <a:latin typeface="Spartan Thin Medium"/>
                <a:ea typeface="Spartan Thin Medium"/>
                <a:cs typeface="Spartan Thin Medium"/>
                <a:sym typeface="Spartan Thin Medium"/>
              </a:defRPr>
            </a:pPr>
            <a:r>
              <a:rPr lang="tr-TR" b="0" i="0" dirty="0">
                <a:solidFill>
                  <a:srgbClr val="333854"/>
                </a:solidFill>
                <a:effectLst/>
                <a:latin typeface="Hero New"/>
              </a:rPr>
              <a:t>No loop logic in the decryptor</a:t>
            </a:r>
          </a:p>
          <a:p>
            <a:pPr marL="285750" indent="-285750" defTabSz="548640">
              <a:lnSpc>
                <a:spcPct val="125000"/>
              </a:lnSpc>
              <a:buFont typeface="Arial" panose="020B0604020202020204" pitchFamily="34" charset="0"/>
              <a:buChar char="•"/>
              <a:defRPr sz="2400" spc="-44">
                <a:solidFill>
                  <a:srgbClr val="00013D"/>
                </a:solidFill>
                <a:latin typeface="Spartan Thin Medium"/>
                <a:ea typeface="Spartan Thin Medium"/>
                <a:cs typeface="Spartan Thin Medium"/>
                <a:sym typeface="Spartan Thin Medium"/>
              </a:defRPr>
            </a:pPr>
            <a:endParaRPr lang="tr-TR" b="0" i="0" dirty="0">
              <a:solidFill>
                <a:srgbClr val="333854"/>
              </a:solidFill>
              <a:effectLst/>
              <a:latin typeface="Hero New"/>
            </a:endParaRPr>
          </a:p>
          <a:p>
            <a:pPr marL="285750" indent="-285750" defTabSz="548640">
              <a:lnSpc>
                <a:spcPct val="125000"/>
              </a:lnSpc>
              <a:buFont typeface="Arial" panose="020B0604020202020204" pitchFamily="34" charset="0"/>
              <a:buChar char="•"/>
              <a:defRPr sz="2400" spc="-44">
                <a:solidFill>
                  <a:srgbClr val="00013D"/>
                </a:solidFill>
                <a:latin typeface="Spartan Thin Medium"/>
                <a:ea typeface="Spartan Thin Medium"/>
                <a:cs typeface="Spartan Thin Medium"/>
                <a:sym typeface="Spartan Thin Medium"/>
              </a:defRPr>
            </a:pPr>
            <a:endParaRPr lang="tr-TR" sz="2400" dirty="0">
              <a:solidFill>
                <a:schemeClr val="tx2"/>
              </a:solidFill>
              <a:latin typeface="+mn-lt"/>
            </a:endParaRPr>
          </a:p>
        </p:txBody>
      </p:sp>
      <p:pic>
        <p:nvPicPr>
          <p:cNvPr id="5" name="Resim 4">
            <a:extLst>
              <a:ext uri="{FF2B5EF4-FFF2-40B4-BE49-F238E27FC236}">
                <a16:creationId xmlns:a16="http://schemas.microsoft.com/office/drawing/2014/main" id="{20555015-4440-5C54-3C44-B4D0AC63EE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52937" y="2563495"/>
            <a:ext cx="5724525" cy="1819275"/>
          </a:xfrm>
          <a:prstGeom prst="rect">
            <a:avLst/>
          </a:prstGeom>
        </p:spPr>
      </p:pic>
    </p:spTree>
    <p:extLst>
      <p:ext uri="{BB962C8B-B14F-4D97-AF65-F5344CB8AC3E}">
        <p14:creationId xmlns:p14="http://schemas.microsoft.com/office/powerpoint/2010/main" val="287764911"/>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bout">
            <a:extLst>
              <a:ext uri="{FF2B5EF4-FFF2-40B4-BE49-F238E27FC236}">
                <a16:creationId xmlns:a16="http://schemas.microsoft.com/office/drawing/2014/main" id="{3DB12C27-E917-779E-6A1A-240B5559A132}"/>
              </a:ext>
            </a:extLst>
          </p:cNvPr>
          <p:cNvSpPr txBox="1"/>
          <p:nvPr/>
        </p:nvSpPr>
        <p:spPr>
          <a:xfrm>
            <a:off x="900332" y="1299373"/>
            <a:ext cx="7602146" cy="75405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0480" tIns="30480" rIns="30480" bIns="30480" anchor="ctr">
            <a:spAutoFit/>
          </a:bodyPr>
          <a:lstStyle>
            <a:lvl1pPr defTabSz="914400">
              <a:defRPr sz="8000" spc="-148">
                <a:solidFill>
                  <a:srgbClr val="01CF89"/>
                </a:solidFill>
                <a:latin typeface="+mn-lt"/>
                <a:ea typeface="+mn-ea"/>
                <a:cs typeface="+mn-cs"/>
                <a:sym typeface="Spartan Bold"/>
              </a:defRPr>
            </a:lvl1pPr>
          </a:lstStyle>
          <a:p>
            <a:pPr defTabSz="548640">
              <a:lnSpc>
                <a:spcPct val="90000"/>
              </a:lnSpc>
              <a:defRPr sz="16000" spc="-296">
                <a:solidFill>
                  <a:srgbClr val="00013D"/>
                </a:solidFill>
                <a:latin typeface="+mn-lt"/>
                <a:ea typeface="+mn-ea"/>
                <a:cs typeface="+mn-cs"/>
                <a:sym typeface="Spartan Bold"/>
              </a:defRPr>
            </a:pPr>
            <a:r>
              <a:rPr lang="tr-TR" sz="5000" b="1" dirty="0">
                <a:solidFill>
                  <a:schemeClr val="accent1"/>
                </a:solidFill>
                <a:latin typeface="+mj-lt"/>
              </a:rPr>
              <a:t>General </a:t>
            </a:r>
            <a:r>
              <a:rPr lang="tr-TR" sz="5000" b="1" dirty="0" err="1">
                <a:solidFill>
                  <a:schemeClr val="accent1"/>
                </a:solidFill>
                <a:latin typeface="+mj-lt"/>
              </a:rPr>
              <a:t>Execution</a:t>
            </a:r>
            <a:r>
              <a:rPr lang="tr-TR" sz="5000" b="1" dirty="0">
                <a:solidFill>
                  <a:schemeClr val="accent1"/>
                </a:solidFill>
                <a:latin typeface="+mj-lt"/>
              </a:rPr>
              <a:t> </a:t>
            </a:r>
            <a:r>
              <a:rPr lang="tr-TR" sz="5000" b="1" dirty="0" err="1">
                <a:solidFill>
                  <a:schemeClr val="accent1"/>
                </a:solidFill>
                <a:latin typeface="+mj-lt"/>
              </a:rPr>
              <a:t>Flow</a:t>
            </a:r>
            <a:endParaRPr lang="tr-TR" sz="5000" b="1" dirty="0">
              <a:solidFill>
                <a:schemeClr val="accent1"/>
              </a:solidFill>
              <a:latin typeface="+mj-lt"/>
            </a:endParaRPr>
          </a:p>
        </p:txBody>
      </p:sp>
      <p:pic>
        <p:nvPicPr>
          <p:cNvPr id="4" name="Resim 3">
            <a:extLst>
              <a:ext uri="{FF2B5EF4-FFF2-40B4-BE49-F238E27FC236}">
                <a16:creationId xmlns:a16="http://schemas.microsoft.com/office/drawing/2014/main" id="{B26BBD31-6D65-005D-F8E8-59B40EFAC7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0166" y="3269879"/>
            <a:ext cx="13730068" cy="3173872"/>
          </a:xfrm>
          <a:prstGeom prst="rect">
            <a:avLst/>
          </a:prstGeom>
        </p:spPr>
      </p:pic>
    </p:spTree>
    <p:extLst>
      <p:ext uri="{BB962C8B-B14F-4D97-AF65-F5344CB8AC3E}">
        <p14:creationId xmlns:p14="http://schemas.microsoft.com/office/powerpoint/2010/main" val="1208920103"/>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ethodology">
            <a:extLst>
              <a:ext uri="{FF2B5EF4-FFF2-40B4-BE49-F238E27FC236}">
                <a16:creationId xmlns:a16="http://schemas.microsoft.com/office/drawing/2014/main" id="{C929F2CE-E97B-F04D-A615-BF11E9ACB8D3}"/>
              </a:ext>
            </a:extLst>
          </p:cNvPr>
          <p:cNvSpPr txBox="1"/>
          <p:nvPr/>
        </p:nvSpPr>
        <p:spPr>
          <a:xfrm>
            <a:off x="-1" y="4114800"/>
            <a:ext cx="14630402" cy="975652"/>
          </a:xfrm>
          <a:prstGeom prst="rect">
            <a:avLst/>
          </a:prstGeom>
          <a:ln w="12700">
            <a:miter lim="400000"/>
          </a:ln>
          <a:extLst>
            <a:ext uri="{C572A759-6A51-4108-AA02-DFA0A04FC94B}">
              <ma14:wrappingTextBoxFlag xmlns:lc="http://schemas.openxmlformats.org/drawingml/2006/lockedCanvas" xmlns:ma14="http://schemas.microsoft.com/office/mac/drawingml/2011/main" xmlns:a14="http://schemas.microsoft.com/office/drawing/2010/main" xmlns:m="http://schemas.openxmlformats.org/officeDocument/2006/math" xmlns="" val="1"/>
            </a:ext>
          </a:extLst>
        </p:spPr>
        <p:txBody>
          <a:bodyPr lIns="30480" tIns="30480" rIns="30480" bIns="30480" anchor="ctr">
            <a:spAutoFit/>
          </a:bodyPr>
          <a:lstStyle>
            <a:defPPr marL="0" marR="0" indent="0" algn="l" defTabSz="548640" rtl="0" fontAlgn="auto" latinLnBrk="1" hangingPunct="0">
              <a:lnSpc>
                <a:spcPct val="100000"/>
              </a:lnSpc>
              <a:spcBef>
                <a:spcPts val="0"/>
              </a:spcBef>
              <a:spcAft>
                <a:spcPts val="0"/>
              </a:spcAft>
              <a:buClrTx/>
              <a:buSzTx/>
              <a:buFontTx/>
              <a:buNone/>
              <a:tabLst/>
              <a:defRPr kumimoji="0" sz="1080" b="0" i="0" u="none" strike="noStrike" cap="none" spc="0" normalizeH="0" baseline="0">
                <a:ln>
                  <a:noFill/>
                </a:ln>
                <a:solidFill>
                  <a:srgbClr val="000000"/>
                </a:solidFill>
                <a:effectLst/>
                <a:uFillTx/>
              </a:defRPr>
            </a:defPPr>
            <a:lvl1pPr marL="0" marR="0" indent="0" algn="l" defTabSz="495300" rtl="0" fontAlgn="auto" latinLnBrk="0" hangingPunct="0">
              <a:lnSpc>
                <a:spcPct val="100000"/>
              </a:lnSpc>
              <a:spcBef>
                <a:spcPts val="0"/>
              </a:spcBef>
              <a:spcAft>
                <a:spcPts val="0"/>
              </a:spcAft>
              <a:buClrTx/>
              <a:buSzTx/>
              <a:buFontTx/>
              <a:buNone/>
              <a:tabLst/>
              <a:defRPr kumimoji="0" sz="1920" b="0" i="0" u="none" strike="noStrike" cap="none" spc="0" normalizeH="0" baseline="0">
                <a:ln>
                  <a:noFill/>
                </a:ln>
                <a:solidFill>
                  <a:srgbClr val="FFFFFF"/>
                </a:solidFill>
                <a:effectLst/>
                <a:uFillTx/>
                <a:latin typeface="Asap SemiBold"/>
                <a:ea typeface="Asap SemiBold"/>
                <a:cs typeface="Asap SemiBold"/>
                <a:sym typeface="Asap SemiBold"/>
              </a:defRPr>
            </a:lvl1pPr>
            <a:lvl2pPr marL="0" marR="0" indent="137160" algn="l" defTabSz="495300" rtl="0" fontAlgn="auto" latinLnBrk="0" hangingPunct="0">
              <a:lnSpc>
                <a:spcPct val="100000"/>
              </a:lnSpc>
              <a:spcBef>
                <a:spcPts val="0"/>
              </a:spcBef>
              <a:spcAft>
                <a:spcPts val="0"/>
              </a:spcAft>
              <a:buClrTx/>
              <a:buSzTx/>
              <a:buFontTx/>
              <a:buNone/>
              <a:tabLst/>
              <a:defRPr kumimoji="0" sz="1920" b="0" i="0" u="none" strike="noStrike" cap="none" spc="0" normalizeH="0" baseline="0">
                <a:ln>
                  <a:noFill/>
                </a:ln>
                <a:solidFill>
                  <a:srgbClr val="FFFFFF"/>
                </a:solidFill>
                <a:effectLst/>
                <a:uFillTx/>
                <a:latin typeface="Asap SemiBold"/>
                <a:ea typeface="Asap SemiBold"/>
                <a:cs typeface="Asap SemiBold"/>
                <a:sym typeface="Asap SemiBold"/>
              </a:defRPr>
            </a:lvl2pPr>
            <a:lvl3pPr marL="0" marR="0" indent="274320" algn="l" defTabSz="495300" rtl="0" fontAlgn="auto" latinLnBrk="0" hangingPunct="0">
              <a:lnSpc>
                <a:spcPct val="100000"/>
              </a:lnSpc>
              <a:spcBef>
                <a:spcPts val="0"/>
              </a:spcBef>
              <a:spcAft>
                <a:spcPts val="0"/>
              </a:spcAft>
              <a:buClrTx/>
              <a:buSzTx/>
              <a:buFontTx/>
              <a:buNone/>
              <a:tabLst/>
              <a:defRPr kumimoji="0" sz="1920" b="0" i="0" u="none" strike="noStrike" cap="none" spc="0" normalizeH="0" baseline="0">
                <a:ln>
                  <a:noFill/>
                </a:ln>
                <a:solidFill>
                  <a:srgbClr val="FFFFFF"/>
                </a:solidFill>
                <a:effectLst/>
                <a:uFillTx/>
                <a:latin typeface="Asap SemiBold"/>
                <a:ea typeface="Asap SemiBold"/>
                <a:cs typeface="Asap SemiBold"/>
                <a:sym typeface="Asap SemiBold"/>
              </a:defRPr>
            </a:lvl3pPr>
            <a:lvl4pPr marL="0" marR="0" indent="411480" algn="l" defTabSz="495300" rtl="0" fontAlgn="auto" latinLnBrk="0" hangingPunct="0">
              <a:lnSpc>
                <a:spcPct val="100000"/>
              </a:lnSpc>
              <a:spcBef>
                <a:spcPts val="0"/>
              </a:spcBef>
              <a:spcAft>
                <a:spcPts val="0"/>
              </a:spcAft>
              <a:buClrTx/>
              <a:buSzTx/>
              <a:buFontTx/>
              <a:buNone/>
              <a:tabLst/>
              <a:defRPr kumimoji="0" sz="1920" b="0" i="0" u="none" strike="noStrike" cap="none" spc="0" normalizeH="0" baseline="0">
                <a:ln>
                  <a:noFill/>
                </a:ln>
                <a:solidFill>
                  <a:srgbClr val="FFFFFF"/>
                </a:solidFill>
                <a:effectLst/>
                <a:uFillTx/>
                <a:latin typeface="Asap SemiBold"/>
                <a:ea typeface="Asap SemiBold"/>
                <a:cs typeface="Asap SemiBold"/>
                <a:sym typeface="Asap SemiBold"/>
              </a:defRPr>
            </a:lvl4pPr>
            <a:lvl5pPr marL="0" marR="0" indent="548640" algn="l" defTabSz="495300" rtl="0" fontAlgn="auto" latinLnBrk="0" hangingPunct="0">
              <a:lnSpc>
                <a:spcPct val="100000"/>
              </a:lnSpc>
              <a:spcBef>
                <a:spcPts val="0"/>
              </a:spcBef>
              <a:spcAft>
                <a:spcPts val="0"/>
              </a:spcAft>
              <a:buClrTx/>
              <a:buSzTx/>
              <a:buFontTx/>
              <a:buNone/>
              <a:tabLst/>
              <a:defRPr kumimoji="0" sz="1920" b="0" i="0" u="none" strike="noStrike" cap="none" spc="0" normalizeH="0" baseline="0">
                <a:ln>
                  <a:noFill/>
                </a:ln>
                <a:solidFill>
                  <a:srgbClr val="FFFFFF"/>
                </a:solidFill>
                <a:effectLst/>
                <a:uFillTx/>
                <a:latin typeface="Asap SemiBold"/>
                <a:ea typeface="Asap SemiBold"/>
                <a:cs typeface="Asap SemiBold"/>
                <a:sym typeface="Asap SemiBold"/>
              </a:defRPr>
            </a:lvl5pPr>
            <a:lvl6pPr marL="0" marR="0" indent="685800" algn="l" defTabSz="495300" rtl="0" fontAlgn="auto" latinLnBrk="0" hangingPunct="0">
              <a:lnSpc>
                <a:spcPct val="100000"/>
              </a:lnSpc>
              <a:spcBef>
                <a:spcPts val="0"/>
              </a:spcBef>
              <a:spcAft>
                <a:spcPts val="0"/>
              </a:spcAft>
              <a:buClrTx/>
              <a:buSzTx/>
              <a:buFontTx/>
              <a:buNone/>
              <a:tabLst/>
              <a:defRPr kumimoji="0" sz="1920" b="0" i="0" u="none" strike="noStrike" cap="none" spc="0" normalizeH="0" baseline="0">
                <a:ln>
                  <a:noFill/>
                </a:ln>
                <a:solidFill>
                  <a:srgbClr val="FFFFFF"/>
                </a:solidFill>
                <a:effectLst/>
                <a:uFillTx/>
                <a:latin typeface="Asap SemiBold"/>
                <a:ea typeface="Asap SemiBold"/>
                <a:cs typeface="Asap SemiBold"/>
                <a:sym typeface="Asap SemiBold"/>
              </a:defRPr>
            </a:lvl6pPr>
            <a:lvl7pPr marL="0" marR="0" indent="822960" algn="l" defTabSz="495300" rtl="0" fontAlgn="auto" latinLnBrk="0" hangingPunct="0">
              <a:lnSpc>
                <a:spcPct val="100000"/>
              </a:lnSpc>
              <a:spcBef>
                <a:spcPts val="0"/>
              </a:spcBef>
              <a:spcAft>
                <a:spcPts val="0"/>
              </a:spcAft>
              <a:buClrTx/>
              <a:buSzTx/>
              <a:buFontTx/>
              <a:buNone/>
              <a:tabLst/>
              <a:defRPr kumimoji="0" sz="1920" b="0" i="0" u="none" strike="noStrike" cap="none" spc="0" normalizeH="0" baseline="0">
                <a:ln>
                  <a:noFill/>
                </a:ln>
                <a:solidFill>
                  <a:srgbClr val="FFFFFF"/>
                </a:solidFill>
                <a:effectLst/>
                <a:uFillTx/>
                <a:latin typeface="Asap SemiBold"/>
                <a:ea typeface="Asap SemiBold"/>
                <a:cs typeface="Asap SemiBold"/>
                <a:sym typeface="Asap SemiBold"/>
              </a:defRPr>
            </a:lvl7pPr>
            <a:lvl8pPr marL="0" marR="0" indent="960120" algn="l" defTabSz="495300" rtl="0" fontAlgn="auto" latinLnBrk="0" hangingPunct="0">
              <a:lnSpc>
                <a:spcPct val="100000"/>
              </a:lnSpc>
              <a:spcBef>
                <a:spcPts val="0"/>
              </a:spcBef>
              <a:spcAft>
                <a:spcPts val="0"/>
              </a:spcAft>
              <a:buClrTx/>
              <a:buSzTx/>
              <a:buFontTx/>
              <a:buNone/>
              <a:tabLst/>
              <a:defRPr kumimoji="0" sz="1920" b="0" i="0" u="none" strike="noStrike" cap="none" spc="0" normalizeH="0" baseline="0">
                <a:ln>
                  <a:noFill/>
                </a:ln>
                <a:solidFill>
                  <a:srgbClr val="FFFFFF"/>
                </a:solidFill>
                <a:effectLst/>
                <a:uFillTx/>
                <a:latin typeface="Asap SemiBold"/>
                <a:ea typeface="Asap SemiBold"/>
                <a:cs typeface="Asap SemiBold"/>
                <a:sym typeface="Asap SemiBold"/>
              </a:defRPr>
            </a:lvl8pPr>
            <a:lvl9pPr marL="0" marR="0" indent="1097280" algn="l" defTabSz="495300" rtl="0" fontAlgn="auto" latinLnBrk="0" hangingPunct="0">
              <a:lnSpc>
                <a:spcPct val="100000"/>
              </a:lnSpc>
              <a:spcBef>
                <a:spcPts val="0"/>
              </a:spcBef>
              <a:spcAft>
                <a:spcPts val="0"/>
              </a:spcAft>
              <a:buClrTx/>
              <a:buSzTx/>
              <a:buFontTx/>
              <a:buNone/>
              <a:tabLst/>
              <a:defRPr kumimoji="0" sz="1920" b="0" i="0" u="none" strike="noStrike" cap="none" spc="0" normalizeH="0" baseline="0">
                <a:ln>
                  <a:noFill/>
                </a:ln>
                <a:solidFill>
                  <a:srgbClr val="FFFFFF"/>
                </a:solidFill>
                <a:effectLst/>
                <a:uFillTx/>
                <a:latin typeface="Asap SemiBold"/>
                <a:ea typeface="Asap SemiBold"/>
                <a:cs typeface="Asap SemiBold"/>
                <a:sym typeface="Asap SemiBold"/>
              </a:defRPr>
            </a:lvl9pPr>
          </a:lstStyle>
          <a:p>
            <a:pPr algn="ctr" defTabSz="548640">
              <a:lnSpc>
                <a:spcPct val="90000"/>
              </a:lnSpc>
              <a:defRPr sz="16000" spc="-296">
                <a:solidFill>
                  <a:srgbClr val="01CF89"/>
                </a:solidFill>
                <a:latin typeface="+mn-lt"/>
                <a:ea typeface="+mn-ea"/>
                <a:cs typeface="+mn-cs"/>
                <a:sym typeface="Spartan Bold"/>
              </a:defRPr>
            </a:pPr>
            <a:r>
              <a:rPr lang="tr-TR" sz="6600" b="1" dirty="0">
                <a:solidFill>
                  <a:schemeClr val="bg1"/>
                </a:solidFill>
                <a:latin typeface="+mj-lt"/>
              </a:rPr>
              <a:t>Demo Time</a:t>
            </a:r>
            <a:endParaRPr sz="6600" b="1" dirty="0">
              <a:solidFill>
                <a:schemeClr val="bg1"/>
              </a:solidFill>
              <a:latin typeface="+mj-lt"/>
            </a:endParaRPr>
          </a:p>
        </p:txBody>
      </p:sp>
    </p:spTree>
    <p:extLst>
      <p:ext uri="{BB962C8B-B14F-4D97-AF65-F5344CB8AC3E}">
        <p14:creationId xmlns:p14="http://schemas.microsoft.com/office/powerpoint/2010/main" val="2897059675"/>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bout">
            <a:extLst>
              <a:ext uri="{FF2B5EF4-FFF2-40B4-BE49-F238E27FC236}">
                <a16:creationId xmlns:a16="http://schemas.microsoft.com/office/drawing/2014/main" id="{3DB12C27-E917-779E-6A1A-240B5559A132}"/>
              </a:ext>
            </a:extLst>
          </p:cNvPr>
          <p:cNvSpPr txBox="1"/>
          <p:nvPr/>
        </p:nvSpPr>
        <p:spPr>
          <a:xfrm>
            <a:off x="900332" y="1299373"/>
            <a:ext cx="4237122" cy="75405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0480" tIns="30480" rIns="30480" bIns="30480" anchor="ctr">
            <a:spAutoFit/>
          </a:bodyPr>
          <a:lstStyle>
            <a:lvl1pPr defTabSz="914400">
              <a:defRPr sz="8000" spc="-148">
                <a:solidFill>
                  <a:srgbClr val="01CF89"/>
                </a:solidFill>
                <a:latin typeface="+mn-lt"/>
                <a:ea typeface="+mn-ea"/>
                <a:cs typeface="+mn-cs"/>
                <a:sym typeface="Spartan Bold"/>
              </a:defRPr>
            </a:lvl1pPr>
          </a:lstStyle>
          <a:p>
            <a:pPr defTabSz="548640">
              <a:lnSpc>
                <a:spcPct val="90000"/>
              </a:lnSpc>
              <a:defRPr sz="16000" spc="-296">
                <a:solidFill>
                  <a:srgbClr val="00013D"/>
                </a:solidFill>
                <a:latin typeface="+mn-lt"/>
                <a:ea typeface="+mn-ea"/>
                <a:cs typeface="+mn-cs"/>
                <a:sym typeface="Spartan Bold"/>
              </a:defRPr>
            </a:pPr>
            <a:r>
              <a:rPr lang="tr-TR" sz="5000" b="1" dirty="0" err="1">
                <a:solidFill>
                  <a:schemeClr val="accent1"/>
                </a:solidFill>
                <a:latin typeface="+mj-lt"/>
              </a:rPr>
              <a:t>What’s</a:t>
            </a:r>
            <a:r>
              <a:rPr lang="tr-TR" sz="5000" b="1" dirty="0">
                <a:solidFill>
                  <a:schemeClr val="accent1"/>
                </a:solidFill>
                <a:latin typeface="+mj-lt"/>
              </a:rPr>
              <a:t> </a:t>
            </a:r>
            <a:r>
              <a:rPr lang="tr-TR" sz="5000" b="1" dirty="0" err="1">
                <a:solidFill>
                  <a:schemeClr val="accent1"/>
                </a:solidFill>
                <a:latin typeface="+mj-lt"/>
              </a:rPr>
              <a:t>Next</a:t>
            </a:r>
            <a:r>
              <a:rPr lang="tr-TR" sz="5000" b="1" dirty="0">
                <a:solidFill>
                  <a:schemeClr val="accent1"/>
                </a:solidFill>
                <a:latin typeface="+mj-lt"/>
              </a:rPr>
              <a:t>?</a:t>
            </a:r>
          </a:p>
        </p:txBody>
      </p:sp>
      <p:sp>
        <p:nvSpPr>
          <p:cNvPr id="5" name="Cras mattis iudicium purus sit amet fermentum. Quid securi etiam tamquam eu fugiat nulla pariatur. Plura mihi bona sunt, inclinet, amari petere vellent. Praeterea iter est quasdam res quas ex communi. Non equidem invideo, miror magis posuere velit aliquet.…">
            <a:extLst>
              <a:ext uri="{FF2B5EF4-FFF2-40B4-BE49-F238E27FC236}">
                <a16:creationId xmlns:a16="http://schemas.microsoft.com/office/drawing/2014/main" id="{734B2869-0B7F-EF4E-5C2E-569CA06D31AD}"/>
              </a:ext>
            </a:extLst>
          </p:cNvPr>
          <p:cNvSpPr txBox="1"/>
          <p:nvPr/>
        </p:nvSpPr>
        <p:spPr>
          <a:xfrm>
            <a:off x="900332" y="2891531"/>
            <a:ext cx="6443222" cy="244653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0480" tIns="30480" rIns="30480" bIns="30480"/>
          <a:lstStyle/>
          <a:p>
            <a:pPr marL="285750" indent="-285750" defTabSz="548640">
              <a:lnSpc>
                <a:spcPct val="125000"/>
              </a:lnSpc>
              <a:buFont typeface="Arial" panose="020B0604020202020204" pitchFamily="34" charset="0"/>
              <a:buChar char="•"/>
              <a:defRPr sz="2400" spc="-44">
                <a:solidFill>
                  <a:srgbClr val="00013D"/>
                </a:solidFill>
                <a:latin typeface="Spartan Thin Medium"/>
                <a:ea typeface="Spartan Thin Medium"/>
                <a:cs typeface="Spartan Thin Medium"/>
                <a:sym typeface="Spartan Thin Medium"/>
              </a:defRPr>
            </a:pPr>
            <a:r>
              <a:rPr lang="tr-TR" dirty="0">
                <a:solidFill>
                  <a:srgbClr val="333854"/>
                </a:solidFill>
                <a:latin typeface="Hero New"/>
              </a:rPr>
              <a:t>Put </a:t>
            </a:r>
            <a:r>
              <a:rPr lang="tr-TR" dirty="0" err="1">
                <a:solidFill>
                  <a:srgbClr val="333854"/>
                </a:solidFill>
                <a:latin typeface="Hero New"/>
              </a:rPr>
              <a:t>more</a:t>
            </a:r>
            <a:r>
              <a:rPr lang="tr-TR" dirty="0">
                <a:solidFill>
                  <a:srgbClr val="333854"/>
                </a:solidFill>
                <a:latin typeface="Hero New"/>
              </a:rPr>
              <a:t> </a:t>
            </a:r>
            <a:r>
              <a:rPr lang="tr-TR" dirty="0" err="1">
                <a:solidFill>
                  <a:srgbClr val="333854"/>
                </a:solidFill>
                <a:latin typeface="Hero New"/>
              </a:rPr>
              <a:t>garbage</a:t>
            </a:r>
            <a:r>
              <a:rPr lang="tr-TR" dirty="0">
                <a:solidFill>
                  <a:srgbClr val="333854"/>
                </a:solidFill>
                <a:latin typeface="Hero New"/>
              </a:rPr>
              <a:t> </a:t>
            </a:r>
            <a:r>
              <a:rPr lang="tr-TR" dirty="0" err="1">
                <a:solidFill>
                  <a:srgbClr val="333854"/>
                </a:solidFill>
                <a:latin typeface="Hero New"/>
              </a:rPr>
              <a:t>instructions</a:t>
            </a:r>
            <a:endParaRPr lang="tr-TR" dirty="0">
              <a:solidFill>
                <a:srgbClr val="333854"/>
              </a:solidFill>
              <a:latin typeface="Hero New"/>
            </a:endParaRPr>
          </a:p>
          <a:p>
            <a:pPr marL="285750" indent="-285750" defTabSz="548640">
              <a:lnSpc>
                <a:spcPct val="125000"/>
              </a:lnSpc>
              <a:buFont typeface="Arial" panose="020B0604020202020204" pitchFamily="34" charset="0"/>
              <a:buChar char="•"/>
              <a:defRPr sz="2400" spc="-44">
                <a:solidFill>
                  <a:srgbClr val="00013D"/>
                </a:solidFill>
                <a:latin typeface="Spartan Thin Medium"/>
                <a:ea typeface="Spartan Thin Medium"/>
                <a:cs typeface="Spartan Thin Medium"/>
                <a:sym typeface="Spartan Thin Medium"/>
              </a:defRPr>
            </a:pPr>
            <a:r>
              <a:rPr lang="tr-TR" b="0" i="0" dirty="0">
                <a:solidFill>
                  <a:srgbClr val="333854"/>
                </a:solidFill>
                <a:effectLst/>
                <a:latin typeface="Hero New"/>
              </a:rPr>
              <a:t>Make </a:t>
            </a:r>
            <a:r>
              <a:rPr lang="tr-TR" dirty="0">
                <a:solidFill>
                  <a:srgbClr val="333854"/>
                </a:solidFill>
                <a:latin typeface="Hero New"/>
              </a:rPr>
              <a:t>e</a:t>
            </a:r>
            <a:r>
              <a:rPr lang="tr-TR" b="0" i="0" dirty="0">
                <a:solidFill>
                  <a:srgbClr val="333854"/>
                </a:solidFill>
                <a:effectLst/>
                <a:latin typeface="Hero New"/>
              </a:rPr>
              <a:t>ncryption routines more p</a:t>
            </a:r>
            <a:r>
              <a:rPr lang="tr-TR" dirty="0">
                <a:solidFill>
                  <a:srgbClr val="333854"/>
                </a:solidFill>
                <a:latin typeface="Hero New"/>
              </a:rPr>
              <a:t>olymorphic</a:t>
            </a:r>
          </a:p>
          <a:p>
            <a:pPr marL="285750" indent="-285750" defTabSz="548640">
              <a:lnSpc>
                <a:spcPct val="125000"/>
              </a:lnSpc>
              <a:buFont typeface="Arial" panose="020B0604020202020204" pitchFamily="34" charset="0"/>
              <a:buChar char="•"/>
              <a:defRPr sz="2400" spc="-44">
                <a:solidFill>
                  <a:srgbClr val="00013D"/>
                </a:solidFill>
                <a:latin typeface="Spartan Thin Medium"/>
                <a:ea typeface="Spartan Thin Medium"/>
                <a:cs typeface="Spartan Thin Medium"/>
                <a:sym typeface="Spartan Thin Medium"/>
              </a:defRPr>
            </a:pPr>
            <a:r>
              <a:rPr lang="tr-TR" b="0" i="0" dirty="0">
                <a:solidFill>
                  <a:srgbClr val="333854"/>
                </a:solidFill>
                <a:effectLst/>
                <a:latin typeface="Hero New"/>
              </a:rPr>
              <a:t>Improve </a:t>
            </a:r>
            <a:r>
              <a:rPr lang="tr-TR" dirty="0">
                <a:solidFill>
                  <a:srgbClr val="333854"/>
                </a:solidFill>
                <a:latin typeface="Hero New"/>
              </a:rPr>
              <a:t>loaders and allow custom loaders</a:t>
            </a:r>
          </a:p>
          <a:p>
            <a:pPr marL="285750" indent="-285750" defTabSz="548640">
              <a:lnSpc>
                <a:spcPct val="125000"/>
              </a:lnSpc>
              <a:buFont typeface="Arial" panose="020B0604020202020204" pitchFamily="34" charset="0"/>
              <a:buChar char="•"/>
              <a:defRPr sz="2400" spc="-44">
                <a:solidFill>
                  <a:srgbClr val="00013D"/>
                </a:solidFill>
                <a:latin typeface="Spartan Thin Medium"/>
                <a:ea typeface="Spartan Thin Medium"/>
                <a:cs typeface="Spartan Thin Medium"/>
                <a:sym typeface="Spartan Thin Medium"/>
              </a:defRPr>
            </a:pPr>
            <a:r>
              <a:rPr lang="tr-TR" dirty="0">
                <a:solidFill>
                  <a:srgbClr val="333854"/>
                </a:solidFill>
                <a:latin typeface="Hero New"/>
              </a:rPr>
              <a:t>Byte </a:t>
            </a:r>
            <a:r>
              <a:rPr lang="tr-TR" dirty="0" err="1">
                <a:solidFill>
                  <a:srgbClr val="333854"/>
                </a:solidFill>
                <a:latin typeface="Hero New"/>
              </a:rPr>
              <a:t>blacklist</a:t>
            </a:r>
            <a:r>
              <a:rPr lang="tr-TR" dirty="0">
                <a:solidFill>
                  <a:srgbClr val="333854"/>
                </a:solidFill>
                <a:latin typeface="Hero New"/>
              </a:rPr>
              <a:t> </a:t>
            </a:r>
            <a:r>
              <a:rPr lang="tr-TR" dirty="0" err="1">
                <a:solidFill>
                  <a:srgbClr val="333854"/>
                </a:solidFill>
                <a:latin typeface="Hero New"/>
              </a:rPr>
              <a:t>for</a:t>
            </a:r>
            <a:r>
              <a:rPr lang="tr-TR" dirty="0">
                <a:solidFill>
                  <a:srgbClr val="333854"/>
                </a:solidFill>
                <a:latin typeface="Hero New"/>
              </a:rPr>
              <a:t> final </a:t>
            </a:r>
            <a:r>
              <a:rPr lang="tr-TR" dirty="0" err="1">
                <a:solidFill>
                  <a:srgbClr val="333854"/>
                </a:solidFill>
                <a:latin typeface="Hero New"/>
              </a:rPr>
              <a:t>payload</a:t>
            </a:r>
            <a:endParaRPr lang="tr-TR" dirty="0">
              <a:solidFill>
                <a:srgbClr val="333854"/>
              </a:solidFill>
              <a:latin typeface="Hero New"/>
            </a:endParaRPr>
          </a:p>
          <a:p>
            <a:pPr marL="285750" indent="-285750" defTabSz="548640">
              <a:lnSpc>
                <a:spcPct val="125000"/>
              </a:lnSpc>
              <a:buFont typeface="Arial" panose="020B0604020202020204" pitchFamily="34" charset="0"/>
              <a:buChar char="•"/>
              <a:defRPr sz="2400" spc="-44">
                <a:solidFill>
                  <a:srgbClr val="00013D"/>
                </a:solidFill>
                <a:latin typeface="Spartan Thin Medium"/>
                <a:ea typeface="Spartan Thin Medium"/>
                <a:cs typeface="Spartan Thin Medium"/>
                <a:sym typeface="Spartan Thin Medium"/>
              </a:defRPr>
            </a:pPr>
            <a:r>
              <a:rPr lang="tr-TR" dirty="0">
                <a:solidFill>
                  <a:srgbClr val="333854"/>
                </a:solidFill>
                <a:latin typeface="Hero New"/>
              </a:rPr>
              <a:t>Pull requests!</a:t>
            </a:r>
            <a:endParaRPr lang="tr-TR" b="0" i="0" dirty="0">
              <a:solidFill>
                <a:srgbClr val="333854"/>
              </a:solidFill>
              <a:effectLst/>
              <a:latin typeface="Hero New"/>
            </a:endParaRPr>
          </a:p>
          <a:p>
            <a:pPr marL="285750" indent="-285750" defTabSz="548640">
              <a:lnSpc>
                <a:spcPct val="125000"/>
              </a:lnSpc>
              <a:buFont typeface="Arial" panose="020B0604020202020204" pitchFamily="34" charset="0"/>
              <a:buChar char="•"/>
              <a:defRPr sz="2400" spc="-44">
                <a:solidFill>
                  <a:srgbClr val="00013D"/>
                </a:solidFill>
                <a:latin typeface="Spartan Thin Medium"/>
                <a:ea typeface="Spartan Thin Medium"/>
                <a:cs typeface="Spartan Thin Medium"/>
                <a:sym typeface="Spartan Thin Medium"/>
              </a:defRPr>
            </a:pPr>
            <a:endParaRPr lang="tr-TR" sz="2400" dirty="0">
              <a:solidFill>
                <a:schemeClr val="tx2"/>
              </a:solidFill>
              <a:latin typeface="+mn-lt"/>
            </a:endParaRPr>
          </a:p>
        </p:txBody>
      </p:sp>
    </p:spTree>
    <p:extLst>
      <p:ext uri="{BB962C8B-B14F-4D97-AF65-F5344CB8AC3E}">
        <p14:creationId xmlns:p14="http://schemas.microsoft.com/office/powerpoint/2010/main" val="2035147859"/>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Resim 2">
            <a:extLst>
              <a:ext uri="{FF2B5EF4-FFF2-40B4-BE49-F238E27FC236}">
                <a16:creationId xmlns:a16="http://schemas.microsoft.com/office/drawing/2014/main" id="{DDBD51AE-6BCA-80C8-B5CF-2B6C067F1F7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071505" y="6144323"/>
            <a:ext cx="1360081" cy="557633"/>
          </a:xfrm>
          <a:prstGeom prst="rect">
            <a:avLst/>
          </a:prstGeom>
        </p:spPr>
      </p:pic>
      <p:pic>
        <p:nvPicPr>
          <p:cNvPr id="4" name="Resim 3">
            <a:extLst>
              <a:ext uri="{FF2B5EF4-FFF2-40B4-BE49-F238E27FC236}">
                <a16:creationId xmlns:a16="http://schemas.microsoft.com/office/drawing/2014/main" id="{0C5E5E7F-4436-21EE-F861-B8D27A83F8D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92776" y="6233774"/>
            <a:ext cx="378729" cy="378729"/>
          </a:xfrm>
          <a:prstGeom prst="rect">
            <a:avLst/>
          </a:prstGeom>
        </p:spPr>
      </p:pic>
      <p:sp>
        <p:nvSpPr>
          <p:cNvPr id="6" name="Fictum, deserunt mollit anim laborum astutumque! Ullamco laboris nisi ut aliquid ex ea commodi consequat. Mercedem aut nummos unde unde extricat, amaras. Sed haec quis possit intrepidus aestimare tellus.">
            <a:extLst>
              <a:ext uri="{FF2B5EF4-FFF2-40B4-BE49-F238E27FC236}">
                <a16:creationId xmlns:a16="http://schemas.microsoft.com/office/drawing/2014/main" id="{76AE8522-83AB-B891-5DE1-FB2948CAD4EB}"/>
              </a:ext>
            </a:extLst>
          </p:cNvPr>
          <p:cNvSpPr txBox="1"/>
          <p:nvPr/>
        </p:nvSpPr>
        <p:spPr>
          <a:xfrm>
            <a:off x="5482024" y="6233773"/>
            <a:ext cx="5033931" cy="37872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0480" tIns="30480" rIns="30480" bIns="30480"/>
          <a:lstStyle>
            <a:lvl1pPr defTabSz="914400">
              <a:defRPr sz="2400" spc="-44">
                <a:solidFill>
                  <a:srgbClr val="01CF89"/>
                </a:solidFill>
                <a:latin typeface="Spartan Thin Medium"/>
                <a:ea typeface="Spartan Thin Medium"/>
                <a:cs typeface="Spartan Thin Medium"/>
                <a:sym typeface="Spartan Thin Medium"/>
              </a:defRPr>
            </a:lvl1pPr>
          </a:lstStyle>
          <a:p>
            <a:r>
              <a:rPr lang="tr-TR" dirty="0">
                <a:solidFill>
                  <a:schemeClr val="tx2"/>
                </a:solidFill>
                <a:latin typeface="+mn-lt"/>
              </a:rPr>
              <a:t>https://github.com/frkngksl/Shoggoth</a:t>
            </a:r>
            <a:endParaRPr dirty="0">
              <a:solidFill>
                <a:schemeClr val="tx2"/>
              </a:solidFill>
              <a:latin typeface="+mn-lt"/>
            </a:endParaRPr>
          </a:p>
        </p:txBody>
      </p:sp>
      <p:pic>
        <p:nvPicPr>
          <p:cNvPr id="7" name="Resim 6">
            <a:extLst>
              <a:ext uri="{FF2B5EF4-FFF2-40B4-BE49-F238E27FC236}">
                <a16:creationId xmlns:a16="http://schemas.microsoft.com/office/drawing/2014/main" id="{EDF7374D-2FDE-4B01-1F42-0731760A47A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806504" y="2478387"/>
            <a:ext cx="9017391" cy="3272825"/>
          </a:xfrm>
          <a:prstGeom prst="rect">
            <a:avLst/>
          </a:prstGeom>
        </p:spPr>
      </p:pic>
    </p:spTree>
    <p:extLst>
      <p:ext uri="{BB962C8B-B14F-4D97-AF65-F5344CB8AC3E}">
        <p14:creationId xmlns:p14="http://schemas.microsoft.com/office/powerpoint/2010/main" val="4293551505"/>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About"/>
          <p:cNvSpPr txBox="1"/>
          <p:nvPr/>
        </p:nvSpPr>
        <p:spPr>
          <a:xfrm>
            <a:off x="900332" y="1260901"/>
            <a:ext cx="3096232"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0480" tIns="30480" rIns="30480" bIns="30480" anchor="ctr">
            <a:spAutoFit/>
          </a:bodyPr>
          <a:lstStyle>
            <a:lvl1pPr defTabSz="914400">
              <a:defRPr sz="8000" spc="-148">
                <a:solidFill>
                  <a:srgbClr val="01CF89"/>
                </a:solidFill>
                <a:latin typeface="+mn-lt"/>
                <a:ea typeface="+mn-ea"/>
                <a:cs typeface="+mn-cs"/>
                <a:sym typeface="Spartan Bold"/>
              </a:defRPr>
            </a:lvl1pPr>
          </a:lstStyle>
          <a:p>
            <a:r>
              <a:rPr lang="tr-TR" sz="5000" b="1" dirty="0">
                <a:solidFill>
                  <a:schemeClr val="accent1"/>
                </a:solidFill>
                <a:latin typeface="+mj-lt"/>
              </a:rPr>
              <a:t>#whoami</a:t>
            </a:r>
            <a:endParaRPr sz="5000" b="1" dirty="0">
              <a:solidFill>
                <a:schemeClr val="accent1"/>
              </a:solidFill>
              <a:latin typeface="+mj-lt"/>
            </a:endParaRPr>
          </a:p>
        </p:txBody>
      </p:sp>
      <p:pic>
        <p:nvPicPr>
          <p:cNvPr id="3" name="Resim 2" descr="açık hava, gök, kişi, adam içeren bir resim&#10;&#10;Açıklama otomatik olarak oluşturuldu">
            <a:extLst>
              <a:ext uri="{FF2B5EF4-FFF2-40B4-BE49-F238E27FC236}">
                <a16:creationId xmlns:a16="http://schemas.microsoft.com/office/drawing/2014/main" id="{22D3AC76-AE0F-10BA-6028-DC56B9F47E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49108" y="2890975"/>
            <a:ext cx="3742812" cy="3742812"/>
          </a:xfrm>
          <a:prstGeom prst="rect">
            <a:avLst/>
          </a:prstGeom>
        </p:spPr>
      </p:pic>
      <p:sp>
        <p:nvSpPr>
          <p:cNvPr id="4" name="Cras mattis iudicium purus sit amet fermentum. Quid securi etiam tamquam eu fugiat nulla pariatur. Plura mihi bona sunt, inclinet, amari petere vellent. Praeterea iter est quasdam res quas ex communi. Non equidem invideo, miror magis posuere velit aliquet.…">
            <a:extLst>
              <a:ext uri="{FF2B5EF4-FFF2-40B4-BE49-F238E27FC236}">
                <a16:creationId xmlns:a16="http://schemas.microsoft.com/office/drawing/2014/main" id="{D470AF15-E7B6-C3EC-8501-6BEA01CDF1E8}"/>
              </a:ext>
            </a:extLst>
          </p:cNvPr>
          <p:cNvSpPr txBox="1"/>
          <p:nvPr/>
        </p:nvSpPr>
        <p:spPr>
          <a:xfrm>
            <a:off x="900332" y="4175632"/>
            <a:ext cx="8944708" cy="404232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0480" tIns="30480" rIns="30480" bIns="30480"/>
          <a:lstStyle/>
          <a:p>
            <a:pPr defTabSz="548640">
              <a:lnSpc>
                <a:spcPct val="125000"/>
              </a:lnSpc>
              <a:defRPr sz="2400" spc="-44">
                <a:solidFill>
                  <a:srgbClr val="00013D"/>
                </a:solidFill>
                <a:latin typeface="Spartan Thin Medium"/>
                <a:ea typeface="Spartan Thin Medium"/>
                <a:cs typeface="Spartan Thin Medium"/>
                <a:sym typeface="Spartan Thin Medium"/>
              </a:defRPr>
            </a:pPr>
            <a:r>
              <a:rPr lang="tr-TR" sz="2400" dirty="0" err="1">
                <a:solidFill>
                  <a:schemeClr val="tx2"/>
                </a:solidFill>
                <a:latin typeface="+mn-lt"/>
              </a:rPr>
              <a:t>Red</a:t>
            </a:r>
            <a:r>
              <a:rPr lang="tr-TR" sz="2400" dirty="0">
                <a:solidFill>
                  <a:schemeClr val="tx2"/>
                </a:solidFill>
                <a:latin typeface="+mn-lt"/>
              </a:rPr>
              <a:t> Team </a:t>
            </a:r>
            <a:r>
              <a:rPr lang="tr-TR" sz="2400" dirty="0" err="1">
                <a:solidFill>
                  <a:schemeClr val="tx2"/>
                </a:solidFill>
                <a:latin typeface="+mn-lt"/>
              </a:rPr>
              <a:t>Engineer</a:t>
            </a:r>
            <a:r>
              <a:rPr lang="tr-TR" sz="2400" dirty="0">
                <a:solidFill>
                  <a:schemeClr val="tx2"/>
                </a:solidFill>
                <a:latin typeface="+mn-lt"/>
              </a:rPr>
              <a:t> </a:t>
            </a:r>
            <a:r>
              <a:rPr lang="tr-TR" sz="2400" dirty="0">
                <a:solidFill>
                  <a:schemeClr val="accent1"/>
                </a:solidFill>
                <a:latin typeface="+mn-lt"/>
              </a:rPr>
              <a:t>@</a:t>
            </a:r>
            <a:r>
              <a:rPr lang="tr-TR" sz="2400" dirty="0">
                <a:solidFill>
                  <a:schemeClr val="tx2"/>
                </a:solidFill>
                <a:latin typeface="+mn-lt"/>
              </a:rPr>
              <a:t> </a:t>
            </a:r>
            <a:r>
              <a:rPr lang="tr-TR" sz="2400" dirty="0" err="1">
                <a:solidFill>
                  <a:schemeClr val="tx2"/>
                </a:solidFill>
                <a:latin typeface="+mn-lt"/>
              </a:rPr>
              <a:t>Picus</a:t>
            </a:r>
            <a:r>
              <a:rPr lang="tr-TR" sz="2400" dirty="0">
                <a:solidFill>
                  <a:schemeClr val="tx2"/>
                </a:solidFill>
                <a:latin typeface="+mn-lt"/>
              </a:rPr>
              <a:t> Security</a:t>
            </a:r>
          </a:p>
          <a:p>
            <a:pPr defTabSz="548640">
              <a:lnSpc>
                <a:spcPct val="125000"/>
              </a:lnSpc>
              <a:defRPr sz="2400" spc="-44">
                <a:solidFill>
                  <a:srgbClr val="00013D"/>
                </a:solidFill>
                <a:latin typeface="Spartan Thin Medium"/>
                <a:ea typeface="Spartan Thin Medium"/>
                <a:cs typeface="Spartan Thin Medium"/>
                <a:sym typeface="Spartan Thin Medium"/>
              </a:defRPr>
            </a:pPr>
            <a:r>
              <a:rPr lang="tr-TR" sz="2400" dirty="0" err="1">
                <a:solidFill>
                  <a:schemeClr val="tx2"/>
                </a:solidFill>
                <a:latin typeface="+mn-lt"/>
              </a:rPr>
              <a:t>Red</a:t>
            </a:r>
            <a:r>
              <a:rPr lang="tr-TR" sz="2400" dirty="0">
                <a:solidFill>
                  <a:schemeClr val="tx2"/>
                </a:solidFill>
                <a:latin typeface="+mn-lt"/>
              </a:rPr>
              <a:t> </a:t>
            </a:r>
            <a:r>
              <a:rPr lang="tr-TR" sz="2400" dirty="0" err="1">
                <a:solidFill>
                  <a:schemeClr val="tx2"/>
                </a:solidFill>
                <a:latin typeface="+mn-lt"/>
              </a:rPr>
              <a:t>Teaming</a:t>
            </a:r>
            <a:r>
              <a:rPr lang="tr-TR" sz="2400" dirty="0">
                <a:solidFill>
                  <a:schemeClr val="tx2"/>
                </a:solidFill>
                <a:latin typeface="+mn-lt"/>
              </a:rPr>
              <a:t> </a:t>
            </a:r>
          </a:p>
          <a:p>
            <a:pPr defTabSz="548640">
              <a:lnSpc>
                <a:spcPct val="125000"/>
              </a:lnSpc>
              <a:defRPr sz="2400" spc="-44">
                <a:solidFill>
                  <a:srgbClr val="00013D"/>
                </a:solidFill>
                <a:latin typeface="Spartan Thin Medium"/>
                <a:ea typeface="Spartan Thin Medium"/>
                <a:cs typeface="Spartan Thin Medium"/>
                <a:sym typeface="Spartan Thin Medium"/>
              </a:defRPr>
            </a:pPr>
            <a:r>
              <a:rPr lang="tr-TR" sz="2400" dirty="0" err="1">
                <a:solidFill>
                  <a:schemeClr val="tx2"/>
                </a:solidFill>
                <a:latin typeface="+mn-lt"/>
              </a:rPr>
              <a:t>Vulnerability</a:t>
            </a:r>
            <a:r>
              <a:rPr lang="tr-TR" sz="2400" dirty="0">
                <a:solidFill>
                  <a:schemeClr val="tx2"/>
                </a:solidFill>
                <a:latin typeface="+mn-lt"/>
              </a:rPr>
              <a:t> </a:t>
            </a:r>
            <a:r>
              <a:rPr lang="tr-TR" sz="2400" dirty="0" err="1">
                <a:solidFill>
                  <a:schemeClr val="tx2"/>
                </a:solidFill>
                <a:latin typeface="+mn-lt"/>
              </a:rPr>
              <a:t>Research</a:t>
            </a:r>
            <a:endParaRPr lang="tr-TR" sz="2400" dirty="0">
              <a:solidFill>
                <a:schemeClr val="tx2"/>
              </a:solidFill>
              <a:latin typeface="+mn-lt"/>
            </a:endParaRPr>
          </a:p>
          <a:p>
            <a:pPr defTabSz="548640">
              <a:lnSpc>
                <a:spcPct val="125000"/>
              </a:lnSpc>
              <a:defRPr sz="2400" spc="-44">
                <a:solidFill>
                  <a:srgbClr val="00013D"/>
                </a:solidFill>
                <a:latin typeface="Spartan Thin Medium"/>
                <a:ea typeface="Spartan Thin Medium"/>
                <a:cs typeface="Spartan Thin Medium"/>
                <a:sym typeface="Spartan Thin Medium"/>
              </a:defRPr>
            </a:pPr>
            <a:r>
              <a:rPr lang="tr-TR" sz="2400" dirty="0">
                <a:solidFill>
                  <a:schemeClr val="tx2"/>
                </a:solidFill>
                <a:latin typeface="+mn-lt"/>
              </a:rPr>
              <a:t>Operating </a:t>
            </a:r>
            <a:r>
              <a:rPr lang="tr-TR" sz="2400" dirty="0" err="1">
                <a:solidFill>
                  <a:schemeClr val="tx2"/>
                </a:solidFill>
                <a:latin typeface="+mn-lt"/>
              </a:rPr>
              <a:t>Systems</a:t>
            </a:r>
            <a:r>
              <a:rPr lang="tr-TR" sz="2400" dirty="0">
                <a:solidFill>
                  <a:schemeClr val="tx2"/>
                </a:solidFill>
                <a:latin typeface="+mn-lt"/>
              </a:rPr>
              <a:t> </a:t>
            </a:r>
          </a:p>
          <a:p>
            <a:pPr defTabSz="548640">
              <a:lnSpc>
                <a:spcPct val="125000"/>
              </a:lnSpc>
              <a:defRPr sz="2400" spc="-44">
                <a:solidFill>
                  <a:srgbClr val="00013D"/>
                </a:solidFill>
                <a:latin typeface="Spartan Thin Medium"/>
                <a:ea typeface="Spartan Thin Medium"/>
                <a:cs typeface="Spartan Thin Medium"/>
                <a:sym typeface="Spartan Thin Medium"/>
              </a:defRPr>
            </a:pPr>
            <a:r>
              <a:rPr lang="tr-TR" sz="2400" dirty="0">
                <a:solidFill>
                  <a:schemeClr val="tx2"/>
                </a:solidFill>
                <a:latin typeface="+mn-lt"/>
              </a:rPr>
              <a:t>     @R0h1rr1m</a:t>
            </a:r>
          </a:p>
          <a:p>
            <a:pPr defTabSz="548640">
              <a:lnSpc>
                <a:spcPct val="125000"/>
              </a:lnSpc>
              <a:defRPr sz="2400" spc="-44">
                <a:solidFill>
                  <a:srgbClr val="00013D"/>
                </a:solidFill>
                <a:latin typeface="Spartan Thin Medium"/>
                <a:ea typeface="Spartan Thin Medium"/>
                <a:cs typeface="Spartan Thin Medium"/>
                <a:sym typeface="Spartan Thin Medium"/>
              </a:defRPr>
            </a:pPr>
            <a:r>
              <a:rPr lang="tr-TR" sz="2400" dirty="0">
                <a:solidFill>
                  <a:schemeClr val="tx2"/>
                </a:solidFill>
                <a:latin typeface="+mn-lt"/>
              </a:rPr>
              <a:t>     https://github.com/frkngksl</a:t>
            </a:r>
          </a:p>
          <a:p>
            <a:pPr defTabSz="548640">
              <a:lnSpc>
                <a:spcPct val="125000"/>
              </a:lnSpc>
              <a:defRPr sz="2400" spc="-44">
                <a:solidFill>
                  <a:srgbClr val="00013D"/>
                </a:solidFill>
                <a:latin typeface="Spartan Thin Medium"/>
                <a:ea typeface="Spartan Thin Medium"/>
                <a:cs typeface="Spartan Thin Medium"/>
                <a:sym typeface="Spartan Thin Medium"/>
              </a:defRPr>
            </a:pPr>
            <a:r>
              <a:rPr lang="tr-TR" sz="2400" dirty="0">
                <a:solidFill>
                  <a:schemeClr val="tx2"/>
                </a:solidFill>
                <a:latin typeface="+mn-lt"/>
              </a:rPr>
              <a:t>     frkngksl.github.io</a:t>
            </a:r>
          </a:p>
          <a:p>
            <a:pPr defTabSz="548640">
              <a:lnSpc>
                <a:spcPct val="125000"/>
              </a:lnSpc>
              <a:defRPr sz="2400" spc="-44">
                <a:solidFill>
                  <a:srgbClr val="00013D"/>
                </a:solidFill>
                <a:latin typeface="Spartan Thin Medium"/>
                <a:ea typeface="Spartan Thin Medium"/>
                <a:cs typeface="Spartan Thin Medium"/>
                <a:sym typeface="Spartan Thin Medium"/>
              </a:defRPr>
            </a:pPr>
            <a:endParaRPr lang="tr-TR" sz="1440" dirty="0">
              <a:solidFill>
                <a:schemeClr val="tx2"/>
              </a:solidFill>
              <a:latin typeface="+mn-lt"/>
            </a:endParaRPr>
          </a:p>
          <a:p>
            <a:pPr defTabSz="548640">
              <a:lnSpc>
                <a:spcPct val="125000"/>
              </a:lnSpc>
              <a:defRPr sz="2400" spc="-44">
                <a:solidFill>
                  <a:srgbClr val="00013D"/>
                </a:solidFill>
                <a:latin typeface="Spartan Thin Medium"/>
                <a:ea typeface="Spartan Thin Medium"/>
                <a:cs typeface="Spartan Thin Medium"/>
                <a:sym typeface="Spartan Thin Medium"/>
              </a:defRPr>
            </a:pPr>
            <a:endParaRPr sz="1440" dirty="0">
              <a:solidFill>
                <a:schemeClr val="tx2"/>
              </a:solidFill>
              <a:latin typeface="+mn-lt"/>
            </a:endParaRPr>
          </a:p>
        </p:txBody>
      </p:sp>
      <p:sp>
        <p:nvSpPr>
          <p:cNvPr id="8" name="#1">
            <a:extLst>
              <a:ext uri="{FF2B5EF4-FFF2-40B4-BE49-F238E27FC236}">
                <a16:creationId xmlns:a16="http://schemas.microsoft.com/office/drawing/2014/main" id="{9827C132-DAAF-9DD3-CFFF-784AE81143EB}"/>
              </a:ext>
            </a:extLst>
          </p:cNvPr>
          <p:cNvSpPr txBox="1"/>
          <p:nvPr/>
        </p:nvSpPr>
        <p:spPr>
          <a:xfrm>
            <a:off x="900332" y="2818294"/>
            <a:ext cx="3980962" cy="61555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0480" tIns="30480" rIns="30480" bIns="30480" anchor="ctr">
            <a:spAutoFit/>
          </a:bodyPr>
          <a:lstStyle>
            <a:lvl1pPr defTabSz="914400">
              <a:lnSpc>
                <a:spcPct val="90000"/>
              </a:lnSpc>
              <a:defRPr sz="4000" spc="-74">
                <a:solidFill>
                  <a:srgbClr val="01CF89"/>
                </a:solidFill>
                <a:latin typeface="+mn-lt"/>
                <a:ea typeface="+mn-ea"/>
                <a:cs typeface="+mn-cs"/>
                <a:sym typeface="Spartan Bold"/>
              </a:defRPr>
            </a:lvl1pPr>
          </a:lstStyle>
          <a:p>
            <a:r>
              <a:rPr lang="tr-TR" dirty="0">
                <a:solidFill>
                  <a:schemeClr val="accent1"/>
                </a:solidFill>
                <a:latin typeface="+mj-lt"/>
              </a:rPr>
              <a:t>Furkan </a:t>
            </a:r>
            <a:r>
              <a:rPr lang="tr-TR" dirty="0" err="1">
                <a:solidFill>
                  <a:schemeClr val="accent1"/>
                </a:solidFill>
                <a:latin typeface="+mj-lt"/>
              </a:rPr>
              <a:t>Goksel</a:t>
            </a:r>
            <a:endParaRPr dirty="0">
              <a:solidFill>
                <a:schemeClr val="accent1"/>
              </a:solidFill>
              <a:latin typeface="+mj-lt"/>
            </a:endParaRPr>
          </a:p>
        </p:txBody>
      </p:sp>
      <p:pic>
        <p:nvPicPr>
          <p:cNvPr id="12" name="Picture 2">
            <a:extLst>
              <a:ext uri="{FF2B5EF4-FFF2-40B4-BE49-F238E27FC236}">
                <a16:creationId xmlns:a16="http://schemas.microsoft.com/office/drawing/2014/main" id="{8802DB1F-FA78-CC23-27EC-BD9DC0DAAFAF}"/>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00332" y="6127207"/>
            <a:ext cx="378729" cy="311541"/>
          </a:xfrm>
          <a:prstGeom prst="rect">
            <a:avLst/>
          </a:prstGeom>
          <a:noFill/>
          <a:extLst>
            <a:ext uri="{909E8E84-426E-40DD-AFC4-6F175D3DCCD1}">
              <a14:hiddenFill xmlns:a14="http://schemas.microsoft.com/office/drawing/2010/main">
                <a:solidFill>
                  <a:srgbClr val="FFFFFF"/>
                </a:solidFill>
              </a14:hiddenFill>
            </a:ext>
          </a:extLst>
        </p:spPr>
      </p:pic>
      <p:pic>
        <p:nvPicPr>
          <p:cNvPr id="16" name="Resim 15">
            <a:extLst>
              <a:ext uri="{FF2B5EF4-FFF2-40B4-BE49-F238E27FC236}">
                <a16:creationId xmlns:a16="http://schemas.microsoft.com/office/drawing/2014/main" id="{D46055F2-D774-D7AE-4B52-E5A456001DB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0332" y="6527844"/>
            <a:ext cx="378729" cy="378729"/>
          </a:xfrm>
          <a:prstGeom prst="rect">
            <a:avLst/>
          </a:prstGeom>
        </p:spPr>
      </p:pic>
      <p:pic>
        <p:nvPicPr>
          <p:cNvPr id="1034" name="Picture 10" descr="Website Logo PNG, Web Site Logos Free Download - Free ...">
            <a:extLst>
              <a:ext uri="{FF2B5EF4-FFF2-40B4-BE49-F238E27FC236}">
                <a16:creationId xmlns:a16="http://schemas.microsoft.com/office/drawing/2014/main" id="{2903D31C-8096-54B2-8167-8A0CB08CCC3C}"/>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00332" y="6995669"/>
            <a:ext cx="378729" cy="37872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xEl>
                                              <p:pRg st="0" end="0"/>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txEl>
                                              <p:pRg st="1" end="1"/>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
                                            <p:txEl>
                                              <p:pRg st="5" end="5"/>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6"/>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2"/>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0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allAtOnce"/>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bout">
            <a:extLst>
              <a:ext uri="{FF2B5EF4-FFF2-40B4-BE49-F238E27FC236}">
                <a16:creationId xmlns:a16="http://schemas.microsoft.com/office/drawing/2014/main" id="{3DB12C27-E917-779E-6A1A-240B5559A132}"/>
              </a:ext>
            </a:extLst>
          </p:cNvPr>
          <p:cNvSpPr txBox="1"/>
          <p:nvPr/>
        </p:nvSpPr>
        <p:spPr>
          <a:xfrm>
            <a:off x="900332" y="1299373"/>
            <a:ext cx="2472343" cy="75405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0480" tIns="30480" rIns="30480" bIns="30480" anchor="ctr">
            <a:spAutoFit/>
          </a:bodyPr>
          <a:lstStyle>
            <a:lvl1pPr defTabSz="914400">
              <a:defRPr sz="8000" spc="-148">
                <a:solidFill>
                  <a:srgbClr val="01CF89"/>
                </a:solidFill>
                <a:latin typeface="+mn-lt"/>
                <a:ea typeface="+mn-ea"/>
                <a:cs typeface="+mn-cs"/>
                <a:sym typeface="Spartan Bold"/>
              </a:defRPr>
            </a:lvl1pPr>
          </a:lstStyle>
          <a:p>
            <a:pPr defTabSz="548640">
              <a:lnSpc>
                <a:spcPct val="90000"/>
              </a:lnSpc>
              <a:defRPr sz="16000" spc="-296">
                <a:solidFill>
                  <a:srgbClr val="00013D"/>
                </a:solidFill>
                <a:latin typeface="+mn-lt"/>
                <a:ea typeface="+mn-ea"/>
                <a:cs typeface="+mn-cs"/>
                <a:sym typeface="Spartan Bold"/>
              </a:defRPr>
            </a:pPr>
            <a:r>
              <a:rPr lang="tr-TR" sz="5000" b="1" dirty="0" err="1">
                <a:solidFill>
                  <a:schemeClr val="accent1"/>
                </a:solidFill>
                <a:latin typeface="+mj-lt"/>
              </a:rPr>
              <a:t>Agenda</a:t>
            </a:r>
            <a:endParaRPr lang="tr-TR" sz="5000" b="1" dirty="0">
              <a:solidFill>
                <a:schemeClr val="accent1"/>
              </a:solidFill>
              <a:latin typeface="+mj-lt"/>
            </a:endParaRPr>
          </a:p>
        </p:txBody>
      </p:sp>
      <p:sp>
        <p:nvSpPr>
          <p:cNvPr id="3" name="Cras mattis iudicium purus sit amet fermentum. Quid securi etiam tamquam eu fugiat nulla pariatur. Plura mihi bona sunt, inclinet, amari petere vellent. Praeterea iter est quasdam res quas ex communi. Non equidem invideo, miror magis posuere velit aliquet.…">
            <a:extLst>
              <a:ext uri="{FF2B5EF4-FFF2-40B4-BE49-F238E27FC236}">
                <a16:creationId xmlns:a16="http://schemas.microsoft.com/office/drawing/2014/main" id="{B86512DE-30ED-D6FC-4D90-A31737FEE6A1}"/>
              </a:ext>
            </a:extLst>
          </p:cNvPr>
          <p:cNvSpPr txBox="1"/>
          <p:nvPr/>
        </p:nvSpPr>
        <p:spPr>
          <a:xfrm>
            <a:off x="900332" y="2238877"/>
            <a:ext cx="8275566" cy="548036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0480" tIns="30480" rIns="30480" bIns="30480"/>
          <a:lstStyle/>
          <a:p>
            <a:pPr marL="285750" indent="-285750" defTabSz="548640">
              <a:lnSpc>
                <a:spcPct val="125000"/>
              </a:lnSpc>
              <a:buFont typeface="Arial" panose="020B0604020202020204" pitchFamily="34" charset="0"/>
              <a:buChar char="•"/>
              <a:defRPr sz="2400" spc="-44">
                <a:solidFill>
                  <a:srgbClr val="00013D"/>
                </a:solidFill>
                <a:latin typeface="Spartan Thin Medium"/>
                <a:ea typeface="Spartan Thin Medium"/>
                <a:cs typeface="Spartan Thin Medium"/>
                <a:sym typeface="Spartan Thin Medium"/>
              </a:defRPr>
            </a:pPr>
            <a:r>
              <a:rPr lang="tr-TR" sz="2300" dirty="0" err="1">
                <a:solidFill>
                  <a:schemeClr val="tx2"/>
                </a:solidFill>
                <a:latin typeface="+mn-lt"/>
              </a:rPr>
              <a:t>What</a:t>
            </a:r>
            <a:r>
              <a:rPr lang="tr-TR" sz="2300" dirty="0">
                <a:solidFill>
                  <a:schemeClr val="tx2"/>
                </a:solidFill>
                <a:latin typeface="+mn-lt"/>
              </a:rPr>
              <a:t> is </a:t>
            </a:r>
            <a:r>
              <a:rPr lang="tr-TR" sz="2300" dirty="0" err="1">
                <a:solidFill>
                  <a:schemeClr val="tx2"/>
                </a:solidFill>
                <a:latin typeface="+mn-lt"/>
              </a:rPr>
              <a:t>Polymorphism</a:t>
            </a:r>
            <a:r>
              <a:rPr lang="tr-TR" sz="2300" dirty="0">
                <a:solidFill>
                  <a:schemeClr val="tx2"/>
                </a:solidFill>
                <a:latin typeface="+mn-lt"/>
              </a:rPr>
              <a:t>?</a:t>
            </a:r>
          </a:p>
          <a:p>
            <a:pPr marL="285750" indent="-285750" defTabSz="548640">
              <a:lnSpc>
                <a:spcPct val="125000"/>
              </a:lnSpc>
              <a:buFont typeface="Arial" panose="020B0604020202020204" pitchFamily="34" charset="0"/>
              <a:buChar char="•"/>
              <a:defRPr sz="2400" spc="-44">
                <a:solidFill>
                  <a:srgbClr val="00013D"/>
                </a:solidFill>
                <a:latin typeface="Spartan Thin Medium"/>
                <a:ea typeface="Spartan Thin Medium"/>
                <a:cs typeface="Spartan Thin Medium"/>
                <a:sym typeface="Spartan Thin Medium"/>
              </a:defRPr>
            </a:pPr>
            <a:r>
              <a:rPr lang="tr-TR" sz="2300" dirty="0" err="1">
                <a:solidFill>
                  <a:schemeClr val="tx2"/>
                </a:solidFill>
                <a:latin typeface="+mn-lt"/>
              </a:rPr>
              <a:t>AsmJit</a:t>
            </a:r>
            <a:r>
              <a:rPr lang="tr-TR" sz="2300" dirty="0">
                <a:solidFill>
                  <a:schemeClr val="tx2"/>
                </a:solidFill>
                <a:latin typeface="+mn-lt"/>
              </a:rPr>
              <a:t> Project</a:t>
            </a:r>
          </a:p>
          <a:p>
            <a:pPr marL="285750" indent="-285750" defTabSz="548640">
              <a:lnSpc>
                <a:spcPct val="125000"/>
              </a:lnSpc>
              <a:buFont typeface="Arial" panose="020B0604020202020204" pitchFamily="34" charset="0"/>
              <a:buChar char="•"/>
              <a:defRPr sz="2400" spc="-44">
                <a:solidFill>
                  <a:srgbClr val="00013D"/>
                </a:solidFill>
                <a:latin typeface="Spartan Thin Medium"/>
                <a:ea typeface="Spartan Thin Medium"/>
                <a:cs typeface="Spartan Thin Medium"/>
                <a:sym typeface="Spartan Thin Medium"/>
              </a:defRPr>
            </a:pPr>
            <a:r>
              <a:rPr lang="tr-TR" sz="2300" dirty="0" err="1">
                <a:solidFill>
                  <a:schemeClr val="tx2"/>
                </a:solidFill>
                <a:latin typeface="+mn-lt"/>
              </a:rPr>
              <a:t>Shoggoth</a:t>
            </a:r>
            <a:r>
              <a:rPr lang="tr-TR" sz="2300" dirty="0">
                <a:solidFill>
                  <a:schemeClr val="tx2"/>
                </a:solidFill>
                <a:latin typeface="+mn-lt"/>
              </a:rPr>
              <a:t> </a:t>
            </a:r>
            <a:r>
              <a:rPr lang="tr-TR" sz="2300" dirty="0" err="1">
                <a:solidFill>
                  <a:schemeClr val="tx2"/>
                </a:solidFill>
                <a:latin typeface="+mn-lt"/>
              </a:rPr>
              <a:t>Features</a:t>
            </a:r>
            <a:endParaRPr lang="tr-TR" sz="2300" dirty="0">
              <a:solidFill>
                <a:schemeClr val="tx2"/>
              </a:solidFill>
              <a:latin typeface="+mn-lt"/>
            </a:endParaRPr>
          </a:p>
          <a:p>
            <a:pPr marL="285750" indent="-285750" defTabSz="548640">
              <a:lnSpc>
                <a:spcPct val="125000"/>
              </a:lnSpc>
              <a:buFont typeface="Arial" panose="020B0604020202020204" pitchFamily="34" charset="0"/>
              <a:buChar char="•"/>
              <a:defRPr sz="2400" spc="-44">
                <a:solidFill>
                  <a:srgbClr val="00013D"/>
                </a:solidFill>
                <a:latin typeface="Spartan Thin Medium"/>
                <a:ea typeface="Spartan Thin Medium"/>
                <a:cs typeface="Spartan Thin Medium"/>
                <a:sym typeface="Spartan Thin Medium"/>
              </a:defRPr>
            </a:pPr>
            <a:r>
              <a:rPr lang="tr-TR" sz="2300" dirty="0">
                <a:solidFill>
                  <a:schemeClr val="tx2"/>
                </a:solidFill>
                <a:latin typeface="+mn-lt"/>
              </a:rPr>
              <a:t>PE </a:t>
            </a:r>
            <a:r>
              <a:rPr lang="tr-TR" sz="2300" dirty="0" err="1">
                <a:solidFill>
                  <a:schemeClr val="tx2"/>
                </a:solidFill>
                <a:latin typeface="+mn-lt"/>
              </a:rPr>
              <a:t>Loading</a:t>
            </a:r>
            <a:endParaRPr lang="tr-TR" sz="2300" dirty="0">
              <a:solidFill>
                <a:schemeClr val="tx2"/>
              </a:solidFill>
              <a:latin typeface="+mn-lt"/>
            </a:endParaRPr>
          </a:p>
          <a:p>
            <a:pPr marL="285750" indent="-285750" defTabSz="548640">
              <a:lnSpc>
                <a:spcPct val="125000"/>
              </a:lnSpc>
              <a:buFont typeface="Arial" panose="020B0604020202020204" pitchFamily="34" charset="0"/>
              <a:buChar char="•"/>
              <a:defRPr sz="2400" spc="-44">
                <a:solidFill>
                  <a:srgbClr val="00013D"/>
                </a:solidFill>
                <a:latin typeface="Spartan Thin Medium"/>
                <a:ea typeface="Spartan Thin Medium"/>
                <a:cs typeface="Spartan Thin Medium"/>
                <a:sym typeface="Spartan Thin Medium"/>
              </a:defRPr>
            </a:pPr>
            <a:r>
              <a:rPr lang="tr-TR" sz="2300" dirty="0">
                <a:solidFill>
                  <a:schemeClr val="tx2"/>
                </a:solidFill>
                <a:latin typeface="+mn-lt"/>
              </a:rPr>
              <a:t>COFF </a:t>
            </a:r>
            <a:r>
              <a:rPr lang="tr-TR" sz="2300" dirty="0" err="1">
                <a:solidFill>
                  <a:schemeClr val="tx2"/>
                </a:solidFill>
                <a:latin typeface="+mn-lt"/>
              </a:rPr>
              <a:t>Loading</a:t>
            </a:r>
            <a:endParaRPr lang="tr-TR" sz="2300" dirty="0">
              <a:solidFill>
                <a:schemeClr val="tx2"/>
              </a:solidFill>
              <a:latin typeface="+mn-lt"/>
            </a:endParaRPr>
          </a:p>
          <a:p>
            <a:pPr marL="285750" indent="-285750" defTabSz="548640">
              <a:lnSpc>
                <a:spcPct val="125000"/>
              </a:lnSpc>
              <a:buFont typeface="Arial" panose="020B0604020202020204" pitchFamily="34" charset="0"/>
              <a:buChar char="•"/>
              <a:defRPr sz="2400" spc="-44">
                <a:solidFill>
                  <a:srgbClr val="00013D"/>
                </a:solidFill>
                <a:latin typeface="Spartan Thin Medium"/>
                <a:ea typeface="Spartan Thin Medium"/>
                <a:cs typeface="Spartan Thin Medium"/>
                <a:sym typeface="Spartan Thin Medium"/>
              </a:defRPr>
            </a:pPr>
            <a:r>
              <a:rPr lang="tr-TR" sz="2300" dirty="0" err="1">
                <a:solidFill>
                  <a:schemeClr val="tx2"/>
                </a:solidFill>
                <a:latin typeface="+mn-lt"/>
              </a:rPr>
              <a:t>Writing</a:t>
            </a:r>
            <a:r>
              <a:rPr lang="tr-TR" sz="2300" dirty="0">
                <a:solidFill>
                  <a:schemeClr val="tx2"/>
                </a:solidFill>
                <a:latin typeface="+mn-lt"/>
              </a:rPr>
              <a:t> </a:t>
            </a:r>
            <a:r>
              <a:rPr lang="tr-TR" sz="2300" dirty="0" err="1">
                <a:solidFill>
                  <a:schemeClr val="tx2"/>
                </a:solidFill>
                <a:latin typeface="+mn-lt"/>
              </a:rPr>
              <a:t>Shellcode</a:t>
            </a:r>
            <a:r>
              <a:rPr lang="tr-TR" sz="2300" dirty="0">
                <a:solidFill>
                  <a:schemeClr val="tx2"/>
                </a:solidFill>
                <a:latin typeface="+mn-lt"/>
              </a:rPr>
              <a:t> in C</a:t>
            </a:r>
          </a:p>
          <a:p>
            <a:pPr marL="285750" indent="-285750" defTabSz="548640">
              <a:lnSpc>
                <a:spcPct val="125000"/>
              </a:lnSpc>
              <a:buFont typeface="Arial" panose="020B0604020202020204" pitchFamily="34" charset="0"/>
              <a:buChar char="•"/>
              <a:defRPr sz="2400" spc="-44">
                <a:solidFill>
                  <a:srgbClr val="00013D"/>
                </a:solidFill>
                <a:latin typeface="Spartan Thin Medium"/>
                <a:ea typeface="Spartan Thin Medium"/>
                <a:cs typeface="Spartan Thin Medium"/>
                <a:sym typeface="Spartan Thin Medium"/>
              </a:defRPr>
            </a:pPr>
            <a:r>
              <a:rPr lang="tr-TR" sz="2300" dirty="0" err="1">
                <a:solidFill>
                  <a:schemeClr val="tx2"/>
                </a:solidFill>
                <a:latin typeface="+mn-lt"/>
              </a:rPr>
              <a:t>Garbage</a:t>
            </a:r>
            <a:r>
              <a:rPr lang="tr-TR" sz="2300" dirty="0">
                <a:solidFill>
                  <a:schemeClr val="tx2"/>
                </a:solidFill>
                <a:latin typeface="+mn-lt"/>
              </a:rPr>
              <a:t> </a:t>
            </a:r>
            <a:r>
              <a:rPr lang="tr-TR" sz="2300" dirty="0" err="1">
                <a:solidFill>
                  <a:schemeClr val="tx2"/>
                </a:solidFill>
                <a:latin typeface="+mn-lt"/>
              </a:rPr>
              <a:t>Code</a:t>
            </a:r>
            <a:r>
              <a:rPr lang="tr-TR" sz="2300" dirty="0">
                <a:solidFill>
                  <a:schemeClr val="tx2"/>
                </a:solidFill>
                <a:latin typeface="+mn-lt"/>
              </a:rPr>
              <a:t> </a:t>
            </a:r>
            <a:r>
              <a:rPr lang="tr-TR" sz="2300" dirty="0" err="1">
                <a:solidFill>
                  <a:schemeClr val="tx2"/>
                </a:solidFill>
                <a:latin typeface="+mn-lt"/>
              </a:rPr>
              <a:t>Generation</a:t>
            </a:r>
            <a:endParaRPr lang="tr-TR" sz="2300" dirty="0">
              <a:solidFill>
                <a:schemeClr val="tx2"/>
              </a:solidFill>
              <a:latin typeface="+mn-lt"/>
            </a:endParaRPr>
          </a:p>
          <a:p>
            <a:pPr marL="285750" indent="-285750" defTabSz="548640">
              <a:lnSpc>
                <a:spcPct val="125000"/>
              </a:lnSpc>
              <a:buFont typeface="Arial" panose="020B0604020202020204" pitchFamily="34" charset="0"/>
              <a:buChar char="•"/>
              <a:defRPr sz="2400" spc="-44">
                <a:solidFill>
                  <a:srgbClr val="00013D"/>
                </a:solidFill>
                <a:latin typeface="Spartan Thin Medium"/>
                <a:ea typeface="Spartan Thin Medium"/>
                <a:cs typeface="Spartan Thin Medium"/>
                <a:sym typeface="Spartan Thin Medium"/>
              </a:defRPr>
            </a:pPr>
            <a:r>
              <a:rPr lang="tr-TR" sz="2300" dirty="0" err="1">
                <a:solidFill>
                  <a:schemeClr val="tx2"/>
                </a:solidFill>
                <a:latin typeface="+mn-lt"/>
              </a:rPr>
              <a:t>Stream</a:t>
            </a:r>
            <a:r>
              <a:rPr lang="tr-TR" sz="2300" dirty="0">
                <a:solidFill>
                  <a:schemeClr val="tx2"/>
                </a:solidFill>
                <a:latin typeface="+mn-lt"/>
              </a:rPr>
              <a:t> </a:t>
            </a:r>
            <a:r>
              <a:rPr lang="tr-TR" sz="2300" dirty="0" err="1">
                <a:solidFill>
                  <a:schemeClr val="tx2"/>
                </a:solidFill>
                <a:latin typeface="+mn-lt"/>
              </a:rPr>
              <a:t>Cipher</a:t>
            </a:r>
            <a:r>
              <a:rPr lang="tr-TR" sz="2300" dirty="0">
                <a:solidFill>
                  <a:schemeClr val="tx2"/>
                </a:solidFill>
                <a:latin typeface="+mn-lt"/>
              </a:rPr>
              <a:t>: RC4</a:t>
            </a:r>
          </a:p>
          <a:p>
            <a:pPr marL="285750" indent="-285750" defTabSz="548640">
              <a:lnSpc>
                <a:spcPct val="125000"/>
              </a:lnSpc>
              <a:buFont typeface="Arial" panose="020B0604020202020204" pitchFamily="34" charset="0"/>
              <a:buChar char="•"/>
              <a:defRPr sz="2400" spc="-44">
                <a:solidFill>
                  <a:srgbClr val="00013D"/>
                </a:solidFill>
                <a:latin typeface="Spartan Thin Medium"/>
                <a:ea typeface="Spartan Thin Medium"/>
                <a:cs typeface="Spartan Thin Medium"/>
                <a:sym typeface="Spartan Thin Medium"/>
              </a:defRPr>
            </a:pPr>
            <a:r>
              <a:rPr lang="tr-TR" sz="2300" dirty="0" err="1">
                <a:solidFill>
                  <a:schemeClr val="tx2"/>
                </a:solidFill>
                <a:latin typeface="+mn-lt"/>
              </a:rPr>
              <a:t>Block</a:t>
            </a:r>
            <a:r>
              <a:rPr lang="tr-TR" sz="2300" dirty="0">
                <a:solidFill>
                  <a:schemeClr val="tx2"/>
                </a:solidFill>
                <a:latin typeface="+mn-lt"/>
              </a:rPr>
              <a:t> </a:t>
            </a:r>
            <a:r>
              <a:rPr lang="tr-TR" sz="2300" dirty="0" err="1">
                <a:solidFill>
                  <a:schemeClr val="tx2"/>
                </a:solidFill>
                <a:latin typeface="+mn-lt"/>
              </a:rPr>
              <a:t>Cipher</a:t>
            </a:r>
            <a:r>
              <a:rPr lang="tr-TR" sz="2300" dirty="0">
                <a:solidFill>
                  <a:schemeClr val="tx2"/>
                </a:solidFill>
                <a:latin typeface="+mn-lt"/>
              </a:rPr>
              <a:t>: </a:t>
            </a:r>
            <a:r>
              <a:rPr lang="tr-TR" sz="2300" dirty="0" err="1">
                <a:solidFill>
                  <a:schemeClr val="tx2"/>
                </a:solidFill>
                <a:latin typeface="+mn-lt"/>
              </a:rPr>
              <a:t>Random</a:t>
            </a:r>
            <a:r>
              <a:rPr lang="tr-TR" sz="2300" dirty="0">
                <a:solidFill>
                  <a:schemeClr val="tx2"/>
                </a:solidFill>
                <a:latin typeface="+mn-lt"/>
              </a:rPr>
              <a:t> </a:t>
            </a:r>
            <a:r>
              <a:rPr lang="tr-TR" sz="2300" dirty="0" err="1">
                <a:solidFill>
                  <a:schemeClr val="tx2"/>
                </a:solidFill>
                <a:latin typeface="+mn-lt"/>
              </a:rPr>
              <a:t>Block</a:t>
            </a:r>
            <a:r>
              <a:rPr lang="tr-TR" sz="2300" dirty="0">
                <a:solidFill>
                  <a:schemeClr val="tx2"/>
                </a:solidFill>
                <a:latin typeface="+mn-lt"/>
              </a:rPr>
              <a:t> </a:t>
            </a:r>
            <a:r>
              <a:rPr lang="tr-TR" sz="2300" dirty="0" err="1">
                <a:solidFill>
                  <a:schemeClr val="tx2"/>
                </a:solidFill>
                <a:latin typeface="+mn-lt"/>
              </a:rPr>
              <a:t>Cipher</a:t>
            </a:r>
            <a:endParaRPr lang="tr-TR" sz="2300" dirty="0">
              <a:solidFill>
                <a:schemeClr val="tx2"/>
              </a:solidFill>
              <a:latin typeface="+mn-lt"/>
            </a:endParaRPr>
          </a:p>
          <a:p>
            <a:pPr marL="285750" indent="-285750" defTabSz="548640">
              <a:lnSpc>
                <a:spcPct val="125000"/>
              </a:lnSpc>
              <a:buFont typeface="Arial" panose="020B0604020202020204" pitchFamily="34" charset="0"/>
              <a:buChar char="•"/>
              <a:defRPr sz="2400" spc="-44">
                <a:solidFill>
                  <a:srgbClr val="00013D"/>
                </a:solidFill>
                <a:latin typeface="Spartan Thin Medium"/>
                <a:ea typeface="Spartan Thin Medium"/>
                <a:cs typeface="Spartan Thin Medium"/>
                <a:sym typeface="Spartan Thin Medium"/>
              </a:defRPr>
            </a:pPr>
            <a:r>
              <a:rPr lang="tr-TR" sz="2300" dirty="0">
                <a:solidFill>
                  <a:schemeClr val="tx2"/>
                </a:solidFill>
                <a:latin typeface="+mn-lt"/>
              </a:rPr>
              <a:t>General </a:t>
            </a:r>
            <a:r>
              <a:rPr lang="tr-TR" sz="2300" dirty="0" err="1">
                <a:solidFill>
                  <a:schemeClr val="tx2"/>
                </a:solidFill>
                <a:latin typeface="+mn-lt"/>
              </a:rPr>
              <a:t>Execution</a:t>
            </a:r>
            <a:r>
              <a:rPr lang="tr-TR" sz="2300" dirty="0">
                <a:solidFill>
                  <a:schemeClr val="tx2"/>
                </a:solidFill>
                <a:latin typeface="+mn-lt"/>
              </a:rPr>
              <a:t> </a:t>
            </a:r>
            <a:r>
              <a:rPr lang="tr-TR" sz="2300" dirty="0" err="1">
                <a:solidFill>
                  <a:schemeClr val="tx2"/>
                </a:solidFill>
                <a:latin typeface="+mn-lt"/>
              </a:rPr>
              <a:t>Flow</a:t>
            </a:r>
            <a:endParaRPr lang="tr-TR" sz="2300" dirty="0">
              <a:solidFill>
                <a:schemeClr val="tx2"/>
              </a:solidFill>
              <a:latin typeface="+mn-lt"/>
            </a:endParaRPr>
          </a:p>
          <a:p>
            <a:pPr marL="285750" indent="-285750" defTabSz="548640">
              <a:lnSpc>
                <a:spcPct val="125000"/>
              </a:lnSpc>
              <a:buFont typeface="Arial" panose="020B0604020202020204" pitchFamily="34" charset="0"/>
              <a:buChar char="•"/>
              <a:defRPr sz="2400" spc="-44">
                <a:solidFill>
                  <a:srgbClr val="00013D"/>
                </a:solidFill>
                <a:latin typeface="Spartan Thin Medium"/>
                <a:ea typeface="Spartan Thin Medium"/>
                <a:cs typeface="Spartan Thin Medium"/>
                <a:sym typeface="Spartan Thin Medium"/>
              </a:defRPr>
            </a:pPr>
            <a:r>
              <a:rPr lang="tr-TR" sz="2300" dirty="0">
                <a:solidFill>
                  <a:schemeClr val="tx2"/>
                </a:solidFill>
                <a:latin typeface="+mn-lt"/>
              </a:rPr>
              <a:t>Demo</a:t>
            </a:r>
          </a:p>
          <a:p>
            <a:pPr marL="285750" indent="-285750" defTabSz="548640">
              <a:lnSpc>
                <a:spcPct val="125000"/>
              </a:lnSpc>
              <a:buFont typeface="Arial" panose="020B0604020202020204" pitchFamily="34" charset="0"/>
              <a:buChar char="•"/>
              <a:defRPr sz="2400" spc="-44">
                <a:solidFill>
                  <a:srgbClr val="00013D"/>
                </a:solidFill>
                <a:latin typeface="Spartan Thin Medium"/>
                <a:ea typeface="Spartan Thin Medium"/>
                <a:cs typeface="Spartan Thin Medium"/>
                <a:sym typeface="Spartan Thin Medium"/>
              </a:defRPr>
            </a:pPr>
            <a:r>
              <a:rPr lang="tr-TR" sz="2300" dirty="0" err="1">
                <a:solidFill>
                  <a:schemeClr val="tx2"/>
                </a:solidFill>
                <a:latin typeface="+mn-lt"/>
              </a:rPr>
              <a:t>What’s</a:t>
            </a:r>
            <a:r>
              <a:rPr lang="tr-TR" sz="2300" dirty="0">
                <a:solidFill>
                  <a:schemeClr val="tx2"/>
                </a:solidFill>
                <a:latin typeface="+mn-lt"/>
              </a:rPr>
              <a:t> </a:t>
            </a:r>
            <a:r>
              <a:rPr lang="tr-TR" sz="2300" dirty="0" err="1">
                <a:solidFill>
                  <a:schemeClr val="tx2"/>
                </a:solidFill>
                <a:latin typeface="+mn-lt"/>
              </a:rPr>
              <a:t>Next</a:t>
            </a:r>
            <a:r>
              <a:rPr lang="tr-TR" sz="2300" dirty="0">
                <a:solidFill>
                  <a:schemeClr val="tx2"/>
                </a:solidFill>
                <a:latin typeface="+mn-lt"/>
              </a:rPr>
              <a:t>?</a:t>
            </a:r>
          </a:p>
          <a:p>
            <a:pPr marL="285750" indent="-285750" defTabSz="548640">
              <a:lnSpc>
                <a:spcPct val="125000"/>
              </a:lnSpc>
              <a:buFont typeface="Arial" panose="020B0604020202020204" pitchFamily="34" charset="0"/>
              <a:buChar char="•"/>
              <a:defRPr sz="2400" spc="-44">
                <a:solidFill>
                  <a:srgbClr val="00013D"/>
                </a:solidFill>
                <a:latin typeface="Spartan Thin Medium"/>
                <a:ea typeface="Spartan Thin Medium"/>
                <a:cs typeface="Spartan Thin Medium"/>
                <a:sym typeface="Spartan Thin Medium"/>
              </a:defRPr>
            </a:pPr>
            <a:endParaRPr lang="tr-TR" sz="2300" dirty="0">
              <a:solidFill>
                <a:schemeClr val="tx2"/>
              </a:solidFill>
              <a:latin typeface="+mn-lt"/>
            </a:endParaRPr>
          </a:p>
          <a:p>
            <a:pPr marL="285750" indent="-285750" defTabSz="548640">
              <a:lnSpc>
                <a:spcPct val="125000"/>
              </a:lnSpc>
              <a:buFont typeface="Arial" panose="020B0604020202020204" pitchFamily="34" charset="0"/>
              <a:buChar char="•"/>
              <a:defRPr sz="2400" spc="-44">
                <a:solidFill>
                  <a:srgbClr val="00013D"/>
                </a:solidFill>
                <a:latin typeface="Spartan Thin Medium"/>
                <a:ea typeface="Spartan Thin Medium"/>
                <a:cs typeface="Spartan Thin Medium"/>
                <a:sym typeface="Spartan Thin Medium"/>
              </a:defRPr>
            </a:pPr>
            <a:endParaRPr lang="tr-TR" sz="2300" dirty="0">
              <a:solidFill>
                <a:schemeClr val="tx2"/>
              </a:solidFill>
              <a:latin typeface="+mn-lt"/>
            </a:endParaRPr>
          </a:p>
          <a:p>
            <a:pPr marL="285750" indent="-285750" defTabSz="548640">
              <a:lnSpc>
                <a:spcPct val="125000"/>
              </a:lnSpc>
              <a:buFont typeface="Arial" panose="020B0604020202020204" pitchFamily="34" charset="0"/>
              <a:buChar char="•"/>
              <a:defRPr sz="2400" spc="-44">
                <a:solidFill>
                  <a:srgbClr val="00013D"/>
                </a:solidFill>
                <a:latin typeface="Spartan Thin Medium"/>
                <a:ea typeface="Spartan Thin Medium"/>
                <a:cs typeface="Spartan Thin Medium"/>
                <a:sym typeface="Spartan Thin Medium"/>
              </a:defRPr>
            </a:pPr>
            <a:endParaRPr lang="tr-TR" sz="2300" dirty="0">
              <a:solidFill>
                <a:schemeClr val="tx2"/>
              </a:solidFill>
              <a:latin typeface="+mn-lt"/>
            </a:endParaRPr>
          </a:p>
          <a:p>
            <a:pPr marL="285750" indent="-285750" defTabSz="548640">
              <a:lnSpc>
                <a:spcPct val="125000"/>
              </a:lnSpc>
              <a:buFont typeface="Arial" panose="020B0604020202020204" pitchFamily="34" charset="0"/>
              <a:buChar char="•"/>
              <a:defRPr sz="2400" spc="-44">
                <a:solidFill>
                  <a:srgbClr val="00013D"/>
                </a:solidFill>
                <a:latin typeface="Spartan Thin Medium"/>
                <a:ea typeface="Spartan Thin Medium"/>
                <a:cs typeface="Spartan Thin Medium"/>
                <a:sym typeface="Spartan Thin Medium"/>
              </a:defRPr>
            </a:pPr>
            <a:endParaRPr lang="tr-TR" sz="2300" dirty="0">
              <a:solidFill>
                <a:schemeClr val="tx2"/>
              </a:solidFill>
              <a:latin typeface="+mn-lt"/>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bout">
            <a:extLst>
              <a:ext uri="{FF2B5EF4-FFF2-40B4-BE49-F238E27FC236}">
                <a16:creationId xmlns:a16="http://schemas.microsoft.com/office/drawing/2014/main" id="{3DB12C27-E917-779E-6A1A-240B5559A132}"/>
              </a:ext>
            </a:extLst>
          </p:cNvPr>
          <p:cNvSpPr txBox="1"/>
          <p:nvPr/>
        </p:nvSpPr>
        <p:spPr>
          <a:xfrm>
            <a:off x="900332" y="1299373"/>
            <a:ext cx="7420493" cy="75405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0480" tIns="30480" rIns="30480" bIns="30480" anchor="ctr">
            <a:spAutoFit/>
          </a:bodyPr>
          <a:lstStyle>
            <a:lvl1pPr defTabSz="914400">
              <a:defRPr sz="8000" spc="-148">
                <a:solidFill>
                  <a:srgbClr val="01CF89"/>
                </a:solidFill>
                <a:latin typeface="+mn-lt"/>
                <a:ea typeface="+mn-ea"/>
                <a:cs typeface="+mn-cs"/>
                <a:sym typeface="Spartan Bold"/>
              </a:defRPr>
            </a:lvl1pPr>
          </a:lstStyle>
          <a:p>
            <a:pPr defTabSz="548640">
              <a:lnSpc>
                <a:spcPct val="90000"/>
              </a:lnSpc>
              <a:defRPr sz="16000" spc="-296">
                <a:solidFill>
                  <a:srgbClr val="00013D"/>
                </a:solidFill>
                <a:latin typeface="+mn-lt"/>
                <a:ea typeface="+mn-ea"/>
                <a:cs typeface="+mn-cs"/>
                <a:sym typeface="Spartan Bold"/>
              </a:defRPr>
            </a:pPr>
            <a:r>
              <a:rPr lang="tr-TR" sz="5000" b="1" dirty="0" err="1">
                <a:solidFill>
                  <a:schemeClr val="accent1"/>
                </a:solidFill>
                <a:latin typeface="+mj-lt"/>
              </a:rPr>
              <a:t>What</a:t>
            </a:r>
            <a:r>
              <a:rPr lang="tr-TR" sz="5000" b="1" dirty="0">
                <a:solidFill>
                  <a:schemeClr val="accent1"/>
                </a:solidFill>
                <a:latin typeface="+mj-lt"/>
              </a:rPr>
              <a:t> is </a:t>
            </a:r>
            <a:r>
              <a:rPr lang="tr-TR" sz="5000" b="1" dirty="0" err="1">
                <a:solidFill>
                  <a:schemeClr val="accent1"/>
                </a:solidFill>
                <a:latin typeface="+mj-lt"/>
              </a:rPr>
              <a:t>Polymorphism</a:t>
            </a:r>
            <a:r>
              <a:rPr lang="tr-TR" sz="5000" b="1" dirty="0">
                <a:solidFill>
                  <a:schemeClr val="accent1"/>
                </a:solidFill>
                <a:latin typeface="+mj-lt"/>
              </a:rPr>
              <a:t>?</a:t>
            </a:r>
          </a:p>
        </p:txBody>
      </p:sp>
      <p:sp>
        <p:nvSpPr>
          <p:cNvPr id="3" name="Cras mattis iudicium purus sit amet fermentum. Quid securi etiam tamquam eu fugiat nulla pariatur. Plura mihi bona sunt, inclinet, amari petere vellent. Praeterea iter est quasdam res quas ex communi. Non equidem invideo, miror magis posuere velit aliquet.…">
            <a:extLst>
              <a:ext uri="{FF2B5EF4-FFF2-40B4-BE49-F238E27FC236}">
                <a16:creationId xmlns:a16="http://schemas.microsoft.com/office/drawing/2014/main" id="{A23103A4-FC8A-58B1-BECF-C6C6ADF2A258}"/>
              </a:ext>
            </a:extLst>
          </p:cNvPr>
          <p:cNvSpPr txBox="1"/>
          <p:nvPr/>
        </p:nvSpPr>
        <p:spPr>
          <a:xfrm>
            <a:off x="900332" y="3124534"/>
            <a:ext cx="13476851" cy="327942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0480" tIns="30480" rIns="30480" bIns="30480"/>
          <a:lstStyle/>
          <a:p>
            <a:pPr marL="285750" indent="-285750" defTabSz="548640">
              <a:lnSpc>
                <a:spcPct val="125000"/>
              </a:lnSpc>
              <a:buFont typeface="Arial" panose="020B0604020202020204" pitchFamily="34" charset="0"/>
              <a:buChar char="•"/>
              <a:defRPr sz="2400" spc="-44">
                <a:solidFill>
                  <a:srgbClr val="00013D"/>
                </a:solidFill>
                <a:latin typeface="Spartan Thin Medium"/>
                <a:ea typeface="Spartan Thin Medium"/>
                <a:cs typeface="Spartan Thin Medium"/>
                <a:sym typeface="Spartan Thin Medium"/>
              </a:defRPr>
            </a:pPr>
            <a:r>
              <a:rPr lang="en-US" b="0" i="0" dirty="0">
                <a:solidFill>
                  <a:srgbClr val="333854"/>
                </a:solidFill>
                <a:effectLst/>
                <a:latin typeface="Hero New"/>
              </a:rPr>
              <a:t>“</a:t>
            </a:r>
            <a:r>
              <a:rPr lang="tr-TR" b="0" i="0" dirty="0" err="1">
                <a:solidFill>
                  <a:srgbClr val="333854"/>
                </a:solidFill>
                <a:effectLst/>
                <a:latin typeface="Hero New"/>
              </a:rPr>
              <a:t>To</a:t>
            </a:r>
            <a:r>
              <a:rPr lang="tr-TR" b="0" i="0" dirty="0">
                <a:solidFill>
                  <a:srgbClr val="333854"/>
                </a:solidFill>
                <a:effectLst/>
                <a:latin typeface="Hero New"/>
              </a:rPr>
              <a:t> </a:t>
            </a:r>
            <a:r>
              <a:rPr lang="en-US" b="0" i="0" dirty="0">
                <a:solidFill>
                  <a:srgbClr val="333854"/>
                </a:solidFill>
                <a:effectLst/>
                <a:latin typeface="Hero New"/>
              </a:rPr>
              <a:t>exist in various forms of different types at different times”</a:t>
            </a:r>
            <a:endParaRPr lang="tr-TR" b="0" i="0" dirty="0">
              <a:solidFill>
                <a:srgbClr val="333854"/>
              </a:solidFill>
              <a:effectLst/>
              <a:latin typeface="Hero New"/>
            </a:endParaRPr>
          </a:p>
          <a:p>
            <a:pPr marL="285750" indent="-285750" defTabSz="548640">
              <a:lnSpc>
                <a:spcPct val="125000"/>
              </a:lnSpc>
              <a:buFont typeface="Arial" panose="020B0604020202020204" pitchFamily="34" charset="0"/>
              <a:buChar char="•"/>
              <a:defRPr sz="2400" spc="-44">
                <a:solidFill>
                  <a:srgbClr val="00013D"/>
                </a:solidFill>
                <a:latin typeface="Spartan Thin Medium"/>
                <a:ea typeface="Spartan Thin Medium"/>
                <a:cs typeface="Spartan Thin Medium"/>
                <a:sym typeface="Spartan Thin Medium"/>
              </a:defRPr>
            </a:pPr>
            <a:r>
              <a:rPr lang="en-US" b="0" i="0" dirty="0">
                <a:solidFill>
                  <a:srgbClr val="333854"/>
                </a:solidFill>
                <a:effectLst/>
                <a:latin typeface="Hero New"/>
              </a:rPr>
              <a:t>“</a:t>
            </a:r>
            <a:r>
              <a:rPr lang="tr-TR" dirty="0">
                <a:solidFill>
                  <a:srgbClr val="333854"/>
                </a:solidFill>
                <a:latin typeface="Hero New"/>
              </a:rPr>
              <a:t>T</a:t>
            </a:r>
            <a:r>
              <a:rPr lang="en-US" b="0" i="0" dirty="0">
                <a:solidFill>
                  <a:srgbClr val="333854"/>
                </a:solidFill>
                <a:effectLst/>
                <a:latin typeface="Hero New"/>
              </a:rPr>
              <a:t>o create numerous encryption-decryption routines in order to disrupt the signature-derivation mechanism”</a:t>
            </a:r>
            <a:endParaRPr lang="tr-TR" b="0" i="0" dirty="0">
              <a:solidFill>
                <a:srgbClr val="333854"/>
              </a:solidFill>
              <a:effectLst/>
              <a:latin typeface="Hero New"/>
            </a:endParaRPr>
          </a:p>
          <a:p>
            <a:pPr marL="285750" indent="-285750" defTabSz="548640">
              <a:lnSpc>
                <a:spcPct val="125000"/>
              </a:lnSpc>
              <a:buFont typeface="Arial" panose="020B0604020202020204" pitchFamily="34" charset="0"/>
              <a:buChar char="•"/>
              <a:defRPr sz="2400" spc="-44">
                <a:solidFill>
                  <a:srgbClr val="00013D"/>
                </a:solidFill>
                <a:latin typeface="Spartan Thin Medium"/>
                <a:ea typeface="Spartan Thin Medium"/>
                <a:cs typeface="Spartan Thin Medium"/>
                <a:sym typeface="Spartan Thin Medium"/>
              </a:defRPr>
            </a:pPr>
            <a:r>
              <a:rPr lang="en-US" dirty="0">
                <a:solidFill>
                  <a:srgbClr val="333854"/>
                </a:solidFill>
                <a:latin typeface="Hero New"/>
              </a:rPr>
              <a:t>No constant algorithm or a single key</a:t>
            </a:r>
          </a:p>
          <a:p>
            <a:pPr marL="285750" indent="-285750" defTabSz="548640">
              <a:lnSpc>
                <a:spcPct val="125000"/>
              </a:lnSpc>
              <a:buFont typeface="Arial" panose="020B0604020202020204" pitchFamily="34" charset="0"/>
              <a:buChar char="•"/>
              <a:defRPr sz="2400" spc="-44">
                <a:solidFill>
                  <a:srgbClr val="00013D"/>
                </a:solidFill>
                <a:latin typeface="Spartan Thin Medium"/>
                <a:ea typeface="Spartan Thin Medium"/>
                <a:cs typeface="Spartan Thin Medium"/>
                <a:sym typeface="Spartan Thin Medium"/>
              </a:defRPr>
            </a:pPr>
            <a:r>
              <a:rPr lang="tr-TR" dirty="0" err="1">
                <a:solidFill>
                  <a:srgbClr val="333854"/>
                </a:solidFill>
                <a:latin typeface="Hero New"/>
              </a:rPr>
              <a:t>Controlled</a:t>
            </a:r>
            <a:r>
              <a:rPr lang="tr-TR" dirty="0">
                <a:solidFill>
                  <a:srgbClr val="333854"/>
                </a:solidFill>
                <a:latin typeface="Hero New"/>
              </a:rPr>
              <a:t> by Mutation Engines</a:t>
            </a:r>
          </a:p>
          <a:p>
            <a:pPr marL="285750" indent="-285750" defTabSz="548640">
              <a:lnSpc>
                <a:spcPct val="125000"/>
              </a:lnSpc>
              <a:buFont typeface="Arial" panose="020B0604020202020204" pitchFamily="34" charset="0"/>
              <a:buChar char="•"/>
              <a:defRPr sz="2400" spc="-44">
                <a:solidFill>
                  <a:srgbClr val="00013D"/>
                </a:solidFill>
                <a:latin typeface="Spartan Thin Medium"/>
                <a:ea typeface="Spartan Thin Medium"/>
                <a:cs typeface="Spartan Thin Medium"/>
                <a:sym typeface="Spartan Thin Medium"/>
              </a:defRPr>
            </a:pPr>
            <a:r>
              <a:rPr lang="tr-TR" dirty="0">
                <a:solidFill>
                  <a:srgbClr val="333854"/>
                </a:solidFill>
                <a:latin typeface="Hero New"/>
              </a:rPr>
              <a:t>Subroutine reordering, dead code insertion, register swapping...</a:t>
            </a:r>
          </a:p>
          <a:p>
            <a:pPr marL="285750" indent="-285750" defTabSz="548640">
              <a:lnSpc>
                <a:spcPct val="125000"/>
              </a:lnSpc>
              <a:buFont typeface="Arial" panose="020B0604020202020204" pitchFamily="34" charset="0"/>
              <a:buChar char="•"/>
              <a:defRPr sz="2400" spc="-44">
                <a:solidFill>
                  <a:srgbClr val="00013D"/>
                </a:solidFill>
                <a:latin typeface="Spartan Thin Medium"/>
                <a:ea typeface="Spartan Thin Medium"/>
                <a:cs typeface="Spartan Thin Medium"/>
                <a:sym typeface="Spartan Thin Medium"/>
              </a:defRPr>
            </a:pPr>
            <a:r>
              <a:rPr lang="tr-TR">
                <a:solidFill>
                  <a:srgbClr val="333854"/>
                </a:solidFill>
                <a:latin typeface="Hero New"/>
              </a:rPr>
              <a:t>Low level programming and assembly output</a:t>
            </a:r>
          </a:p>
          <a:p>
            <a:pPr marL="285750" indent="-285750" defTabSz="548640">
              <a:lnSpc>
                <a:spcPct val="125000"/>
              </a:lnSpc>
              <a:buFont typeface="Arial" panose="020B0604020202020204" pitchFamily="34" charset="0"/>
              <a:buChar char="•"/>
              <a:defRPr sz="2400" spc="-44">
                <a:solidFill>
                  <a:srgbClr val="00013D"/>
                </a:solidFill>
                <a:latin typeface="Spartan Thin Medium"/>
                <a:ea typeface="Spartan Thin Medium"/>
                <a:cs typeface="Spartan Thin Medium"/>
                <a:sym typeface="Spartan Thin Medium"/>
              </a:defRPr>
            </a:pPr>
            <a:r>
              <a:rPr lang="tr-TR">
                <a:solidFill>
                  <a:srgbClr val="333854"/>
                </a:solidFill>
                <a:latin typeface="Hero New"/>
              </a:rPr>
              <a:t>First </a:t>
            </a:r>
            <a:r>
              <a:rPr lang="tr-TR" dirty="0" err="1">
                <a:solidFill>
                  <a:srgbClr val="333854"/>
                </a:solidFill>
                <a:latin typeface="Hero New"/>
              </a:rPr>
              <a:t>seen</a:t>
            </a:r>
            <a:r>
              <a:rPr lang="tr-TR" dirty="0">
                <a:solidFill>
                  <a:srgbClr val="333854"/>
                </a:solidFill>
                <a:latin typeface="Hero New"/>
              </a:rPr>
              <a:t> in t</a:t>
            </a:r>
            <a:r>
              <a:rPr lang="en-US" dirty="0">
                <a:solidFill>
                  <a:srgbClr val="333854"/>
                </a:solidFill>
                <a:latin typeface="Hero New"/>
              </a:rPr>
              <a:t>he Chameleon family (1260, V2P1, V2P2, and V2P6)</a:t>
            </a:r>
            <a:endParaRPr lang="tr-TR" dirty="0">
              <a:solidFill>
                <a:srgbClr val="333854"/>
              </a:solidFill>
              <a:latin typeface="Hero New"/>
            </a:endParaRPr>
          </a:p>
          <a:p>
            <a:pPr marL="285750" indent="-285750" defTabSz="548640">
              <a:lnSpc>
                <a:spcPct val="125000"/>
              </a:lnSpc>
              <a:buFont typeface="Arial" panose="020B0604020202020204" pitchFamily="34" charset="0"/>
              <a:buChar char="•"/>
              <a:defRPr sz="2400" spc="-44">
                <a:solidFill>
                  <a:srgbClr val="00013D"/>
                </a:solidFill>
                <a:latin typeface="Spartan Thin Medium"/>
                <a:ea typeface="Spartan Thin Medium"/>
                <a:cs typeface="Spartan Thin Medium"/>
                <a:sym typeface="Spartan Thin Medium"/>
              </a:defRPr>
            </a:pPr>
            <a:endParaRPr lang="tr-TR" dirty="0">
              <a:solidFill>
                <a:srgbClr val="333854"/>
              </a:solidFill>
              <a:latin typeface="Hero New"/>
            </a:endParaRPr>
          </a:p>
          <a:p>
            <a:pPr marL="285750" indent="-285750" defTabSz="548640">
              <a:lnSpc>
                <a:spcPct val="125000"/>
              </a:lnSpc>
              <a:buFont typeface="Arial" panose="020B0604020202020204" pitchFamily="34" charset="0"/>
              <a:buChar char="•"/>
              <a:defRPr sz="2400" spc="-44">
                <a:solidFill>
                  <a:srgbClr val="00013D"/>
                </a:solidFill>
                <a:latin typeface="Spartan Thin Medium"/>
                <a:ea typeface="Spartan Thin Medium"/>
                <a:cs typeface="Spartan Thin Medium"/>
                <a:sym typeface="Spartan Thin Medium"/>
              </a:defRPr>
            </a:pPr>
            <a:endParaRPr lang="tr-TR" b="0" i="0" dirty="0">
              <a:solidFill>
                <a:srgbClr val="333854"/>
              </a:solidFill>
              <a:effectLst/>
              <a:latin typeface="Hero New"/>
            </a:endParaRPr>
          </a:p>
          <a:p>
            <a:pPr marL="285750" indent="-285750" defTabSz="548640">
              <a:lnSpc>
                <a:spcPct val="125000"/>
              </a:lnSpc>
              <a:buFont typeface="Arial" panose="020B0604020202020204" pitchFamily="34" charset="0"/>
              <a:buChar char="•"/>
              <a:defRPr sz="2400" spc="-44">
                <a:solidFill>
                  <a:srgbClr val="00013D"/>
                </a:solidFill>
                <a:latin typeface="Spartan Thin Medium"/>
                <a:ea typeface="Spartan Thin Medium"/>
                <a:cs typeface="Spartan Thin Medium"/>
                <a:sym typeface="Spartan Thin Medium"/>
              </a:defRPr>
            </a:pPr>
            <a:endParaRPr lang="tr-TR" b="0" i="0" dirty="0">
              <a:solidFill>
                <a:srgbClr val="333854"/>
              </a:solidFill>
              <a:effectLst/>
              <a:latin typeface="Hero New"/>
            </a:endParaRPr>
          </a:p>
          <a:p>
            <a:pPr marL="285750" indent="-285750" defTabSz="548640">
              <a:lnSpc>
                <a:spcPct val="125000"/>
              </a:lnSpc>
              <a:buFont typeface="Arial" panose="020B0604020202020204" pitchFamily="34" charset="0"/>
              <a:buChar char="•"/>
              <a:defRPr sz="2400" spc="-44">
                <a:solidFill>
                  <a:srgbClr val="00013D"/>
                </a:solidFill>
                <a:latin typeface="Spartan Thin Medium"/>
                <a:ea typeface="Spartan Thin Medium"/>
                <a:cs typeface="Spartan Thin Medium"/>
                <a:sym typeface="Spartan Thin Medium"/>
              </a:defRPr>
            </a:pPr>
            <a:endParaRPr lang="tr-TR" b="0" i="0" dirty="0">
              <a:solidFill>
                <a:srgbClr val="333854"/>
              </a:solidFill>
              <a:effectLst/>
              <a:latin typeface="Hero New"/>
            </a:endParaRPr>
          </a:p>
          <a:p>
            <a:pPr marL="285750" indent="-285750" defTabSz="548640">
              <a:lnSpc>
                <a:spcPct val="125000"/>
              </a:lnSpc>
              <a:buFont typeface="Arial" panose="020B0604020202020204" pitchFamily="34" charset="0"/>
              <a:buChar char="•"/>
              <a:defRPr sz="2400" spc="-44">
                <a:solidFill>
                  <a:srgbClr val="00013D"/>
                </a:solidFill>
                <a:latin typeface="Spartan Thin Medium"/>
                <a:ea typeface="Spartan Thin Medium"/>
                <a:cs typeface="Spartan Thin Medium"/>
                <a:sym typeface="Spartan Thin Medium"/>
              </a:defRPr>
            </a:pPr>
            <a:endParaRPr lang="tr-TR" sz="2400" dirty="0">
              <a:solidFill>
                <a:schemeClr val="tx2"/>
              </a:solidFill>
              <a:latin typeface="+mn-lt"/>
            </a:endParaRPr>
          </a:p>
        </p:txBody>
      </p:sp>
    </p:spTree>
    <p:extLst>
      <p:ext uri="{BB962C8B-B14F-4D97-AF65-F5344CB8AC3E}">
        <p14:creationId xmlns:p14="http://schemas.microsoft.com/office/powerpoint/2010/main" val="3079428954"/>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bout">
            <a:extLst>
              <a:ext uri="{FF2B5EF4-FFF2-40B4-BE49-F238E27FC236}">
                <a16:creationId xmlns:a16="http://schemas.microsoft.com/office/drawing/2014/main" id="{3DB12C27-E917-779E-6A1A-240B5559A132}"/>
              </a:ext>
            </a:extLst>
          </p:cNvPr>
          <p:cNvSpPr txBox="1"/>
          <p:nvPr/>
        </p:nvSpPr>
        <p:spPr>
          <a:xfrm>
            <a:off x="900332" y="1299373"/>
            <a:ext cx="4731873" cy="75405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0480" tIns="30480" rIns="30480" bIns="30480" anchor="ctr">
            <a:spAutoFit/>
          </a:bodyPr>
          <a:lstStyle>
            <a:lvl1pPr defTabSz="914400">
              <a:defRPr sz="8000" spc="-148">
                <a:solidFill>
                  <a:srgbClr val="01CF89"/>
                </a:solidFill>
                <a:latin typeface="+mn-lt"/>
                <a:ea typeface="+mn-ea"/>
                <a:cs typeface="+mn-cs"/>
                <a:sym typeface="Spartan Bold"/>
              </a:defRPr>
            </a:lvl1pPr>
          </a:lstStyle>
          <a:p>
            <a:pPr defTabSz="548640">
              <a:lnSpc>
                <a:spcPct val="90000"/>
              </a:lnSpc>
              <a:defRPr sz="16000" spc="-296">
                <a:solidFill>
                  <a:srgbClr val="00013D"/>
                </a:solidFill>
                <a:latin typeface="+mn-lt"/>
                <a:ea typeface="+mn-ea"/>
                <a:cs typeface="+mn-cs"/>
                <a:sym typeface="Spartan Bold"/>
              </a:defRPr>
            </a:pPr>
            <a:r>
              <a:rPr lang="tr-TR" sz="5000" b="1" dirty="0" err="1">
                <a:solidFill>
                  <a:schemeClr val="accent1"/>
                </a:solidFill>
                <a:latin typeface="+mj-lt"/>
              </a:rPr>
              <a:t>AsmJit</a:t>
            </a:r>
            <a:r>
              <a:rPr lang="tr-TR" sz="5000" b="1" dirty="0">
                <a:solidFill>
                  <a:schemeClr val="accent1"/>
                </a:solidFill>
                <a:latin typeface="+mj-lt"/>
              </a:rPr>
              <a:t> Project</a:t>
            </a:r>
          </a:p>
        </p:txBody>
      </p:sp>
      <p:sp>
        <p:nvSpPr>
          <p:cNvPr id="3" name="Cras mattis iudicium purus sit amet fermentum. Quid securi etiam tamquam eu fugiat nulla pariatur. Plura mihi bona sunt, inclinet, amari petere vellent. Praeterea iter est quasdam res quas ex communi. Non equidem invideo, miror magis posuere velit aliquet.…">
            <a:extLst>
              <a:ext uri="{FF2B5EF4-FFF2-40B4-BE49-F238E27FC236}">
                <a16:creationId xmlns:a16="http://schemas.microsoft.com/office/drawing/2014/main" id="{5333C3CB-DABD-FCAE-D820-D47E2C729FAA}"/>
              </a:ext>
            </a:extLst>
          </p:cNvPr>
          <p:cNvSpPr txBox="1"/>
          <p:nvPr/>
        </p:nvSpPr>
        <p:spPr>
          <a:xfrm>
            <a:off x="900331" y="2238877"/>
            <a:ext cx="13476851" cy="510977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0480" tIns="30480" rIns="30480" bIns="30480"/>
          <a:lstStyle/>
          <a:p>
            <a:pPr marL="285750" indent="-285750" defTabSz="548640">
              <a:lnSpc>
                <a:spcPct val="125000"/>
              </a:lnSpc>
              <a:buFont typeface="Arial" panose="020B0604020202020204" pitchFamily="34" charset="0"/>
              <a:buChar char="•"/>
              <a:defRPr sz="2400" spc="-44">
                <a:solidFill>
                  <a:srgbClr val="00013D"/>
                </a:solidFill>
                <a:latin typeface="Spartan Thin Medium"/>
                <a:ea typeface="Spartan Thin Medium"/>
                <a:cs typeface="Spartan Thin Medium"/>
                <a:sym typeface="Spartan Thin Medium"/>
              </a:defRPr>
            </a:pPr>
            <a:endParaRPr lang="tr-TR" dirty="0">
              <a:solidFill>
                <a:srgbClr val="333854"/>
              </a:solidFill>
              <a:latin typeface="Hero New"/>
            </a:endParaRPr>
          </a:p>
          <a:p>
            <a:pPr marL="285750" indent="-285750" defTabSz="548640">
              <a:lnSpc>
                <a:spcPct val="125000"/>
              </a:lnSpc>
              <a:buFont typeface="Arial" panose="020B0604020202020204" pitchFamily="34" charset="0"/>
              <a:buChar char="•"/>
              <a:defRPr sz="2400" spc="-44">
                <a:solidFill>
                  <a:srgbClr val="00013D"/>
                </a:solidFill>
                <a:latin typeface="Spartan Thin Medium"/>
                <a:ea typeface="Spartan Thin Medium"/>
                <a:cs typeface="Spartan Thin Medium"/>
                <a:sym typeface="Spartan Thin Medium"/>
              </a:defRPr>
            </a:pPr>
            <a:endParaRPr lang="tr-TR" b="0" i="0" dirty="0">
              <a:solidFill>
                <a:srgbClr val="333854"/>
              </a:solidFill>
              <a:effectLst/>
              <a:latin typeface="Hero New"/>
            </a:endParaRPr>
          </a:p>
          <a:p>
            <a:pPr marL="285750" indent="-285750" defTabSz="548640">
              <a:lnSpc>
                <a:spcPct val="125000"/>
              </a:lnSpc>
              <a:buFont typeface="Arial" panose="020B0604020202020204" pitchFamily="34" charset="0"/>
              <a:buChar char="•"/>
              <a:defRPr sz="2400" spc="-44">
                <a:solidFill>
                  <a:srgbClr val="00013D"/>
                </a:solidFill>
                <a:latin typeface="Spartan Thin Medium"/>
                <a:ea typeface="Spartan Thin Medium"/>
                <a:cs typeface="Spartan Thin Medium"/>
                <a:sym typeface="Spartan Thin Medium"/>
              </a:defRPr>
            </a:pPr>
            <a:endParaRPr lang="tr-TR" b="0" i="0" dirty="0">
              <a:solidFill>
                <a:srgbClr val="333854"/>
              </a:solidFill>
              <a:effectLst/>
              <a:latin typeface="Hero New"/>
            </a:endParaRPr>
          </a:p>
          <a:p>
            <a:pPr marL="285750" indent="-285750" defTabSz="548640">
              <a:lnSpc>
                <a:spcPct val="125000"/>
              </a:lnSpc>
              <a:buFont typeface="Arial" panose="020B0604020202020204" pitchFamily="34" charset="0"/>
              <a:buChar char="•"/>
              <a:defRPr sz="2400" spc="-44">
                <a:solidFill>
                  <a:srgbClr val="00013D"/>
                </a:solidFill>
                <a:latin typeface="Spartan Thin Medium"/>
                <a:ea typeface="Spartan Thin Medium"/>
                <a:cs typeface="Spartan Thin Medium"/>
                <a:sym typeface="Spartan Thin Medium"/>
              </a:defRPr>
            </a:pPr>
            <a:endParaRPr lang="tr-TR" b="0" i="0" dirty="0">
              <a:solidFill>
                <a:srgbClr val="333854"/>
              </a:solidFill>
              <a:effectLst/>
              <a:latin typeface="Hero New"/>
            </a:endParaRPr>
          </a:p>
          <a:p>
            <a:pPr marL="285750" indent="-285750" defTabSz="548640">
              <a:lnSpc>
                <a:spcPct val="125000"/>
              </a:lnSpc>
              <a:buFont typeface="Arial" panose="020B0604020202020204" pitchFamily="34" charset="0"/>
              <a:buChar char="•"/>
              <a:defRPr sz="2400" spc="-44">
                <a:solidFill>
                  <a:srgbClr val="00013D"/>
                </a:solidFill>
                <a:latin typeface="Spartan Thin Medium"/>
                <a:ea typeface="Spartan Thin Medium"/>
                <a:cs typeface="Spartan Thin Medium"/>
                <a:sym typeface="Spartan Thin Medium"/>
              </a:defRPr>
            </a:pPr>
            <a:endParaRPr lang="tr-TR" sz="2400" dirty="0">
              <a:solidFill>
                <a:schemeClr val="tx2"/>
              </a:solidFill>
              <a:latin typeface="+mn-lt"/>
            </a:endParaRPr>
          </a:p>
        </p:txBody>
      </p:sp>
      <p:sp>
        <p:nvSpPr>
          <p:cNvPr id="6" name="Cras mattis iudicium purus sit amet fermentum. Quid securi etiam tamquam eu fugiat nulla pariatur. Plura mihi bona sunt, inclinet, amari petere vellent. Praeterea iter est quasdam res quas ex communi. Non equidem invideo, miror magis posuere velit aliquet.…">
            <a:extLst>
              <a:ext uri="{FF2B5EF4-FFF2-40B4-BE49-F238E27FC236}">
                <a16:creationId xmlns:a16="http://schemas.microsoft.com/office/drawing/2014/main" id="{03C98C60-F7B4-6CCC-44FB-973D81B2D701}"/>
              </a:ext>
            </a:extLst>
          </p:cNvPr>
          <p:cNvSpPr txBox="1"/>
          <p:nvPr/>
        </p:nvSpPr>
        <p:spPr>
          <a:xfrm>
            <a:off x="900330" y="3077077"/>
            <a:ext cx="13476851" cy="234586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0480" tIns="30480" rIns="30480" bIns="30480"/>
          <a:lstStyle/>
          <a:p>
            <a:pPr marL="285750" indent="-285750" defTabSz="548640">
              <a:lnSpc>
                <a:spcPct val="125000"/>
              </a:lnSpc>
              <a:buFont typeface="Arial" panose="020B0604020202020204" pitchFamily="34" charset="0"/>
              <a:buChar char="•"/>
              <a:defRPr sz="2400" spc="-44">
                <a:solidFill>
                  <a:srgbClr val="00013D"/>
                </a:solidFill>
                <a:latin typeface="Spartan Thin Medium"/>
                <a:ea typeface="Spartan Thin Medium"/>
                <a:cs typeface="Spartan Thin Medium"/>
                <a:sym typeface="Spartan Thin Medium"/>
              </a:defRPr>
            </a:pPr>
            <a:r>
              <a:rPr lang="tr-TR" dirty="0" err="1">
                <a:solidFill>
                  <a:srgbClr val="333854"/>
                </a:solidFill>
                <a:latin typeface="Hero New"/>
              </a:rPr>
              <a:t>Lightweight</a:t>
            </a:r>
            <a:r>
              <a:rPr lang="tr-TR" dirty="0">
                <a:solidFill>
                  <a:srgbClr val="333854"/>
                </a:solidFill>
                <a:latin typeface="Hero New"/>
              </a:rPr>
              <a:t> </a:t>
            </a:r>
            <a:r>
              <a:rPr lang="tr-TR" dirty="0" err="1">
                <a:solidFill>
                  <a:srgbClr val="333854"/>
                </a:solidFill>
                <a:latin typeface="Hero New"/>
              </a:rPr>
              <a:t>open-source</a:t>
            </a:r>
            <a:r>
              <a:rPr lang="tr-TR" dirty="0">
                <a:solidFill>
                  <a:srgbClr val="333854"/>
                </a:solidFill>
                <a:latin typeface="Hero New"/>
              </a:rPr>
              <a:t> </a:t>
            </a:r>
            <a:r>
              <a:rPr lang="tr-TR" dirty="0" err="1">
                <a:solidFill>
                  <a:srgbClr val="333854"/>
                </a:solidFill>
                <a:latin typeface="Hero New"/>
              </a:rPr>
              <a:t>library</a:t>
            </a:r>
            <a:r>
              <a:rPr lang="tr-TR" dirty="0">
                <a:solidFill>
                  <a:srgbClr val="333854"/>
                </a:solidFill>
                <a:latin typeface="Hero New"/>
              </a:rPr>
              <a:t> </a:t>
            </a:r>
            <a:r>
              <a:rPr lang="tr-TR" dirty="0" err="1">
                <a:solidFill>
                  <a:srgbClr val="333854"/>
                </a:solidFill>
                <a:latin typeface="Hero New"/>
              </a:rPr>
              <a:t>for</a:t>
            </a:r>
            <a:r>
              <a:rPr lang="tr-TR" dirty="0">
                <a:solidFill>
                  <a:srgbClr val="333854"/>
                </a:solidFill>
                <a:latin typeface="Hero New"/>
              </a:rPr>
              <a:t> </a:t>
            </a:r>
            <a:r>
              <a:rPr lang="tr-TR" dirty="0" err="1">
                <a:solidFill>
                  <a:srgbClr val="333854"/>
                </a:solidFill>
                <a:latin typeface="Hero New"/>
              </a:rPr>
              <a:t>machine</a:t>
            </a:r>
            <a:r>
              <a:rPr lang="tr-TR" dirty="0">
                <a:solidFill>
                  <a:srgbClr val="333854"/>
                </a:solidFill>
                <a:latin typeface="Hero New"/>
              </a:rPr>
              <a:t> </a:t>
            </a:r>
            <a:r>
              <a:rPr lang="tr-TR" dirty="0" err="1">
                <a:solidFill>
                  <a:srgbClr val="333854"/>
                </a:solidFill>
                <a:latin typeface="Hero New"/>
              </a:rPr>
              <a:t>code</a:t>
            </a:r>
            <a:r>
              <a:rPr lang="tr-TR" dirty="0">
                <a:solidFill>
                  <a:srgbClr val="333854"/>
                </a:solidFill>
                <a:latin typeface="Hero New"/>
              </a:rPr>
              <a:t> </a:t>
            </a:r>
            <a:r>
              <a:rPr lang="tr-TR" dirty="0" err="1">
                <a:solidFill>
                  <a:srgbClr val="333854"/>
                </a:solidFill>
                <a:latin typeface="Hero New"/>
              </a:rPr>
              <a:t>generation</a:t>
            </a:r>
            <a:endParaRPr lang="tr-TR" dirty="0">
              <a:solidFill>
                <a:srgbClr val="333854"/>
              </a:solidFill>
              <a:latin typeface="Hero New"/>
            </a:endParaRPr>
          </a:p>
          <a:p>
            <a:pPr marL="285750" indent="-285750" defTabSz="548640">
              <a:lnSpc>
                <a:spcPct val="125000"/>
              </a:lnSpc>
              <a:buFont typeface="Arial" panose="020B0604020202020204" pitchFamily="34" charset="0"/>
              <a:buChar char="•"/>
              <a:defRPr sz="2400" spc="-44">
                <a:solidFill>
                  <a:srgbClr val="00013D"/>
                </a:solidFill>
                <a:latin typeface="Spartan Thin Medium"/>
                <a:ea typeface="Spartan Thin Medium"/>
                <a:cs typeface="Spartan Thin Medium"/>
                <a:sym typeface="Spartan Thin Medium"/>
              </a:defRPr>
            </a:pPr>
            <a:r>
              <a:rPr lang="tr-TR" dirty="0">
                <a:solidFill>
                  <a:srgbClr val="333854"/>
                </a:solidFill>
                <a:latin typeface="Hero New"/>
              </a:rPr>
              <a:t>Led </a:t>
            </a:r>
            <a:r>
              <a:rPr lang="tr-TR" dirty="0" err="1">
                <a:solidFill>
                  <a:srgbClr val="333854"/>
                </a:solidFill>
                <a:latin typeface="Hero New"/>
              </a:rPr>
              <a:t>by</a:t>
            </a:r>
            <a:r>
              <a:rPr lang="tr-TR" dirty="0">
                <a:solidFill>
                  <a:srgbClr val="333854"/>
                </a:solidFill>
                <a:latin typeface="Hero New"/>
              </a:rPr>
              <a:t> </a:t>
            </a:r>
            <a:r>
              <a:rPr lang="tr-TR" dirty="0" err="1">
                <a:solidFill>
                  <a:srgbClr val="333854"/>
                </a:solidFill>
                <a:latin typeface="Hero New"/>
              </a:rPr>
              <a:t>Petr</a:t>
            </a:r>
            <a:r>
              <a:rPr lang="tr-TR" dirty="0">
                <a:solidFill>
                  <a:srgbClr val="333854"/>
                </a:solidFill>
                <a:latin typeface="Hero New"/>
              </a:rPr>
              <a:t> </a:t>
            </a:r>
            <a:r>
              <a:rPr lang="tr-TR" dirty="0" err="1">
                <a:solidFill>
                  <a:srgbClr val="333854"/>
                </a:solidFill>
                <a:latin typeface="Hero New"/>
              </a:rPr>
              <a:t>Kobalicek</a:t>
            </a:r>
            <a:r>
              <a:rPr lang="tr-TR" dirty="0">
                <a:solidFill>
                  <a:srgbClr val="333854"/>
                </a:solidFill>
                <a:latin typeface="Hero New"/>
              </a:rPr>
              <a:t> </a:t>
            </a:r>
          </a:p>
          <a:p>
            <a:pPr marL="285750" indent="-285750" defTabSz="548640">
              <a:lnSpc>
                <a:spcPct val="125000"/>
              </a:lnSpc>
              <a:buFont typeface="Arial" panose="020B0604020202020204" pitchFamily="34" charset="0"/>
              <a:buChar char="•"/>
              <a:defRPr sz="2400" spc="-44">
                <a:solidFill>
                  <a:srgbClr val="00013D"/>
                </a:solidFill>
                <a:latin typeface="Spartan Thin Medium"/>
                <a:ea typeface="Spartan Thin Medium"/>
                <a:cs typeface="Spartan Thin Medium"/>
                <a:sym typeface="Spartan Thin Medium"/>
              </a:defRPr>
            </a:pPr>
            <a:r>
              <a:rPr lang="tr-TR" dirty="0">
                <a:solidFill>
                  <a:srgbClr val="333854"/>
                </a:solidFill>
                <a:latin typeface="Hero New"/>
              </a:rPr>
              <a:t>X86, x86_64 </a:t>
            </a:r>
            <a:r>
              <a:rPr lang="tr-TR" dirty="0" err="1">
                <a:solidFill>
                  <a:srgbClr val="333854"/>
                </a:solidFill>
                <a:latin typeface="Hero New"/>
              </a:rPr>
              <a:t>support</a:t>
            </a:r>
            <a:endParaRPr lang="tr-TR" dirty="0">
              <a:solidFill>
                <a:srgbClr val="333854"/>
              </a:solidFill>
              <a:latin typeface="Hero New"/>
            </a:endParaRPr>
          </a:p>
          <a:p>
            <a:pPr marL="285750" indent="-285750" defTabSz="548640">
              <a:lnSpc>
                <a:spcPct val="125000"/>
              </a:lnSpc>
              <a:buFont typeface="Arial" panose="020B0604020202020204" pitchFamily="34" charset="0"/>
              <a:buChar char="•"/>
              <a:defRPr sz="2400" spc="-44">
                <a:solidFill>
                  <a:srgbClr val="00013D"/>
                </a:solidFill>
                <a:latin typeface="Spartan Thin Medium"/>
                <a:ea typeface="Spartan Thin Medium"/>
                <a:cs typeface="Spartan Thin Medium"/>
                <a:sym typeface="Spartan Thin Medium"/>
              </a:defRPr>
            </a:pPr>
            <a:r>
              <a:rPr lang="tr-TR" dirty="0" err="1">
                <a:solidFill>
                  <a:srgbClr val="333854"/>
                </a:solidFill>
                <a:latin typeface="Hero New"/>
              </a:rPr>
              <a:t>Widely</a:t>
            </a:r>
            <a:r>
              <a:rPr lang="tr-TR" dirty="0">
                <a:solidFill>
                  <a:srgbClr val="333854"/>
                </a:solidFill>
                <a:latin typeface="Hero New"/>
              </a:rPr>
              <a:t> </a:t>
            </a:r>
            <a:r>
              <a:rPr lang="tr-TR" dirty="0" err="1">
                <a:solidFill>
                  <a:srgbClr val="333854"/>
                </a:solidFill>
                <a:latin typeface="Hero New"/>
              </a:rPr>
              <a:t>used</a:t>
            </a:r>
            <a:r>
              <a:rPr lang="tr-TR" dirty="0">
                <a:solidFill>
                  <a:srgbClr val="333854"/>
                </a:solidFill>
                <a:latin typeface="Hero New"/>
              </a:rPr>
              <a:t> </a:t>
            </a:r>
            <a:r>
              <a:rPr lang="tr-TR" dirty="0" err="1">
                <a:solidFill>
                  <a:srgbClr val="333854"/>
                </a:solidFill>
                <a:latin typeface="Hero New"/>
              </a:rPr>
              <a:t>by</a:t>
            </a:r>
            <a:r>
              <a:rPr lang="tr-TR" dirty="0">
                <a:solidFill>
                  <a:srgbClr val="333854"/>
                </a:solidFill>
                <a:latin typeface="Hero New"/>
              </a:rPr>
              <a:t> </a:t>
            </a:r>
            <a:r>
              <a:rPr lang="tr-TR" dirty="0" err="1">
                <a:solidFill>
                  <a:srgbClr val="333854"/>
                </a:solidFill>
                <a:latin typeface="Hero New"/>
              </a:rPr>
              <a:t>many</a:t>
            </a:r>
            <a:r>
              <a:rPr lang="tr-TR" dirty="0">
                <a:solidFill>
                  <a:srgbClr val="333854"/>
                </a:solidFill>
                <a:latin typeface="Hero New"/>
              </a:rPr>
              <a:t> </a:t>
            </a:r>
            <a:r>
              <a:rPr lang="tr-TR" dirty="0" err="1">
                <a:solidFill>
                  <a:srgbClr val="333854"/>
                </a:solidFill>
                <a:latin typeface="Hero New"/>
              </a:rPr>
              <a:t>projects</a:t>
            </a:r>
            <a:r>
              <a:rPr lang="tr-TR" dirty="0">
                <a:solidFill>
                  <a:srgbClr val="333854"/>
                </a:solidFill>
                <a:latin typeface="Hero New"/>
              </a:rPr>
              <a:t> </a:t>
            </a:r>
            <a:r>
              <a:rPr lang="tr-TR" dirty="0" err="1">
                <a:solidFill>
                  <a:srgbClr val="333854"/>
                </a:solidFill>
                <a:latin typeface="Hero New"/>
              </a:rPr>
              <a:t>like</a:t>
            </a:r>
            <a:r>
              <a:rPr lang="tr-TR" dirty="0">
                <a:solidFill>
                  <a:srgbClr val="333854"/>
                </a:solidFill>
                <a:latin typeface="Hero New"/>
              </a:rPr>
              <a:t> x64dbg, Blend2D, </a:t>
            </a:r>
            <a:r>
              <a:rPr lang="tr-TR" dirty="0" err="1">
                <a:solidFill>
                  <a:srgbClr val="333854"/>
                </a:solidFill>
                <a:latin typeface="Hero New"/>
              </a:rPr>
              <a:t>Cinder</a:t>
            </a:r>
            <a:r>
              <a:rPr lang="tr-TR" dirty="0">
                <a:solidFill>
                  <a:srgbClr val="333854"/>
                </a:solidFill>
                <a:latin typeface="Hero New"/>
              </a:rPr>
              <a:t> </a:t>
            </a:r>
            <a:r>
              <a:rPr lang="tr-TR" dirty="0" err="1">
                <a:solidFill>
                  <a:srgbClr val="333854"/>
                </a:solidFill>
                <a:latin typeface="Hero New"/>
              </a:rPr>
              <a:t>and</a:t>
            </a:r>
            <a:r>
              <a:rPr lang="tr-TR" dirty="0">
                <a:solidFill>
                  <a:srgbClr val="333854"/>
                </a:solidFill>
                <a:latin typeface="Hero New"/>
              </a:rPr>
              <a:t> </a:t>
            </a:r>
            <a:r>
              <a:rPr lang="tr-TR" dirty="0" err="1">
                <a:solidFill>
                  <a:srgbClr val="333854"/>
                </a:solidFill>
                <a:latin typeface="Hero New"/>
              </a:rPr>
              <a:t>many</a:t>
            </a:r>
            <a:r>
              <a:rPr lang="tr-TR" dirty="0">
                <a:solidFill>
                  <a:srgbClr val="333854"/>
                </a:solidFill>
                <a:latin typeface="Hero New"/>
              </a:rPr>
              <a:t> </a:t>
            </a:r>
            <a:r>
              <a:rPr lang="tr-TR" dirty="0" err="1">
                <a:solidFill>
                  <a:srgbClr val="333854"/>
                </a:solidFill>
                <a:latin typeface="Hero New"/>
              </a:rPr>
              <a:t>more</a:t>
            </a:r>
            <a:r>
              <a:rPr lang="tr-TR" dirty="0">
                <a:solidFill>
                  <a:srgbClr val="333854"/>
                </a:solidFill>
                <a:latin typeface="Hero New"/>
              </a:rPr>
              <a:t>…</a:t>
            </a:r>
          </a:p>
          <a:p>
            <a:pPr marL="285750" indent="-285750" defTabSz="548640">
              <a:lnSpc>
                <a:spcPct val="125000"/>
              </a:lnSpc>
              <a:buFont typeface="Arial" panose="020B0604020202020204" pitchFamily="34" charset="0"/>
              <a:buChar char="•"/>
              <a:defRPr sz="2400" spc="-44">
                <a:solidFill>
                  <a:srgbClr val="00013D"/>
                </a:solidFill>
                <a:latin typeface="Spartan Thin Medium"/>
                <a:ea typeface="Spartan Thin Medium"/>
                <a:cs typeface="Spartan Thin Medium"/>
                <a:sym typeface="Spartan Thin Medium"/>
              </a:defRPr>
            </a:pPr>
            <a:r>
              <a:rPr lang="tr-TR" dirty="0" err="1">
                <a:solidFill>
                  <a:srgbClr val="333854"/>
                </a:solidFill>
                <a:latin typeface="Hero New"/>
              </a:rPr>
              <a:t>Change</a:t>
            </a:r>
            <a:r>
              <a:rPr lang="tr-TR" dirty="0">
                <a:solidFill>
                  <a:srgbClr val="333854"/>
                </a:solidFill>
                <a:latin typeface="Hero New"/>
              </a:rPr>
              <a:t> </a:t>
            </a:r>
            <a:r>
              <a:rPr lang="tr-TR" dirty="0" err="1">
                <a:solidFill>
                  <a:srgbClr val="333854"/>
                </a:solidFill>
                <a:latin typeface="Hero New"/>
              </a:rPr>
              <a:t>operation</a:t>
            </a:r>
            <a:r>
              <a:rPr lang="tr-TR" dirty="0">
                <a:solidFill>
                  <a:srgbClr val="333854"/>
                </a:solidFill>
                <a:latin typeface="Hero New"/>
              </a:rPr>
              <a:t> </a:t>
            </a:r>
            <a:r>
              <a:rPr lang="tr-TR" dirty="0" err="1">
                <a:solidFill>
                  <a:srgbClr val="333854"/>
                </a:solidFill>
                <a:latin typeface="Hero New"/>
              </a:rPr>
              <a:t>codes</a:t>
            </a:r>
            <a:r>
              <a:rPr lang="tr-TR" dirty="0">
                <a:solidFill>
                  <a:srgbClr val="333854"/>
                </a:solidFill>
                <a:latin typeface="Hero New"/>
              </a:rPr>
              <a:t>, </a:t>
            </a:r>
            <a:r>
              <a:rPr lang="tr-TR" dirty="0" err="1">
                <a:solidFill>
                  <a:srgbClr val="333854"/>
                </a:solidFill>
                <a:latin typeface="Hero New"/>
              </a:rPr>
              <a:t>registers</a:t>
            </a:r>
            <a:r>
              <a:rPr lang="tr-TR" dirty="0">
                <a:solidFill>
                  <a:srgbClr val="333854"/>
                </a:solidFill>
                <a:latin typeface="Hero New"/>
              </a:rPr>
              <a:t>, </a:t>
            </a:r>
            <a:r>
              <a:rPr lang="tr-TR" dirty="0" err="1">
                <a:solidFill>
                  <a:srgbClr val="333854"/>
                </a:solidFill>
                <a:latin typeface="Hero New"/>
              </a:rPr>
              <a:t>operands</a:t>
            </a:r>
            <a:r>
              <a:rPr lang="tr-TR" dirty="0">
                <a:solidFill>
                  <a:srgbClr val="333854"/>
                </a:solidFill>
                <a:latin typeface="Hero New"/>
              </a:rPr>
              <a:t>, </a:t>
            </a:r>
            <a:r>
              <a:rPr lang="tr-TR" dirty="0" err="1">
                <a:solidFill>
                  <a:srgbClr val="333854"/>
                </a:solidFill>
                <a:latin typeface="Hero New"/>
              </a:rPr>
              <a:t>call</a:t>
            </a:r>
            <a:r>
              <a:rPr lang="tr-TR" dirty="0">
                <a:solidFill>
                  <a:srgbClr val="333854"/>
                </a:solidFill>
                <a:latin typeface="Hero New"/>
              </a:rPr>
              <a:t> </a:t>
            </a:r>
            <a:r>
              <a:rPr lang="tr-TR" dirty="0" err="1">
                <a:solidFill>
                  <a:srgbClr val="333854"/>
                </a:solidFill>
                <a:latin typeface="Hero New"/>
              </a:rPr>
              <a:t>labels</a:t>
            </a:r>
            <a:r>
              <a:rPr lang="tr-TR" dirty="0">
                <a:solidFill>
                  <a:srgbClr val="333854"/>
                </a:solidFill>
                <a:latin typeface="Hero New"/>
              </a:rPr>
              <a:t> … </a:t>
            </a:r>
          </a:p>
          <a:p>
            <a:pPr marL="285750" indent="-285750" defTabSz="548640">
              <a:lnSpc>
                <a:spcPct val="125000"/>
              </a:lnSpc>
              <a:buFont typeface="Arial" panose="020B0604020202020204" pitchFamily="34" charset="0"/>
              <a:buChar char="•"/>
              <a:defRPr sz="2400" spc="-44">
                <a:solidFill>
                  <a:srgbClr val="00013D"/>
                </a:solidFill>
                <a:latin typeface="Spartan Thin Medium"/>
                <a:ea typeface="Spartan Thin Medium"/>
                <a:cs typeface="Spartan Thin Medium"/>
                <a:sym typeface="Spartan Thin Medium"/>
              </a:defRPr>
            </a:pPr>
            <a:endParaRPr lang="tr-TR" dirty="0">
              <a:solidFill>
                <a:srgbClr val="333854"/>
              </a:solidFill>
              <a:latin typeface="Hero New"/>
            </a:endParaRPr>
          </a:p>
          <a:p>
            <a:pPr marL="285750" indent="-285750" defTabSz="548640">
              <a:lnSpc>
                <a:spcPct val="125000"/>
              </a:lnSpc>
              <a:buFont typeface="Arial" panose="020B0604020202020204" pitchFamily="34" charset="0"/>
              <a:buChar char="•"/>
              <a:defRPr sz="2400" spc="-44">
                <a:solidFill>
                  <a:srgbClr val="00013D"/>
                </a:solidFill>
                <a:latin typeface="Spartan Thin Medium"/>
                <a:ea typeface="Spartan Thin Medium"/>
                <a:cs typeface="Spartan Thin Medium"/>
                <a:sym typeface="Spartan Thin Medium"/>
              </a:defRPr>
            </a:pPr>
            <a:endParaRPr lang="tr-TR" b="0" i="0" dirty="0">
              <a:solidFill>
                <a:srgbClr val="333854"/>
              </a:solidFill>
              <a:effectLst/>
              <a:latin typeface="Hero New"/>
            </a:endParaRPr>
          </a:p>
          <a:p>
            <a:pPr marL="285750" indent="-285750" defTabSz="548640">
              <a:lnSpc>
                <a:spcPct val="125000"/>
              </a:lnSpc>
              <a:buFont typeface="Arial" panose="020B0604020202020204" pitchFamily="34" charset="0"/>
              <a:buChar char="•"/>
              <a:defRPr sz="2400" spc="-44">
                <a:solidFill>
                  <a:srgbClr val="00013D"/>
                </a:solidFill>
                <a:latin typeface="Spartan Thin Medium"/>
                <a:ea typeface="Spartan Thin Medium"/>
                <a:cs typeface="Spartan Thin Medium"/>
                <a:sym typeface="Spartan Thin Medium"/>
              </a:defRPr>
            </a:pPr>
            <a:endParaRPr lang="tr-TR" b="0" i="0" dirty="0">
              <a:solidFill>
                <a:srgbClr val="333854"/>
              </a:solidFill>
              <a:effectLst/>
              <a:latin typeface="Hero New"/>
            </a:endParaRPr>
          </a:p>
          <a:p>
            <a:pPr marL="285750" indent="-285750" defTabSz="548640">
              <a:lnSpc>
                <a:spcPct val="125000"/>
              </a:lnSpc>
              <a:buFont typeface="Arial" panose="020B0604020202020204" pitchFamily="34" charset="0"/>
              <a:buChar char="•"/>
              <a:defRPr sz="2400" spc="-44">
                <a:solidFill>
                  <a:srgbClr val="00013D"/>
                </a:solidFill>
                <a:latin typeface="Spartan Thin Medium"/>
                <a:ea typeface="Spartan Thin Medium"/>
                <a:cs typeface="Spartan Thin Medium"/>
                <a:sym typeface="Spartan Thin Medium"/>
              </a:defRPr>
            </a:pPr>
            <a:endParaRPr lang="tr-TR" b="0" i="0" dirty="0">
              <a:solidFill>
                <a:srgbClr val="333854"/>
              </a:solidFill>
              <a:effectLst/>
              <a:latin typeface="Hero New"/>
            </a:endParaRPr>
          </a:p>
          <a:p>
            <a:pPr marL="285750" indent="-285750" defTabSz="548640">
              <a:lnSpc>
                <a:spcPct val="125000"/>
              </a:lnSpc>
              <a:buFont typeface="Arial" panose="020B0604020202020204" pitchFamily="34" charset="0"/>
              <a:buChar char="•"/>
              <a:defRPr sz="2400" spc="-44">
                <a:solidFill>
                  <a:srgbClr val="00013D"/>
                </a:solidFill>
                <a:latin typeface="Spartan Thin Medium"/>
                <a:ea typeface="Spartan Thin Medium"/>
                <a:cs typeface="Spartan Thin Medium"/>
                <a:sym typeface="Spartan Thin Medium"/>
              </a:defRPr>
            </a:pPr>
            <a:endParaRPr lang="tr-TR" sz="2400" dirty="0">
              <a:solidFill>
                <a:schemeClr val="tx2"/>
              </a:solidFill>
              <a:latin typeface="+mn-lt"/>
            </a:endParaRPr>
          </a:p>
        </p:txBody>
      </p:sp>
      <p:pic>
        <p:nvPicPr>
          <p:cNvPr id="8" name="Resim 7">
            <a:extLst>
              <a:ext uri="{FF2B5EF4-FFF2-40B4-BE49-F238E27FC236}">
                <a16:creationId xmlns:a16="http://schemas.microsoft.com/office/drawing/2014/main" id="{5471793B-4D77-CB4F-88EB-585167D9EE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31688" y="2750819"/>
            <a:ext cx="2998381" cy="2998381"/>
          </a:xfrm>
          <a:prstGeom prst="rect">
            <a:avLst/>
          </a:prstGeom>
        </p:spPr>
      </p:pic>
    </p:spTree>
    <p:extLst>
      <p:ext uri="{BB962C8B-B14F-4D97-AF65-F5344CB8AC3E}">
        <p14:creationId xmlns:p14="http://schemas.microsoft.com/office/powerpoint/2010/main" val="2113492279"/>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bout">
            <a:extLst>
              <a:ext uri="{FF2B5EF4-FFF2-40B4-BE49-F238E27FC236}">
                <a16:creationId xmlns:a16="http://schemas.microsoft.com/office/drawing/2014/main" id="{3DB12C27-E917-779E-6A1A-240B5559A132}"/>
              </a:ext>
            </a:extLst>
          </p:cNvPr>
          <p:cNvSpPr txBox="1"/>
          <p:nvPr/>
        </p:nvSpPr>
        <p:spPr>
          <a:xfrm>
            <a:off x="900332" y="1299373"/>
            <a:ext cx="4731873" cy="75405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0480" tIns="30480" rIns="30480" bIns="30480" anchor="ctr">
            <a:spAutoFit/>
          </a:bodyPr>
          <a:lstStyle>
            <a:lvl1pPr defTabSz="914400">
              <a:defRPr sz="8000" spc="-148">
                <a:solidFill>
                  <a:srgbClr val="01CF89"/>
                </a:solidFill>
                <a:latin typeface="+mn-lt"/>
                <a:ea typeface="+mn-ea"/>
                <a:cs typeface="+mn-cs"/>
                <a:sym typeface="Spartan Bold"/>
              </a:defRPr>
            </a:lvl1pPr>
          </a:lstStyle>
          <a:p>
            <a:pPr defTabSz="548640">
              <a:lnSpc>
                <a:spcPct val="90000"/>
              </a:lnSpc>
              <a:defRPr sz="16000" spc="-296">
                <a:solidFill>
                  <a:srgbClr val="00013D"/>
                </a:solidFill>
                <a:latin typeface="+mn-lt"/>
                <a:ea typeface="+mn-ea"/>
                <a:cs typeface="+mn-cs"/>
                <a:sym typeface="Spartan Bold"/>
              </a:defRPr>
            </a:pPr>
            <a:r>
              <a:rPr lang="tr-TR" sz="5000" b="1" dirty="0" err="1">
                <a:solidFill>
                  <a:schemeClr val="accent1"/>
                </a:solidFill>
                <a:latin typeface="+mj-lt"/>
              </a:rPr>
              <a:t>AsmJit</a:t>
            </a:r>
            <a:r>
              <a:rPr lang="tr-TR" sz="5000" b="1" dirty="0">
                <a:solidFill>
                  <a:schemeClr val="accent1"/>
                </a:solidFill>
                <a:latin typeface="+mj-lt"/>
              </a:rPr>
              <a:t> Project</a:t>
            </a:r>
          </a:p>
        </p:txBody>
      </p:sp>
      <p:pic>
        <p:nvPicPr>
          <p:cNvPr id="4" name="Resim 3">
            <a:extLst>
              <a:ext uri="{FF2B5EF4-FFF2-40B4-BE49-F238E27FC236}">
                <a16:creationId xmlns:a16="http://schemas.microsoft.com/office/drawing/2014/main" id="{F4DFCEF6-2D4B-8E1B-69A7-AE11213F7D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9964" y="3455613"/>
            <a:ext cx="3686840" cy="2358784"/>
          </a:xfrm>
          <a:prstGeom prst="rect">
            <a:avLst/>
          </a:prstGeom>
        </p:spPr>
      </p:pic>
      <p:pic>
        <p:nvPicPr>
          <p:cNvPr id="10" name="Resim 9">
            <a:extLst>
              <a:ext uri="{FF2B5EF4-FFF2-40B4-BE49-F238E27FC236}">
                <a16:creationId xmlns:a16="http://schemas.microsoft.com/office/drawing/2014/main" id="{90D16596-720D-7AFB-7C1C-6F909FDC913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86804" y="4505028"/>
            <a:ext cx="1745401" cy="259954"/>
          </a:xfrm>
          <a:prstGeom prst="rect">
            <a:avLst/>
          </a:prstGeom>
        </p:spPr>
      </p:pic>
      <p:pic>
        <p:nvPicPr>
          <p:cNvPr id="5" name="Picture 4">
            <a:extLst>
              <a:ext uri="{FF2B5EF4-FFF2-40B4-BE49-F238E27FC236}">
                <a16:creationId xmlns:a16="http://schemas.microsoft.com/office/drawing/2014/main" id="{FF8FF51C-C984-D54C-B9FD-01AE60E7E76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32205" y="2053426"/>
            <a:ext cx="8798231" cy="5424029"/>
          </a:xfrm>
          <a:prstGeom prst="rect">
            <a:avLst/>
          </a:prstGeom>
        </p:spPr>
      </p:pic>
    </p:spTree>
    <p:extLst>
      <p:ext uri="{BB962C8B-B14F-4D97-AF65-F5344CB8AC3E}">
        <p14:creationId xmlns:p14="http://schemas.microsoft.com/office/powerpoint/2010/main" val="2585199835"/>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Resim 2">
            <a:extLst>
              <a:ext uri="{FF2B5EF4-FFF2-40B4-BE49-F238E27FC236}">
                <a16:creationId xmlns:a16="http://schemas.microsoft.com/office/drawing/2014/main" id="{A1FA12B9-BB38-8D7F-EEA8-D8C8C2846C5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06504" y="2478387"/>
            <a:ext cx="9017391" cy="3272825"/>
          </a:xfrm>
          <a:prstGeom prst="rect">
            <a:avLst/>
          </a:prstGeom>
        </p:spPr>
      </p:pic>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a:extLst>
              <a:ext uri="{FF2B5EF4-FFF2-40B4-BE49-F238E27FC236}">
                <a16:creationId xmlns:a16="http://schemas.microsoft.com/office/drawing/2014/main" id="{DF7BBA48-3853-6477-0472-09466234C7CA}"/>
              </a:ext>
            </a:extLst>
          </p:cNvPr>
          <p:cNvSpPr/>
          <p:nvPr/>
        </p:nvSpPr>
        <p:spPr>
          <a:xfrm>
            <a:off x="9786261" y="5322469"/>
            <a:ext cx="3074497" cy="858592"/>
          </a:xfrm>
          <a:prstGeom prst="rect">
            <a:avLst/>
          </a:prstGeom>
          <a:solidFill>
            <a:schemeClr val="tx2"/>
          </a:solidFill>
          <a:ln w="12700">
            <a:miter lim="400000"/>
          </a:ln>
        </p:spPr>
        <p:txBody>
          <a:bodyPr lIns="0" tIns="0" rIns="0" bIns="0" anchor="ctr"/>
          <a:lstStyle/>
          <a:p>
            <a:pPr algn="ctr">
              <a:defRPr>
                <a:latin typeface="Helvetica Neue Medium"/>
                <a:ea typeface="Helvetica Neue Medium"/>
                <a:cs typeface="Helvetica Neue Medium"/>
                <a:sym typeface="Helvetica Neue Medium"/>
              </a:defRPr>
            </a:pPr>
            <a:endParaRPr sz="1152"/>
          </a:p>
        </p:txBody>
      </p:sp>
      <p:sp>
        <p:nvSpPr>
          <p:cNvPr id="2" name="About">
            <a:extLst>
              <a:ext uri="{FF2B5EF4-FFF2-40B4-BE49-F238E27FC236}">
                <a16:creationId xmlns:a16="http://schemas.microsoft.com/office/drawing/2014/main" id="{3DB12C27-E917-779E-6A1A-240B5559A132}"/>
              </a:ext>
            </a:extLst>
          </p:cNvPr>
          <p:cNvSpPr txBox="1"/>
          <p:nvPr/>
        </p:nvSpPr>
        <p:spPr>
          <a:xfrm>
            <a:off x="900332" y="1299373"/>
            <a:ext cx="3074496" cy="75405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0480" tIns="30480" rIns="30480" bIns="30480" anchor="ctr">
            <a:spAutoFit/>
          </a:bodyPr>
          <a:lstStyle>
            <a:lvl1pPr defTabSz="914400">
              <a:defRPr sz="8000" spc="-148">
                <a:solidFill>
                  <a:srgbClr val="01CF89"/>
                </a:solidFill>
                <a:latin typeface="+mn-lt"/>
                <a:ea typeface="+mn-ea"/>
                <a:cs typeface="+mn-cs"/>
                <a:sym typeface="Spartan Bold"/>
              </a:defRPr>
            </a:lvl1pPr>
          </a:lstStyle>
          <a:p>
            <a:pPr defTabSz="548640">
              <a:lnSpc>
                <a:spcPct val="90000"/>
              </a:lnSpc>
              <a:defRPr sz="16000" spc="-296">
                <a:solidFill>
                  <a:srgbClr val="00013D"/>
                </a:solidFill>
                <a:latin typeface="+mn-lt"/>
                <a:ea typeface="+mn-ea"/>
                <a:cs typeface="+mn-cs"/>
                <a:sym typeface="Spartan Bold"/>
              </a:defRPr>
            </a:pPr>
            <a:r>
              <a:rPr lang="tr-TR" sz="5000" b="1" dirty="0" err="1">
                <a:solidFill>
                  <a:schemeClr val="accent1"/>
                </a:solidFill>
                <a:latin typeface="+mj-lt"/>
              </a:rPr>
              <a:t>Shoggoth</a:t>
            </a:r>
            <a:endParaRPr lang="tr-TR" sz="5000" b="1" dirty="0">
              <a:solidFill>
                <a:schemeClr val="accent1"/>
              </a:solidFill>
              <a:latin typeface="+mj-lt"/>
            </a:endParaRPr>
          </a:p>
        </p:txBody>
      </p:sp>
      <p:sp>
        <p:nvSpPr>
          <p:cNvPr id="3" name="Rectangle">
            <a:extLst>
              <a:ext uri="{FF2B5EF4-FFF2-40B4-BE49-F238E27FC236}">
                <a16:creationId xmlns:a16="http://schemas.microsoft.com/office/drawing/2014/main" id="{70015C13-0042-C665-94E7-03CFAE90FEA2}"/>
              </a:ext>
            </a:extLst>
          </p:cNvPr>
          <p:cNvSpPr/>
          <p:nvPr/>
        </p:nvSpPr>
        <p:spPr>
          <a:xfrm>
            <a:off x="1368818" y="2276690"/>
            <a:ext cx="3074497" cy="858592"/>
          </a:xfrm>
          <a:prstGeom prst="rect">
            <a:avLst/>
          </a:prstGeom>
          <a:solidFill>
            <a:schemeClr val="tx2"/>
          </a:solidFill>
          <a:ln w="12700">
            <a:miter lim="400000"/>
          </a:ln>
        </p:spPr>
        <p:txBody>
          <a:bodyPr lIns="0" tIns="0" rIns="0" bIns="0" anchor="ctr"/>
          <a:lstStyle/>
          <a:p>
            <a:pPr algn="ctr">
              <a:defRPr>
                <a:latin typeface="Helvetica Neue Medium"/>
                <a:ea typeface="Helvetica Neue Medium"/>
                <a:cs typeface="Helvetica Neue Medium"/>
                <a:sym typeface="Helvetica Neue Medium"/>
              </a:defRPr>
            </a:pPr>
            <a:endParaRPr sz="1152"/>
          </a:p>
        </p:txBody>
      </p:sp>
      <p:sp>
        <p:nvSpPr>
          <p:cNvPr id="5" name="Fictum, deserunt mollit anim laborum astutumque! Ullamco laboris nisi ut aliquid ex ea commodi consequat. Mercedem aut nummos unde unde extricat, amaras. Sed haec quis possit intrepidus aestimare tellus.">
            <a:extLst>
              <a:ext uri="{FF2B5EF4-FFF2-40B4-BE49-F238E27FC236}">
                <a16:creationId xmlns:a16="http://schemas.microsoft.com/office/drawing/2014/main" id="{820FAC83-558E-B8C7-4AE1-A88E923E7C29}"/>
              </a:ext>
            </a:extLst>
          </p:cNvPr>
          <p:cNvSpPr txBox="1"/>
          <p:nvPr/>
        </p:nvSpPr>
        <p:spPr>
          <a:xfrm>
            <a:off x="1930135" y="2488019"/>
            <a:ext cx="1951861" cy="43593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0480" tIns="30480" rIns="30480" bIns="30480"/>
          <a:lstStyle>
            <a:lvl1pPr defTabSz="914400">
              <a:defRPr sz="2400" spc="-44">
                <a:solidFill>
                  <a:srgbClr val="01CF89"/>
                </a:solidFill>
                <a:latin typeface="Spartan Thin Medium"/>
                <a:ea typeface="Spartan Thin Medium"/>
                <a:cs typeface="Spartan Thin Medium"/>
                <a:sym typeface="Spartan Thin Medium"/>
              </a:defRPr>
            </a:lvl1pPr>
          </a:lstStyle>
          <a:p>
            <a:r>
              <a:rPr lang="tr-TR" dirty="0" err="1">
                <a:solidFill>
                  <a:schemeClr val="bg1"/>
                </a:solidFill>
                <a:latin typeface="+mn-lt"/>
              </a:rPr>
              <a:t>Written</a:t>
            </a:r>
            <a:r>
              <a:rPr lang="tr-TR" dirty="0">
                <a:solidFill>
                  <a:schemeClr val="bg1"/>
                </a:solidFill>
                <a:latin typeface="+mn-lt"/>
              </a:rPr>
              <a:t> in C++</a:t>
            </a:r>
            <a:endParaRPr dirty="0">
              <a:solidFill>
                <a:schemeClr val="bg1"/>
              </a:solidFill>
              <a:latin typeface="+mn-lt"/>
            </a:endParaRPr>
          </a:p>
        </p:txBody>
      </p:sp>
      <p:pic>
        <p:nvPicPr>
          <p:cNvPr id="9" name="Resim 8">
            <a:extLst>
              <a:ext uri="{FF2B5EF4-FFF2-40B4-BE49-F238E27FC236}">
                <a16:creationId xmlns:a16="http://schemas.microsoft.com/office/drawing/2014/main" id="{C47172D2-94E5-FB58-7C13-D7129D63149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260725" y="7026026"/>
            <a:ext cx="1360081" cy="557633"/>
          </a:xfrm>
          <a:prstGeom prst="rect">
            <a:avLst/>
          </a:prstGeom>
        </p:spPr>
      </p:pic>
      <p:pic>
        <p:nvPicPr>
          <p:cNvPr id="10" name="Resim 9">
            <a:extLst>
              <a:ext uri="{FF2B5EF4-FFF2-40B4-BE49-F238E27FC236}">
                <a16:creationId xmlns:a16="http://schemas.microsoft.com/office/drawing/2014/main" id="{D5C689E6-F36C-5D63-9093-2061A9C6E70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81996" y="7115477"/>
            <a:ext cx="378729" cy="378729"/>
          </a:xfrm>
          <a:prstGeom prst="rect">
            <a:avLst/>
          </a:prstGeom>
        </p:spPr>
      </p:pic>
      <p:sp>
        <p:nvSpPr>
          <p:cNvPr id="12" name="Fictum, deserunt mollit anim laborum astutumque! Ullamco laboris nisi ut aliquid ex ea commodi consequat. Mercedem aut nummos unde unde extricat, amaras. Sed haec quis possit intrepidus aestimare tellus.">
            <a:extLst>
              <a:ext uri="{FF2B5EF4-FFF2-40B4-BE49-F238E27FC236}">
                <a16:creationId xmlns:a16="http://schemas.microsoft.com/office/drawing/2014/main" id="{C89C5270-077C-ECA7-A245-CC9999B60D5A}"/>
              </a:ext>
            </a:extLst>
          </p:cNvPr>
          <p:cNvSpPr txBox="1"/>
          <p:nvPr/>
        </p:nvSpPr>
        <p:spPr>
          <a:xfrm>
            <a:off x="5671244" y="7115476"/>
            <a:ext cx="5033931" cy="37872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0480" tIns="30480" rIns="30480" bIns="30480"/>
          <a:lstStyle>
            <a:lvl1pPr defTabSz="914400">
              <a:defRPr sz="2400" spc="-44">
                <a:solidFill>
                  <a:srgbClr val="01CF89"/>
                </a:solidFill>
                <a:latin typeface="Spartan Thin Medium"/>
                <a:ea typeface="Spartan Thin Medium"/>
                <a:cs typeface="Spartan Thin Medium"/>
                <a:sym typeface="Spartan Thin Medium"/>
              </a:defRPr>
            </a:lvl1pPr>
          </a:lstStyle>
          <a:p>
            <a:r>
              <a:rPr lang="tr-TR" dirty="0">
                <a:solidFill>
                  <a:schemeClr val="tx2"/>
                </a:solidFill>
                <a:latin typeface="+mn-lt"/>
              </a:rPr>
              <a:t>https://github.com/frkngksl/Shoggoth</a:t>
            </a:r>
            <a:endParaRPr dirty="0">
              <a:solidFill>
                <a:schemeClr val="tx2"/>
              </a:solidFill>
              <a:latin typeface="+mn-lt"/>
            </a:endParaRPr>
          </a:p>
        </p:txBody>
      </p:sp>
      <p:sp>
        <p:nvSpPr>
          <p:cNvPr id="13" name="Rectangle">
            <a:extLst>
              <a:ext uri="{FF2B5EF4-FFF2-40B4-BE49-F238E27FC236}">
                <a16:creationId xmlns:a16="http://schemas.microsoft.com/office/drawing/2014/main" id="{BD763AF9-9790-7F70-D8E3-D7AF870C1F04}"/>
              </a:ext>
            </a:extLst>
          </p:cNvPr>
          <p:cNvSpPr/>
          <p:nvPr/>
        </p:nvSpPr>
        <p:spPr>
          <a:xfrm>
            <a:off x="5580136" y="2282743"/>
            <a:ext cx="3074497" cy="858592"/>
          </a:xfrm>
          <a:prstGeom prst="rect">
            <a:avLst/>
          </a:prstGeom>
          <a:solidFill>
            <a:schemeClr val="tx2"/>
          </a:solidFill>
          <a:ln w="12700">
            <a:miter lim="400000"/>
          </a:ln>
        </p:spPr>
        <p:txBody>
          <a:bodyPr lIns="0" tIns="0" rIns="0" bIns="0" anchor="ctr"/>
          <a:lstStyle/>
          <a:p>
            <a:pPr algn="ctr">
              <a:defRPr>
                <a:latin typeface="Helvetica Neue Medium"/>
                <a:ea typeface="Helvetica Neue Medium"/>
                <a:cs typeface="Helvetica Neue Medium"/>
                <a:sym typeface="Helvetica Neue Medium"/>
              </a:defRPr>
            </a:pPr>
            <a:endParaRPr sz="1152"/>
          </a:p>
        </p:txBody>
      </p:sp>
      <p:sp>
        <p:nvSpPr>
          <p:cNvPr id="14" name="Fictum, deserunt mollit anim laborum astutumque! Ullamco laboris nisi ut aliquid ex ea commodi consequat. Mercedem aut nummos unde unde extricat, amaras. Sed haec quis possit intrepidus aestimare tellus.">
            <a:extLst>
              <a:ext uri="{FF2B5EF4-FFF2-40B4-BE49-F238E27FC236}">
                <a16:creationId xmlns:a16="http://schemas.microsoft.com/office/drawing/2014/main" id="{7FFC64B1-7032-DFF8-ADD1-C21C8DADB53D}"/>
              </a:ext>
            </a:extLst>
          </p:cNvPr>
          <p:cNvSpPr txBox="1"/>
          <p:nvPr/>
        </p:nvSpPr>
        <p:spPr>
          <a:xfrm>
            <a:off x="6645532" y="2488019"/>
            <a:ext cx="943704" cy="43593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0480" tIns="30480" rIns="30480" bIns="30480"/>
          <a:lstStyle>
            <a:lvl1pPr defTabSz="914400">
              <a:defRPr sz="2400" spc="-44">
                <a:solidFill>
                  <a:srgbClr val="01CF89"/>
                </a:solidFill>
                <a:latin typeface="Spartan Thin Medium"/>
                <a:ea typeface="Spartan Thin Medium"/>
                <a:cs typeface="Spartan Thin Medium"/>
                <a:sym typeface="Spartan Thin Medium"/>
              </a:defRPr>
            </a:lvl1pPr>
          </a:lstStyle>
          <a:p>
            <a:r>
              <a:rPr lang="tr-TR" dirty="0" err="1">
                <a:solidFill>
                  <a:schemeClr val="bg1"/>
                </a:solidFill>
                <a:latin typeface="+mn-lt"/>
              </a:rPr>
              <a:t>AsmJit</a:t>
            </a:r>
            <a:endParaRPr dirty="0">
              <a:solidFill>
                <a:schemeClr val="bg1"/>
              </a:solidFill>
              <a:latin typeface="+mn-lt"/>
            </a:endParaRPr>
          </a:p>
        </p:txBody>
      </p:sp>
      <p:sp>
        <p:nvSpPr>
          <p:cNvPr id="15" name="Rectangle">
            <a:extLst>
              <a:ext uri="{FF2B5EF4-FFF2-40B4-BE49-F238E27FC236}">
                <a16:creationId xmlns:a16="http://schemas.microsoft.com/office/drawing/2014/main" id="{C53D4F69-0DD8-69D3-97FF-A2308B46832D}"/>
              </a:ext>
            </a:extLst>
          </p:cNvPr>
          <p:cNvSpPr/>
          <p:nvPr/>
        </p:nvSpPr>
        <p:spPr>
          <a:xfrm>
            <a:off x="9786261" y="2276690"/>
            <a:ext cx="3074497" cy="858592"/>
          </a:xfrm>
          <a:prstGeom prst="rect">
            <a:avLst/>
          </a:prstGeom>
          <a:solidFill>
            <a:schemeClr val="tx2"/>
          </a:solidFill>
          <a:ln w="12700">
            <a:miter lim="400000"/>
          </a:ln>
        </p:spPr>
        <p:txBody>
          <a:bodyPr lIns="0" tIns="0" rIns="0" bIns="0" anchor="ctr"/>
          <a:lstStyle/>
          <a:p>
            <a:pPr algn="ctr">
              <a:defRPr>
                <a:latin typeface="Helvetica Neue Medium"/>
                <a:ea typeface="Helvetica Neue Medium"/>
                <a:cs typeface="Helvetica Neue Medium"/>
                <a:sym typeface="Helvetica Neue Medium"/>
              </a:defRPr>
            </a:pPr>
            <a:endParaRPr sz="1152"/>
          </a:p>
        </p:txBody>
      </p:sp>
      <p:sp>
        <p:nvSpPr>
          <p:cNvPr id="16" name="Fictum, deserunt mollit anim laborum astutumque! Ullamco laboris nisi ut aliquid ex ea commodi consequat. Mercedem aut nummos unde unde extricat, amaras. Sed haec quis possit intrepidus aestimare tellus.">
            <a:extLst>
              <a:ext uri="{FF2B5EF4-FFF2-40B4-BE49-F238E27FC236}">
                <a16:creationId xmlns:a16="http://schemas.microsoft.com/office/drawing/2014/main" id="{547EFC09-8448-0E20-A09E-0609EFF77417}"/>
              </a:ext>
            </a:extLst>
          </p:cNvPr>
          <p:cNvSpPr txBox="1"/>
          <p:nvPr/>
        </p:nvSpPr>
        <p:spPr>
          <a:xfrm>
            <a:off x="10612342" y="2494072"/>
            <a:ext cx="1422332" cy="43593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0480" tIns="30480" rIns="30480" bIns="30480"/>
          <a:lstStyle>
            <a:lvl1pPr defTabSz="914400">
              <a:defRPr sz="2400" spc="-44">
                <a:solidFill>
                  <a:srgbClr val="01CF89"/>
                </a:solidFill>
                <a:latin typeface="Spartan Thin Medium"/>
                <a:ea typeface="Spartan Thin Medium"/>
                <a:cs typeface="Spartan Thin Medium"/>
                <a:sym typeface="Spartan Thin Medium"/>
              </a:defRPr>
            </a:lvl1pPr>
          </a:lstStyle>
          <a:p>
            <a:r>
              <a:rPr lang="tr-TR" dirty="0">
                <a:solidFill>
                  <a:schemeClr val="bg1"/>
                </a:solidFill>
                <a:latin typeface="+mn-lt"/>
              </a:rPr>
              <a:t>x64 </a:t>
            </a:r>
            <a:r>
              <a:rPr lang="tr-TR" dirty="0" err="1">
                <a:solidFill>
                  <a:schemeClr val="bg1"/>
                </a:solidFill>
                <a:latin typeface="+mn-lt"/>
              </a:rPr>
              <a:t>Inputs</a:t>
            </a:r>
            <a:endParaRPr dirty="0">
              <a:solidFill>
                <a:schemeClr val="bg1"/>
              </a:solidFill>
              <a:latin typeface="+mn-lt"/>
            </a:endParaRPr>
          </a:p>
        </p:txBody>
      </p:sp>
      <p:sp>
        <p:nvSpPr>
          <p:cNvPr id="17" name="Rectangle">
            <a:extLst>
              <a:ext uri="{FF2B5EF4-FFF2-40B4-BE49-F238E27FC236}">
                <a16:creationId xmlns:a16="http://schemas.microsoft.com/office/drawing/2014/main" id="{DBD167F3-C400-D767-397F-38CB231ADFA9}"/>
              </a:ext>
            </a:extLst>
          </p:cNvPr>
          <p:cNvSpPr/>
          <p:nvPr/>
        </p:nvSpPr>
        <p:spPr>
          <a:xfrm>
            <a:off x="1368818" y="3802606"/>
            <a:ext cx="3074497" cy="858592"/>
          </a:xfrm>
          <a:prstGeom prst="rect">
            <a:avLst/>
          </a:prstGeom>
          <a:solidFill>
            <a:schemeClr val="tx2"/>
          </a:solidFill>
          <a:ln w="12700">
            <a:miter lim="400000"/>
          </a:ln>
        </p:spPr>
        <p:txBody>
          <a:bodyPr lIns="0" tIns="0" rIns="0" bIns="0" anchor="ctr"/>
          <a:lstStyle/>
          <a:p>
            <a:pPr algn="ctr">
              <a:defRPr>
                <a:latin typeface="Helvetica Neue Medium"/>
                <a:ea typeface="Helvetica Neue Medium"/>
                <a:cs typeface="Helvetica Neue Medium"/>
                <a:sym typeface="Helvetica Neue Medium"/>
              </a:defRPr>
            </a:pPr>
            <a:endParaRPr sz="1152"/>
          </a:p>
        </p:txBody>
      </p:sp>
      <p:sp>
        <p:nvSpPr>
          <p:cNvPr id="18" name="Fictum, deserunt mollit anim laborum astutumque! Ullamco laboris nisi ut aliquid ex ea commodi consequat. Mercedem aut nummos unde unde extricat, amaras. Sed haec quis possit intrepidus aestimare tellus.">
            <a:extLst>
              <a:ext uri="{FF2B5EF4-FFF2-40B4-BE49-F238E27FC236}">
                <a16:creationId xmlns:a16="http://schemas.microsoft.com/office/drawing/2014/main" id="{754EEFE1-7665-307F-F8C8-E91B0A2C0762}"/>
              </a:ext>
            </a:extLst>
          </p:cNvPr>
          <p:cNvSpPr txBox="1"/>
          <p:nvPr/>
        </p:nvSpPr>
        <p:spPr>
          <a:xfrm>
            <a:off x="2154134" y="3998130"/>
            <a:ext cx="1503862" cy="43593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0480" tIns="30480" rIns="30480" bIns="30480"/>
          <a:lstStyle>
            <a:lvl1pPr defTabSz="914400">
              <a:defRPr sz="2400" spc="-44">
                <a:solidFill>
                  <a:srgbClr val="01CF89"/>
                </a:solidFill>
                <a:latin typeface="Spartan Thin Medium"/>
                <a:ea typeface="Spartan Thin Medium"/>
                <a:cs typeface="Spartan Thin Medium"/>
                <a:sym typeface="Spartan Thin Medium"/>
              </a:defRPr>
            </a:lvl1pPr>
          </a:lstStyle>
          <a:p>
            <a:r>
              <a:rPr lang="tr-TR" dirty="0" err="1">
                <a:solidFill>
                  <a:schemeClr val="bg1"/>
                </a:solidFill>
                <a:latin typeface="+mn-lt"/>
              </a:rPr>
              <a:t>Raw</a:t>
            </a:r>
            <a:r>
              <a:rPr lang="tr-TR" dirty="0">
                <a:solidFill>
                  <a:schemeClr val="bg1"/>
                </a:solidFill>
                <a:latin typeface="+mn-lt"/>
              </a:rPr>
              <a:t> </a:t>
            </a:r>
            <a:r>
              <a:rPr lang="tr-TR" dirty="0" err="1">
                <a:solidFill>
                  <a:schemeClr val="bg1"/>
                </a:solidFill>
                <a:latin typeface="+mn-lt"/>
              </a:rPr>
              <a:t>Mode</a:t>
            </a:r>
            <a:endParaRPr dirty="0">
              <a:solidFill>
                <a:schemeClr val="bg1"/>
              </a:solidFill>
              <a:latin typeface="+mn-lt"/>
            </a:endParaRPr>
          </a:p>
        </p:txBody>
      </p:sp>
      <p:sp>
        <p:nvSpPr>
          <p:cNvPr id="19" name="Rectangle">
            <a:extLst>
              <a:ext uri="{FF2B5EF4-FFF2-40B4-BE49-F238E27FC236}">
                <a16:creationId xmlns:a16="http://schemas.microsoft.com/office/drawing/2014/main" id="{626D3E20-28DB-E270-41B2-5070EB324AE7}"/>
              </a:ext>
            </a:extLst>
          </p:cNvPr>
          <p:cNvSpPr/>
          <p:nvPr/>
        </p:nvSpPr>
        <p:spPr>
          <a:xfrm>
            <a:off x="5580136" y="3802606"/>
            <a:ext cx="3074497" cy="858592"/>
          </a:xfrm>
          <a:prstGeom prst="rect">
            <a:avLst/>
          </a:prstGeom>
          <a:solidFill>
            <a:schemeClr val="tx2"/>
          </a:solidFill>
          <a:ln w="12700">
            <a:miter lim="400000"/>
          </a:ln>
        </p:spPr>
        <p:txBody>
          <a:bodyPr lIns="0" tIns="0" rIns="0" bIns="0" anchor="ctr"/>
          <a:lstStyle/>
          <a:p>
            <a:pPr algn="ctr">
              <a:defRPr>
                <a:latin typeface="Helvetica Neue Medium"/>
                <a:ea typeface="Helvetica Neue Medium"/>
                <a:cs typeface="Helvetica Neue Medium"/>
                <a:sym typeface="Helvetica Neue Medium"/>
              </a:defRPr>
            </a:pPr>
            <a:endParaRPr sz="1152"/>
          </a:p>
        </p:txBody>
      </p:sp>
      <p:sp>
        <p:nvSpPr>
          <p:cNvPr id="20" name="Fictum, deserunt mollit anim laborum astutumque! Ullamco laboris nisi ut aliquid ex ea commodi consequat. Mercedem aut nummos unde unde extricat, amaras. Sed haec quis possit intrepidus aestimare tellus.">
            <a:extLst>
              <a:ext uri="{FF2B5EF4-FFF2-40B4-BE49-F238E27FC236}">
                <a16:creationId xmlns:a16="http://schemas.microsoft.com/office/drawing/2014/main" id="{650BE0E7-CDD4-0D5E-58E5-DA0AFCE8BF2E}"/>
              </a:ext>
            </a:extLst>
          </p:cNvPr>
          <p:cNvSpPr txBox="1"/>
          <p:nvPr/>
        </p:nvSpPr>
        <p:spPr>
          <a:xfrm>
            <a:off x="6455351" y="4013935"/>
            <a:ext cx="1324066" cy="43593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0480" tIns="30480" rIns="30480" bIns="30480"/>
          <a:lstStyle>
            <a:lvl1pPr defTabSz="914400">
              <a:defRPr sz="2400" spc="-44">
                <a:solidFill>
                  <a:srgbClr val="01CF89"/>
                </a:solidFill>
                <a:latin typeface="Spartan Thin Medium"/>
                <a:ea typeface="Spartan Thin Medium"/>
                <a:cs typeface="Spartan Thin Medium"/>
                <a:sym typeface="Spartan Thin Medium"/>
              </a:defRPr>
            </a:lvl1pPr>
          </a:lstStyle>
          <a:p>
            <a:r>
              <a:rPr lang="tr-TR" dirty="0">
                <a:solidFill>
                  <a:schemeClr val="bg1"/>
                </a:solidFill>
                <a:latin typeface="+mn-lt"/>
              </a:rPr>
              <a:t>PE </a:t>
            </a:r>
            <a:r>
              <a:rPr lang="tr-TR" dirty="0" err="1">
                <a:solidFill>
                  <a:schemeClr val="bg1"/>
                </a:solidFill>
                <a:latin typeface="+mn-lt"/>
              </a:rPr>
              <a:t>Mode</a:t>
            </a:r>
            <a:endParaRPr dirty="0">
              <a:solidFill>
                <a:schemeClr val="bg1"/>
              </a:solidFill>
              <a:latin typeface="+mn-lt"/>
            </a:endParaRPr>
          </a:p>
        </p:txBody>
      </p:sp>
      <p:sp>
        <p:nvSpPr>
          <p:cNvPr id="21" name="Rectangle">
            <a:extLst>
              <a:ext uri="{FF2B5EF4-FFF2-40B4-BE49-F238E27FC236}">
                <a16:creationId xmlns:a16="http://schemas.microsoft.com/office/drawing/2014/main" id="{BA3542EB-031F-1B56-F15C-414AC9953D01}"/>
              </a:ext>
            </a:extLst>
          </p:cNvPr>
          <p:cNvSpPr/>
          <p:nvPr/>
        </p:nvSpPr>
        <p:spPr>
          <a:xfrm>
            <a:off x="9786261" y="3802606"/>
            <a:ext cx="3074497" cy="858592"/>
          </a:xfrm>
          <a:prstGeom prst="rect">
            <a:avLst/>
          </a:prstGeom>
          <a:solidFill>
            <a:schemeClr val="tx2"/>
          </a:solidFill>
          <a:ln w="12700">
            <a:miter lim="400000"/>
          </a:ln>
        </p:spPr>
        <p:txBody>
          <a:bodyPr lIns="0" tIns="0" rIns="0" bIns="0" anchor="ctr"/>
          <a:lstStyle/>
          <a:p>
            <a:pPr algn="ctr">
              <a:defRPr>
                <a:latin typeface="Helvetica Neue Medium"/>
                <a:ea typeface="Helvetica Neue Medium"/>
                <a:cs typeface="Helvetica Neue Medium"/>
                <a:sym typeface="Helvetica Neue Medium"/>
              </a:defRPr>
            </a:pPr>
            <a:endParaRPr sz="1152"/>
          </a:p>
        </p:txBody>
      </p:sp>
      <p:sp>
        <p:nvSpPr>
          <p:cNvPr id="23" name="Rectangle">
            <a:extLst>
              <a:ext uri="{FF2B5EF4-FFF2-40B4-BE49-F238E27FC236}">
                <a16:creationId xmlns:a16="http://schemas.microsoft.com/office/drawing/2014/main" id="{CED7DD8A-F444-140A-9BA2-21B40D116932}"/>
              </a:ext>
            </a:extLst>
          </p:cNvPr>
          <p:cNvSpPr/>
          <p:nvPr/>
        </p:nvSpPr>
        <p:spPr>
          <a:xfrm>
            <a:off x="1368818" y="5322469"/>
            <a:ext cx="3074497" cy="858592"/>
          </a:xfrm>
          <a:prstGeom prst="rect">
            <a:avLst/>
          </a:prstGeom>
          <a:solidFill>
            <a:schemeClr val="tx2"/>
          </a:solidFill>
          <a:ln w="12700">
            <a:miter lim="400000"/>
          </a:ln>
        </p:spPr>
        <p:txBody>
          <a:bodyPr lIns="0" tIns="0" rIns="0" bIns="0" anchor="ctr"/>
          <a:lstStyle/>
          <a:p>
            <a:pPr algn="ctr">
              <a:defRPr>
                <a:latin typeface="Helvetica Neue Medium"/>
                <a:ea typeface="Helvetica Neue Medium"/>
                <a:cs typeface="Helvetica Neue Medium"/>
                <a:sym typeface="Helvetica Neue Medium"/>
              </a:defRPr>
            </a:pPr>
            <a:endParaRPr sz="1152"/>
          </a:p>
        </p:txBody>
      </p:sp>
      <p:sp>
        <p:nvSpPr>
          <p:cNvPr id="24" name="Fictum, deserunt mollit anim laborum astutumque! Ullamco laboris nisi ut aliquid ex ea commodi consequat. Mercedem aut nummos unde unde extricat, amaras. Sed haec quis possit intrepidus aestimare tellus.">
            <a:extLst>
              <a:ext uri="{FF2B5EF4-FFF2-40B4-BE49-F238E27FC236}">
                <a16:creationId xmlns:a16="http://schemas.microsoft.com/office/drawing/2014/main" id="{CBDA7CA6-5DE9-2F56-75A3-460F0BC6E35C}"/>
              </a:ext>
            </a:extLst>
          </p:cNvPr>
          <p:cNvSpPr txBox="1"/>
          <p:nvPr/>
        </p:nvSpPr>
        <p:spPr>
          <a:xfrm>
            <a:off x="1433726" y="5533798"/>
            <a:ext cx="2955231" cy="43593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0480" tIns="30480" rIns="30480" bIns="30480"/>
          <a:lstStyle>
            <a:lvl1pPr defTabSz="914400">
              <a:defRPr sz="2400" spc="-44">
                <a:solidFill>
                  <a:srgbClr val="01CF89"/>
                </a:solidFill>
                <a:latin typeface="Spartan Thin Medium"/>
                <a:ea typeface="Spartan Thin Medium"/>
                <a:cs typeface="Spartan Thin Medium"/>
                <a:sym typeface="Spartan Thin Medium"/>
              </a:defRPr>
            </a:lvl1pPr>
          </a:lstStyle>
          <a:p>
            <a:r>
              <a:rPr lang="tr-TR" dirty="0" err="1">
                <a:solidFill>
                  <a:schemeClr val="bg1"/>
                </a:solidFill>
                <a:latin typeface="+mn-lt"/>
              </a:rPr>
              <a:t>Random</a:t>
            </a:r>
            <a:r>
              <a:rPr lang="tr-TR" dirty="0">
                <a:solidFill>
                  <a:schemeClr val="bg1"/>
                </a:solidFill>
                <a:latin typeface="+mn-lt"/>
              </a:rPr>
              <a:t> </a:t>
            </a:r>
            <a:r>
              <a:rPr lang="tr-TR" dirty="0" err="1">
                <a:solidFill>
                  <a:schemeClr val="bg1"/>
                </a:solidFill>
                <a:latin typeface="+mn-lt"/>
              </a:rPr>
              <a:t>Block</a:t>
            </a:r>
            <a:r>
              <a:rPr lang="tr-TR" dirty="0">
                <a:solidFill>
                  <a:schemeClr val="bg1"/>
                </a:solidFill>
                <a:latin typeface="+mn-lt"/>
              </a:rPr>
              <a:t> </a:t>
            </a:r>
            <a:r>
              <a:rPr lang="tr-TR" dirty="0" err="1">
                <a:solidFill>
                  <a:schemeClr val="bg1"/>
                </a:solidFill>
                <a:latin typeface="+mn-lt"/>
              </a:rPr>
              <a:t>Cipher</a:t>
            </a:r>
            <a:endParaRPr dirty="0">
              <a:solidFill>
                <a:schemeClr val="bg1"/>
              </a:solidFill>
              <a:latin typeface="+mn-lt"/>
            </a:endParaRPr>
          </a:p>
        </p:txBody>
      </p:sp>
      <p:sp>
        <p:nvSpPr>
          <p:cNvPr id="25" name="Rectangle">
            <a:extLst>
              <a:ext uri="{FF2B5EF4-FFF2-40B4-BE49-F238E27FC236}">
                <a16:creationId xmlns:a16="http://schemas.microsoft.com/office/drawing/2014/main" id="{6B77E888-74CC-BB27-431E-D0C0201E9D08}"/>
              </a:ext>
            </a:extLst>
          </p:cNvPr>
          <p:cNvSpPr/>
          <p:nvPr/>
        </p:nvSpPr>
        <p:spPr>
          <a:xfrm>
            <a:off x="5580136" y="5322469"/>
            <a:ext cx="3074497" cy="858592"/>
          </a:xfrm>
          <a:prstGeom prst="rect">
            <a:avLst/>
          </a:prstGeom>
          <a:solidFill>
            <a:schemeClr val="tx2"/>
          </a:solidFill>
          <a:ln w="12700">
            <a:miter lim="400000"/>
          </a:ln>
        </p:spPr>
        <p:txBody>
          <a:bodyPr lIns="0" tIns="0" rIns="0" bIns="0" anchor="ctr"/>
          <a:lstStyle/>
          <a:p>
            <a:pPr algn="ctr">
              <a:defRPr>
                <a:latin typeface="Helvetica Neue Medium"/>
                <a:ea typeface="Helvetica Neue Medium"/>
                <a:cs typeface="Helvetica Neue Medium"/>
                <a:sym typeface="Helvetica Neue Medium"/>
              </a:defRPr>
            </a:pPr>
            <a:endParaRPr sz="1152" dirty="0"/>
          </a:p>
        </p:txBody>
      </p:sp>
      <p:sp>
        <p:nvSpPr>
          <p:cNvPr id="28" name="Fictum, deserunt mollit anim laborum astutumque! Ullamco laboris nisi ut aliquid ex ea commodi consequat. Mercedem aut nummos unde unde extricat, amaras. Sed haec quis possit intrepidus aestimare tellus.">
            <a:extLst>
              <a:ext uri="{FF2B5EF4-FFF2-40B4-BE49-F238E27FC236}">
                <a16:creationId xmlns:a16="http://schemas.microsoft.com/office/drawing/2014/main" id="{63054314-A93F-A117-E9CE-317CA404A43D}"/>
              </a:ext>
            </a:extLst>
          </p:cNvPr>
          <p:cNvSpPr txBox="1"/>
          <p:nvPr/>
        </p:nvSpPr>
        <p:spPr>
          <a:xfrm>
            <a:off x="10426106" y="4013935"/>
            <a:ext cx="1794803" cy="43593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0480" tIns="30480" rIns="30480" bIns="30480"/>
          <a:lstStyle>
            <a:lvl1pPr defTabSz="914400">
              <a:defRPr sz="2400" spc="-44">
                <a:solidFill>
                  <a:srgbClr val="01CF89"/>
                </a:solidFill>
                <a:latin typeface="Spartan Thin Medium"/>
                <a:ea typeface="Spartan Thin Medium"/>
                <a:cs typeface="Spartan Thin Medium"/>
                <a:sym typeface="Spartan Thin Medium"/>
              </a:defRPr>
            </a:lvl1pPr>
          </a:lstStyle>
          <a:p>
            <a:r>
              <a:rPr lang="tr-TR" dirty="0">
                <a:solidFill>
                  <a:schemeClr val="bg1"/>
                </a:solidFill>
                <a:latin typeface="+mn-lt"/>
              </a:rPr>
              <a:t>COFF </a:t>
            </a:r>
            <a:r>
              <a:rPr lang="tr-TR" dirty="0" err="1">
                <a:solidFill>
                  <a:schemeClr val="bg1"/>
                </a:solidFill>
                <a:latin typeface="+mn-lt"/>
              </a:rPr>
              <a:t>Mode</a:t>
            </a:r>
            <a:endParaRPr dirty="0">
              <a:solidFill>
                <a:schemeClr val="bg1"/>
              </a:solidFill>
              <a:latin typeface="+mn-lt"/>
            </a:endParaRPr>
          </a:p>
        </p:txBody>
      </p:sp>
      <p:sp>
        <p:nvSpPr>
          <p:cNvPr id="22" name="Fictum, deserunt mollit anim laborum astutumque! Ullamco laboris nisi ut aliquid ex ea commodi consequat. Mercedem aut nummos unde unde extricat, amaras. Sed haec quis possit intrepidus aestimare tellus.">
            <a:extLst>
              <a:ext uri="{FF2B5EF4-FFF2-40B4-BE49-F238E27FC236}">
                <a16:creationId xmlns:a16="http://schemas.microsoft.com/office/drawing/2014/main" id="{FB0BB12F-4666-7891-C952-30871D18B46A}"/>
              </a:ext>
            </a:extLst>
          </p:cNvPr>
          <p:cNvSpPr txBox="1"/>
          <p:nvPr/>
        </p:nvSpPr>
        <p:spPr>
          <a:xfrm>
            <a:off x="6309252" y="5533798"/>
            <a:ext cx="1616263" cy="43593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0480" tIns="30480" rIns="30480" bIns="30480"/>
          <a:lstStyle>
            <a:lvl1pPr defTabSz="914400">
              <a:defRPr sz="2400" spc="-44">
                <a:solidFill>
                  <a:srgbClr val="01CF89"/>
                </a:solidFill>
                <a:latin typeface="Spartan Thin Medium"/>
                <a:ea typeface="Spartan Thin Medium"/>
                <a:cs typeface="Spartan Thin Medium"/>
                <a:sym typeface="Spartan Thin Medium"/>
              </a:defRPr>
            </a:lvl1pPr>
          </a:lstStyle>
          <a:p>
            <a:r>
              <a:rPr lang="tr-TR" dirty="0">
                <a:solidFill>
                  <a:schemeClr val="bg1"/>
                </a:solidFill>
                <a:latin typeface="+mn-lt"/>
              </a:rPr>
              <a:t>RC4 </a:t>
            </a:r>
            <a:r>
              <a:rPr lang="tr-TR" dirty="0" err="1">
                <a:solidFill>
                  <a:schemeClr val="bg1"/>
                </a:solidFill>
                <a:latin typeface="+mn-lt"/>
              </a:rPr>
              <a:t>Cipher</a:t>
            </a:r>
            <a:endParaRPr dirty="0">
              <a:solidFill>
                <a:schemeClr val="bg1"/>
              </a:solidFill>
              <a:latin typeface="+mn-lt"/>
            </a:endParaRPr>
          </a:p>
        </p:txBody>
      </p:sp>
      <p:sp>
        <p:nvSpPr>
          <p:cNvPr id="29" name="Fictum, deserunt mollit anim laborum astutumque! Ullamco laboris nisi ut aliquid ex ea commodi consequat. Mercedem aut nummos unde unde extricat, amaras. Sed haec quis possit intrepidus aestimare tellus.">
            <a:extLst>
              <a:ext uri="{FF2B5EF4-FFF2-40B4-BE49-F238E27FC236}">
                <a16:creationId xmlns:a16="http://schemas.microsoft.com/office/drawing/2014/main" id="{B02E4E0D-AD32-CCC4-E9EF-AA7EED3E706A}"/>
              </a:ext>
            </a:extLst>
          </p:cNvPr>
          <p:cNvSpPr txBox="1"/>
          <p:nvPr/>
        </p:nvSpPr>
        <p:spPr>
          <a:xfrm>
            <a:off x="9926994" y="5533798"/>
            <a:ext cx="2793026" cy="43593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0480" tIns="30480" rIns="30480" bIns="30480"/>
          <a:lstStyle>
            <a:lvl1pPr defTabSz="914400">
              <a:defRPr sz="2400" spc="-44">
                <a:solidFill>
                  <a:srgbClr val="01CF89"/>
                </a:solidFill>
                <a:latin typeface="Spartan Thin Medium"/>
                <a:ea typeface="Spartan Thin Medium"/>
                <a:cs typeface="Spartan Thin Medium"/>
                <a:sym typeface="Spartan Thin Medium"/>
              </a:defRPr>
            </a:lvl1pPr>
          </a:lstStyle>
          <a:p>
            <a:r>
              <a:rPr lang="tr-TR" dirty="0" err="1">
                <a:solidFill>
                  <a:schemeClr val="bg1"/>
                </a:solidFill>
                <a:latin typeface="+mn-lt"/>
              </a:rPr>
              <a:t>Garbage</a:t>
            </a:r>
            <a:r>
              <a:rPr lang="tr-TR" dirty="0">
                <a:solidFill>
                  <a:schemeClr val="bg1"/>
                </a:solidFill>
                <a:latin typeface="+mn-lt"/>
              </a:rPr>
              <a:t> </a:t>
            </a:r>
            <a:r>
              <a:rPr lang="tr-TR" dirty="0" err="1">
                <a:solidFill>
                  <a:schemeClr val="bg1"/>
                </a:solidFill>
                <a:latin typeface="+mn-lt"/>
              </a:rPr>
              <a:t>Instructions</a:t>
            </a:r>
            <a:endParaRPr dirty="0">
              <a:solidFill>
                <a:schemeClr val="bg1"/>
              </a:solidFill>
              <a:latin typeface="+mn-lt"/>
            </a:endParaRPr>
          </a:p>
        </p:txBody>
      </p:sp>
    </p:spTree>
    <p:extLst>
      <p:ext uri="{BB962C8B-B14F-4D97-AF65-F5344CB8AC3E}">
        <p14:creationId xmlns:p14="http://schemas.microsoft.com/office/powerpoint/2010/main" val="3441860940"/>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0"/>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8"/>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3"/>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4"/>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25"/>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2"/>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7"/>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3" grpId="0" animBg="1"/>
      <p:bldP spid="5" grpId="0" animBg="1"/>
      <p:bldP spid="13" grpId="0" animBg="1"/>
      <p:bldP spid="14" grpId="0" animBg="1"/>
      <p:bldP spid="15" grpId="0" animBg="1"/>
      <p:bldP spid="16" grpId="0" animBg="1"/>
      <p:bldP spid="17" grpId="0" animBg="1"/>
      <p:bldP spid="18" grpId="0" animBg="1"/>
      <p:bldP spid="19" grpId="0" animBg="1"/>
      <p:bldP spid="20" grpId="0" animBg="1"/>
      <p:bldP spid="21" grpId="0" animBg="1"/>
      <p:bldP spid="23" grpId="0" animBg="1"/>
      <p:bldP spid="24" grpId="0" animBg="1"/>
      <p:bldP spid="25" grpId="0" animBg="1"/>
      <p:bldP spid="28" grpId="0" animBg="1"/>
      <p:bldP spid="22" grpId="0" animBg="1"/>
      <p:bldP spid="2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bout">
            <a:extLst>
              <a:ext uri="{FF2B5EF4-FFF2-40B4-BE49-F238E27FC236}">
                <a16:creationId xmlns:a16="http://schemas.microsoft.com/office/drawing/2014/main" id="{3DB12C27-E917-779E-6A1A-240B5559A132}"/>
              </a:ext>
            </a:extLst>
          </p:cNvPr>
          <p:cNvSpPr txBox="1"/>
          <p:nvPr/>
        </p:nvSpPr>
        <p:spPr>
          <a:xfrm>
            <a:off x="900332" y="1299373"/>
            <a:ext cx="3602909" cy="75405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0480" tIns="30480" rIns="30480" bIns="30480" anchor="ctr">
            <a:spAutoFit/>
          </a:bodyPr>
          <a:lstStyle>
            <a:lvl1pPr defTabSz="914400">
              <a:defRPr sz="8000" spc="-148">
                <a:solidFill>
                  <a:srgbClr val="01CF89"/>
                </a:solidFill>
                <a:latin typeface="+mn-lt"/>
                <a:ea typeface="+mn-ea"/>
                <a:cs typeface="+mn-cs"/>
                <a:sym typeface="Spartan Bold"/>
              </a:defRPr>
            </a:lvl1pPr>
          </a:lstStyle>
          <a:p>
            <a:pPr defTabSz="548640">
              <a:lnSpc>
                <a:spcPct val="90000"/>
              </a:lnSpc>
              <a:defRPr sz="16000" spc="-296">
                <a:solidFill>
                  <a:srgbClr val="00013D"/>
                </a:solidFill>
                <a:latin typeface="+mn-lt"/>
                <a:ea typeface="+mn-ea"/>
                <a:cs typeface="+mn-cs"/>
                <a:sym typeface="Spartan Bold"/>
              </a:defRPr>
            </a:pPr>
            <a:r>
              <a:rPr lang="tr-TR" sz="5000" b="1" dirty="0">
                <a:solidFill>
                  <a:schemeClr val="accent1"/>
                </a:solidFill>
                <a:latin typeface="+mj-lt"/>
              </a:rPr>
              <a:t>PE </a:t>
            </a:r>
            <a:r>
              <a:rPr lang="tr-TR" sz="5000" b="1" dirty="0" err="1">
                <a:solidFill>
                  <a:schemeClr val="accent1"/>
                </a:solidFill>
                <a:latin typeface="+mj-lt"/>
              </a:rPr>
              <a:t>Loading</a:t>
            </a:r>
            <a:endParaRPr lang="tr-TR" sz="5000" b="1" dirty="0">
              <a:solidFill>
                <a:schemeClr val="accent1"/>
              </a:solidFill>
              <a:latin typeface="+mj-lt"/>
            </a:endParaRPr>
          </a:p>
        </p:txBody>
      </p:sp>
      <p:sp>
        <p:nvSpPr>
          <p:cNvPr id="3" name="Cras mattis iudicium purus sit amet fermentum. Quid securi etiam tamquam eu fugiat nulla pariatur. Plura mihi bona sunt, inclinet, amari petere vellent. Praeterea iter est quasdam res quas ex communi. Non equidem invideo, miror magis posuere velit aliquet.…">
            <a:extLst>
              <a:ext uri="{FF2B5EF4-FFF2-40B4-BE49-F238E27FC236}">
                <a16:creationId xmlns:a16="http://schemas.microsoft.com/office/drawing/2014/main" id="{B0607816-ACDA-810B-9742-C26104A53985}"/>
              </a:ext>
            </a:extLst>
          </p:cNvPr>
          <p:cNvSpPr txBox="1"/>
          <p:nvPr/>
        </p:nvSpPr>
        <p:spPr>
          <a:xfrm>
            <a:off x="900332" y="2646982"/>
            <a:ext cx="8622897" cy="293563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0480" tIns="30480" rIns="30480" bIns="30480"/>
          <a:lstStyle/>
          <a:p>
            <a:pPr marL="285750" indent="-285750" defTabSz="548640">
              <a:lnSpc>
                <a:spcPct val="125000"/>
              </a:lnSpc>
              <a:buFont typeface="Arial" panose="020B0604020202020204" pitchFamily="34" charset="0"/>
              <a:buChar char="•"/>
              <a:defRPr sz="2400" spc="-44">
                <a:solidFill>
                  <a:srgbClr val="00013D"/>
                </a:solidFill>
                <a:latin typeface="Spartan Thin Medium"/>
                <a:ea typeface="Spartan Thin Medium"/>
                <a:cs typeface="Spartan Thin Medium"/>
                <a:sym typeface="Spartan Thin Medium"/>
              </a:defRPr>
            </a:pPr>
            <a:r>
              <a:rPr lang="tr-TR" dirty="0" err="1">
                <a:solidFill>
                  <a:srgbClr val="333854"/>
                </a:solidFill>
                <a:latin typeface="Hero New"/>
              </a:rPr>
              <a:t>Allocate</a:t>
            </a:r>
            <a:r>
              <a:rPr lang="tr-TR" dirty="0">
                <a:solidFill>
                  <a:srgbClr val="333854"/>
                </a:solidFill>
                <a:latin typeface="Hero New"/>
              </a:rPr>
              <a:t> an </a:t>
            </a:r>
            <a:r>
              <a:rPr lang="tr-TR" dirty="0" err="1">
                <a:solidFill>
                  <a:srgbClr val="333854"/>
                </a:solidFill>
                <a:latin typeface="Hero New"/>
              </a:rPr>
              <a:t>executable</a:t>
            </a:r>
            <a:r>
              <a:rPr lang="tr-TR" dirty="0">
                <a:solidFill>
                  <a:srgbClr val="333854"/>
                </a:solidFill>
                <a:latin typeface="Hero New"/>
              </a:rPr>
              <a:t> </a:t>
            </a:r>
            <a:r>
              <a:rPr lang="tr-TR" dirty="0" err="1">
                <a:solidFill>
                  <a:srgbClr val="333854"/>
                </a:solidFill>
                <a:latin typeface="Hero New"/>
              </a:rPr>
              <a:t>region</a:t>
            </a:r>
            <a:r>
              <a:rPr lang="tr-TR" dirty="0">
                <a:solidFill>
                  <a:srgbClr val="333854"/>
                </a:solidFill>
                <a:latin typeface="Hero New"/>
              </a:rPr>
              <a:t> </a:t>
            </a:r>
            <a:r>
              <a:rPr lang="tr-TR" dirty="0" err="1">
                <a:solidFill>
                  <a:srgbClr val="333854"/>
                </a:solidFill>
                <a:latin typeface="Hero New"/>
              </a:rPr>
              <a:t>for</a:t>
            </a:r>
            <a:r>
              <a:rPr lang="tr-TR" dirty="0">
                <a:solidFill>
                  <a:srgbClr val="333854"/>
                </a:solidFill>
                <a:latin typeface="Hero New"/>
              </a:rPr>
              <a:t> </a:t>
            </a:r>
            <a:r>
              <a:rPr lang="tr-TR" dirty="0" err="1">
                <a:solidFill>
                  <a:srgbClr val="333854"/>
                </a:solidFill>
                <a:latin typeface="Hero New"/>
              </a:rPr>
              <a:t>the</a:t>
            </a:r>
            <a:r>
              <a:rPr lang="tr-TR" dirty="0">
                <a:solidFill>
                  <a:srgbClr val="333854"/>
                </a:solidFill>
                <a:latin typeface="Hero New"/>
              </a:rPr>
              <a:t> PE </a:t>
            </a:r>
            <a:r>
              <a:rPr lang="tr-TR" dirty="0" err="1">
                <a:solidFill>
                  <a:srgbClr val="333854"/>
                </a:solidFill>
                <a:latin typeface="Hero New"/>
              </a:rPr>
              <a:t>itself</a:t>
            </a:r>
            <a:endParaRPr lang="tr-TR" dirty="0">
              <a:solidFill>
                <a:srgbClr val="333854"/>
              </a:solidFill>
              <a:latin typeface="Hero New"/>
            </a:endParaRPr>
          </a:p>
          <a:p>
            <a:pPr marL="285750" indent="-285750" defTabSz="548640">
              <a:lnSpc>
                <a:spcPct val="125000"/>
              </a:lnSpc>
              <a:buFont typeface="Arial" panose="020B0604020202020204" pitchFamily="34" charset="0"/>
              <a:buChar char="•"/>
              <a:defRPr sz="2400" spc="-44">
                <a:solidFill>
                  <a:srgbClr val="00013D"/>
                </a:solidFill>
                <a:latin typeface="Spartan Thin Medium"/>
                <a:ea typeface="Spartan Thin Medium"/>
                <a:cs typeface="Spartan Thin Medium"/>
                <a:sym typeface="Spartan Thin Medium"/>
              </a:defRPr>
            </a:pPr>
            <a:r>
              <a:rPr lang="tr-TR" dirty="0" err="1">
                <a:solidFill>
                  <a:srgbClr val="333854"/>
                </a:solidFill>
                <a:latin typeface="Hero New"/>
              </a:rPr>
              <a:t>Copy</a:t>
            </a:r>
            <a:r>
              <a:rPr lang="tr-TR" dirty="0">
                <a:solidFill>
                  <a:srgbClr val="333854"/>
                </a:solidFill>
                <a:latin typeface="Hero New"/>
              </a:rPr>
              <a:t> PE </a:t>
            </a:r>
            <a:r>
              <a:rPr lang="tr-TR" dirty="0" err="1">
                <a:solidFill>
                  <a:srgbClr val="333854"/>
                </a:solidFill>
                <a:latin typeface="Hero New"/>
              </a:rPr>
              <a:t>headers</a:t>
            </a:r>
            <a:r>
              <a:rPr lang="tr-TR" dirty="0">
                <a:solidFill>
                  <a:srgbClr val="333854"/>
                </a:solidFill>
                <a:latin typeface="Hero New"/>
              </a:rPr>
              <a:t> </a:t>
            </a:r>
            <a:r>
              <a:rPr lang="tr-TR" dirty="0" err="1">
                <a:solidFill>
                  <a:srgbClr val="333854"/>
                </a:solidFill>
                <a:latin typeface="Hero New"/>
              </a:rPr>
              <a:t>to</a:t>
            </a:r>
            <a:r>
              <a:rPr lang="tr-TR" dirty="0">
                <a:solidFill>
                  <a:srgbClr val="333854"/>
                </a:solidFill>
                <a:latin typeface="Hero New"/>
              </a:rPr>
              <a:t> </a:t>
            </a:r>
            <a:r>
              <a:rPr lang="tr-TR" dirty="0" err="1">
                <a:solidFill>
                  <a:srgbClr val="333854"/>
                </a:solidFill>
                <a:latin typeface="Hero New"/>
              </a:rPr>
              <a:t>the</a:t>
            </a:r>
            <a:r>
              <a:rPr lang="tr-TR" dirty="0">
                <a:solidFill>
                  <a:srgbClr val="333854"/>
                </a:solidFill>
                <a:latin typeface="Hero New"/>
              </a:rPr>
              <a:t> </a:t>
            </a:r>
            <a:r>
              <a:rPr lang="tr-TR" dirty="0" err="1">
                <a:solidFill>
                  <a:srgbClr val="333854"/>
                </a:solidFill>
                <a:latin typeface="Hero New"/>
              </a:rPr>
              <a:t>allocated</a:t>
            </a:r>
            <a:r>
              <a:rPr lang="tr-TR" dirty="0">
                <a:solidFill>
                  <a:srgbClr val="333854"/>
                </a:solidFill>
                <a:latin typeface="Hero New"/>
              </a:rPr>
              <a:t> </a:t>
            </a:r>
            <a:r>
              <a:rPr lang="tr-TR" dirty="0" err="1">
                <a:solidFill>
                  <a:srgbClr val="333854"/>
                </a:solidFill>
                <a:latin typeface="Hero New"/>
              </a:rPr>
              <a:t>region</a:t>
            </a:r>
            <a:endParaRPr lang="tr-TR" dirty="0">
              <a:solidFill>
                <a:srgbClr val="333854"/>
              </a:solidFill>
              <a:latin typeface="Hero New"/>
            </a:endParaRPr>
          </a:p>
          <a:p>
            <a:pPr marL="285750" indent="-285750" defTabSz="548640">
              <a:lnSpc>
                <a:spcPct val="125000"/>
              </a:lnSpc>
              <a:buFont typeface="Arial" panose="020B0604020202020204" pitchFamily="34" charset="0"/>
              <a:buChar char="•"/>
              <a:defRPr sz="2400" spc="-44">
                <a:solidFill>
                  <a:srgbClr val="00013D"/>
                </a:solidFill>
                <a:latin typeface="Spartan Thin Medium"/>
                <a:ea typeface="Spartan Thin Medium"/>
                <a:cs typeface="Spartan Thin Medium"/>
                <a:sym typeface="Spartan Thin Medium"/>
              </a:defRPr>
            </a:pPr>
            <a:r>
              <a:rPr lang="tr-TR" dirty="0">
                <a:solidFill>
                  <a:srgbClr val="333854"/>
                </a:solidFill>
                <a:latin typeface="Hero New"/>
              </a:rPr>
              <a:t>Place PE sections to their RVAs</a:t>
            </a:r>
          </a:p>
          <a:p>
            <a:pPr marL="285750" indent="-285750" defTabSz="548640">
              <a:lnSpc>
                <a:spcPct val="125000"/>
              </a:lnSpc>
              <a:buFont typeface="Arial" panose="020B0604020202020204" pitchFamily="34" charset="0"/>
              <a:buChar char="•"/>
              <a:defRPr sz="2400" spc="-44">
                <a:solidFill>
                  <a:srgbClr val="00013D"/>
                </a:solidFill>
                <a:latin typeface="Spartan Thin Medium"/>
                <a:ea typeface="Spartan Thin Medium"/>
                <a:cs typeface="Spartan Thin Medium"/>
                <a:sym typeface="Spartan Thin Medium"/>
              </a:defRPr>
            </a:pPr>
            <a:r>
              <a:rPr lang="tr-TR" dirty="0" err="1">
                <a:solidFill>
                  <a:srgbClr val="333854"/>
                </a:solidFill>
                <a:latin typeface="Hero New"/>
              </a:rPr>
              <a:t>Parse</a:t>
            </a:r>
            <a:r>
              <a:rPr lang="tr-TR" dirty="0">
                <a:solidFill>
                  <a:srgbClr val="333854"/>
                </a:solidFill>
                <a:latin typeface="Hero New"/>
              </a:rPr>
              <a:t> </a:t>
            </a:r>
            <a:r>
              <a:rPr lang="tr-TR" dirty="0" err="1">
                <a:solidFill>
                  <a:srgbClr val="333854"/>
                </a:solidFill>
                <a:latin typeface="Hero New"/>
              </a:rPr>
              <a:t>Import</a:t>
            </a:r>
            <a:r>
              <a:rPr lang="tr-TR" dirty="0">
                <a:solidFill>
                  <a:srgbClr val="333854"/>
                </a:solidFill>
                <a:latin typeface="Hero New"/>
              </a:rPr>
              <a:t> Directory </a:t>
            </a:r>
            <a:r>
              <a:rPr lang="tr-TR" dirty="0" err="1">
                <a:solidFill>
                  <a:srgbClr val="333854"/>
                </a:solidFill>
                <a:latin typeface="Hero New"/>
              </a:rPr>
              <a:t>to</a:t>
            </a:r>
            <a:r>
              <a:rPr lang="tr-TR" dirty="0">
                <a:solidFill>
                  <a:srgbClr val="333854"/>
                </a:solidFill>
                <a:latin typeface="Hero New"/>
              </a:rPr>
              <a:t> </a:t>
            </a:r>
            <a:r>
              <a:rPr lang="tr-TR" dirty="0" err="1">
                <a:solidFill>
                  <a:srgbClr val="333854"/>
                </a:solidFill>
                <a:latin typeface="Hero New"/>
              </a:rPr>
              <a:t>resolve</a:t>
            </a:r>
            <a:r>
              <a:rPr lang="tr-TR" dirty="0">
                <a:solidFill>
                  <a:srgbClr val="333854"/>
                </a:solidFill>
                <a:latin typeface="Hero New"/>
              </a:rPr>
              <a:t> </a:t>
            </a:r>
            <a:r>
              <a:rPr lang="tr-TR" dirty="0" err="1">
                <a:solidFill>
                  <a:srgbClr val="333854"/>
                </a:solidFill>
                <a:latin typeface="Hero New"/>
              </a:rPr>
              <a:t>imports</a:t>
            </a:r>
            <a:endParaRPr lang="tr-TR" dirty="0">
              <a:solidFill>
                <a:srgbClr val="333854"/>
              </a:solidFill>
              <a:latin typeface="Hero New"/>
            </a:endParaRPr>
          </a:p>
          <a:p>
            <a:pPr marL="285750" indent="-285750" defTabSz="548640">
              <a:lnSpc>
                <a:spcPct val="125000"/>
              </a:lnSpc>
              <a:buFont typeface="Arial" panose="020B0604020202020204" pitchFamily="34" charset="0"/>
              <a:buChar char="•"/>
              <a:defRPr sz="2400" spc="-44">
                <a:solidFill>
                  <a:srgbClr val="00013D"/>
                </a:solidFill>
                <a:latin typeface="Spartan Thin Medium"/>
                <a:ea typeface="Spartan Thin Medium"/>
                <a:cs typeface="Spartan Thin Medium"/>
                <a:sym typeface="Spartan Thin Medium"/>
              </a:defRPr>
            </a:pPr>
            <a:r>
              <a:rPr lang="tr-TR" dirty="0">
                <a:solidFill>
                  <a:srgbClr val="333854"/>
                </a:solidFill>
                <a:latin typeface="Hero New"/>
              </a:rPr>
              <a:t>If the allocated region is not the preferrable address, fix relocations</a:t>
            </a:r>
          </a:p>
          <a:p>
            <a:pPr marL="285750" indent="-285750" defTabSz="548640">
              <a:lnSpc>
                <a:spcPct val="125000"/>
              </a:lnSpc>
              <a:buFont typeface="Arial" panose="020B0604020202020204" pitchFamily="34" charset="0"/>
              <a:buChar char="•"/>
              <a:defRPr sz="2400" spc="-44">
                <a:solidFill>
                  <a:srgbClr val="00013D"/>
                </a:solidFill>
                <a:latin typeface="Spartan Thin Medium"/>
                <a:ea typeface="Spartan Thin Medium"/>
                <a:cs typeface="Spartan Thin Medium"/>
                <a:sym typeface="Spartan Thin Medium"/>
              </a:defRPr>
            </a:pPr>
            <a:r>
              <a:rPr lang="tr-TR" dirty="0">
                <a:solidFill>
                  <a:srgbClr val="333854"/>
                </a:solidFill>
                <a:latin typeface="Hero New"/>
              </a:rPr>
              <a:t>Execute instructions from the entry point</a:t>
            </a:r>
          </a:p>
          <a:p>
            <a:pPr marL="285750" indent="-285750" defTabSz="548640">
              <a:lnSpc>
                <a:spcPct val="125000"/>
              </a:lnSpc>
              <a:buFont typeface="Arial" panose="020B0604020202020204" pitchFamily="34" charset="0"/>
              <a:buChar char="•"/>
              <a:defRPr sz="2400" spc="-44">
                <a:solidFill>
                  <a:srgbClr val="00013D"/>
                </a:solidFill>
                <a:latin typeface="Spartan Thin Medium"/>
                <a:ea typeface="Spartan Thin Medium"/>
                <a:cs typeface="Spartan Thin Medium"/>
                <a:sym typeface="Spartan Thin Medium"/>
              </a:defRPr>
            </a:pPr>
            <a:endParaRPr lang="tr-TR" b="0" i="0" dirty="0">
              <a:solidFill>
                <a:srgbClr val="333854"/>
              </a:solidFill>
              <a:effectLst/>
              <a:latin typeface="Hero New"/>
            </a:endParaRPr>
          </a:p>
          <a:p>
            <a:pPr marL="285750" indent="-285750" defTabSz="548640">
              <a:lnSpc>
                <a:spcPct val="125000"/>
              </a:lnSpc>
              <a:buFont typeface="Arial" panose="020B0604020202020204" pitchFamily="34" charset="0"/>
              <a:buChar char="•"/>
              <a:defRPr sz="2400" spc="-44">
                <a:solidFill>
                  <a:srgbClr val="00013D"/>
                </a:solidFill>
                <a:latin typeface="Spartan Thin Medium"/>
                <a:ea typeface="Spartan Thin Medium"/>
                <a:cs typeface="Spartan Thin Medium"/>
                <a:sym typeface="Spartan Thin Medium"/>
              </a:defRPr>
            </a:pPr>
            <a:endParaRPr lang="tr-TR" b="0" i="0" dirty="0">
              <a:solidFill>
                <a:srgbClr val="333854"/>
              </a:solidFill>
              <a:effectLst/>
              <a:latin typeface="Hero New"/>
            </a:endParaRPr>
          </a:p>
          <a:p>
            <a:pPr marL="285750" indent="-285750" defTabSz="548640">
              <a:lnSpc>
                <a:spcPct val="125000"/>
              </a:lnSpc>
              <a:buFont typeface="Arial" panose="020B0604020202020204" pitchFamily="34" charset="0"/>
              <a:buChar char="•"/>
              <a:defRPr sz="2400" spc="-44">
                <a:solidFill>
                  <a:srgbClr val="00013D"/>
                </a:solidFill>
                <a:latin typeface="Spartan Thin Medium"/>
                <a:ea typeface="Spartan Thin Medium"/>
                <a:cs typeface="Spartan Thin Medium"/>
                <a:sym typeface="Spartan Thin Medium"/>
              </a:defRPr>
            </a:pPr>
            <a:endParaRPr lang="tr-TR" b="0" i="0" dirty="0">
              <a:solidFill>
                <a:srgbClr val="333854"/>
              </a:solidFill>
              <a:effectLst/>
              <a:latin typeface="Hero New"/>
            </a:endParaRPr>
          </a:p>
          <a:p>
            <a:pPr marL="285750" indent="-285750" defTabSz="548640">
              <a:lnSpc>
                <a:spcPct val="125000"/>
              </a:lnSpc>
              <a:buFont typeface="Arial" panose="020B0604020202020204" pitchFamily="34" charset="0"/>
              <a:buChar char="•"/>
              <a:defRPr sz="2400" spc="-44">
                <a:solidFill>
                  <a:srgbClr val="00013D"/>
                </a:solidFill>
                <a:latin typeface="Spartan Thin Medium"/>
                <a:ea typeface="Spartan Thin Medium"/>
                <a:cs typeface="Spartan Thin Medium"/>
                <a:sym typeface="Spartan Thin Medium"/>
              </a:defRPr>
            </a:pPr>
            <a:endParaRPr lang="tr-TR" sz="2400" dirty="0">
              <a:solidFill>
                <a:schemeClr val="tx2"/>
              </a:solidFill>
              <a:latin typeface="+mn-lt"/>
            </a:endParaRPr>
          </a:p>
        </p:txBody>
      </p:sp>
      <p:pic>
        <p:nvPicPr>
          <p:cNvPr id="5" name="Resim 4">
            <a:extLst>
              <a:ext uri="{FF2B5EF4-FFF2-40B4-BE49-F238E27FC236}">
                <a16:creationId xmlns:a16="http://schemas.microsoft.com/office/drawing/2014/main" id="{077FDF8E-3411-0FAB-D19E-65C839333E2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27161" y="2053426"/>
            <a:ext cx="3285461" cy="4975465"/>
          </a:xfrm>
          <a:prstGeom prst="rect">
            <a:avLst/>
          </a:prstGeom>
        </p:spPr>
      </p:pic>
    </p:spTree>
    <p:extLst>
      <p:ext uri="{BB962C8B-B14F-4D97-AF65-F5344CB8AC3E}">
        <p14:creationId xmlns:p14="http://schemas.microsoft.com/office/powerpoint/2010/main" val="70534666"/>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theme/theme1.xml><?xml version="1.0" encoding="utf-8"?>
<a:theme xmlns:a="http://schemas.openxmlformats.org/drawingml/2006/main" name="White">
  <a:themeElements>
    <a:clrScheme name="BH22">
      <a:dk1>
        <a:srgbClr val="FFFFFF"/>
      </a:dk1>
      <a:lt1>
        <a:srgbClr val="000000"/>
      </a:lt1>
      <a:dk2>
        <a:srgbClr val="B1AFB1"/>
      </a:dk2>
      <a:lt2>
        <a:srgbClr val="243746"/>
      </a:lt2>
      <a:accent1>
        <a:srgbClr val="5BC2E7"/>
      </a:accent1>
      <a:accent2>
        <a:srgbClr val="1A658F"/>
      </a:accent2>
      <a:accent3>
        <a:srgbClr val="D0DF00"/>
      </a:accent3>
      <a:accent4>
        <a:srgbClr val="8E3A80"/>
      </a:accent4>
      <a:accent5>
        <a:srgbClr val="00A376"/>
      </a:accent5>
      <a:accent6>
        <a:srgbClr val="ED8B00"/>
      </a:accent6>
      <a:hlink>
        <a:srgbClr val="5BC2E7"/>
      </a:hlink>
      <a:folHlink>
        <a:srgbClr val="8E3A80"/>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0" tIns="0" rIns="0" bIns="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l"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Asap SemiBold"/>
            <a:ea typeface="Asap SemiBold"/>
            <a:cs typeface="Asap SemiBold"/>
            <a:sym typeface="Asap SemiBold"/>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E5E5E"/>
      </a:dk2>
      <a:lt2>
        <a:srgbClr val="D5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Spartan Bold"/>
        <a:ea typeface="Spartan Bold"/>
        <a:cs typeface="Spartan Bold"/>
      </a:majorFont>
      <a:minorFont>
        <a:latin typeface="Spartan Bold"/>
        <a:ea typeface="Spartan Bold"/>
        <a:cs typeface="Spartan Bold"/>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0" tIns="0" rIns="0" bIns="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l"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Asap SemiBold"/>
            <a:ea typeface="Asap SemiBold"/>
            <a:cs typeface="Asap SemiBold"/>
            <a:sym typeface="Asap SemiBold"/>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E2E7756C3890541B25F222B995FAFBC" ma:contentTypeVersion="16" ma:contentTypeDescription="Create a new document." ma:contentTypeScope="" ma:versionID="07e3a3f41083611d4e31b08bb0ea7375">
  <xsd:schema xmlns:xsd="http://www.w3.org/2001/XMLSchema" xmlns:xs="http://www.w3.org/2001/XMLSchema" xmlns:p="http://schemas.microsoft.com/office/2006/metadata/properties" xmlns:ns2="e6fa26e8-7807-46c3-9e5c-9f5d6b61bc32" xmlns:ns3="94ba11f4-2931-4fcd-a6e3-8f471cfc29c0" targetNamespace="http://schemas.microsoft.com/office/2006/metadata/properties" ma:root="true" ma:fieldsID="2c48467855968114adba92b428061dab" ns2:_="" ns3:_="">
    <xsd:import namespace="e6fa26e8-7807-46c3-9e5c-9f5d6b61bc32"/>
    <xsd:import namespace="94ba11f4-2931-4fcd-a6e3-8f471cfc29c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GenerationTime" minOccurs="0"/>
                <xsd:element ref="ns2:MediaServiceEventHashCode" minOccurs="0"/>
                <xsd:element ref="ns2:MediaServiceOCR" minOccurs="0"/>
                <xsd:element ref="ns3:SharedWithUsers" minOccurs="0"/>
                <xsd:element ref="ns3:SharedWithDetails" minOccurs="0"/>
                <xsd:element ref="ns2:MediaServiceLocation" minOccurs="0"/>
                <xsd:element ref="ns2:MediaServiceAutoKeyPoints" minOccurs="0"/>
                <xsd:element ref="ns2:MediaServiceKeyPoints" minOccurs="0"/>
                <xsd:element ref="ns2:MediaLengthInSeconds"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6fa26e8-7807-46c3-9e5c-9f5d6b61bc3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MediaLengthInSeconds" ma:index="20" nillable="true" ma:displayName="Length (seconds)" ma:internalName="MediaLengthInSeconds" ma:readOnly="true">
      <xsd:simpleType>
        <xsd:restriction base="dms:Unknown"/>
      </xsd:simpleType>
    </xsd:element>
    <xsd:element name="lcf76f155ced4ddcb4097134ff3c332f" ma:index="22" nillable="true" ma:taxonomy="true" ma:internalName="lcf76f155ced4ddcb4097134ff3c332f" ma:taxonomyFieldName="MediaServiceImageTags" ma:displayName="Image Tags" ma:readOnly="false" ma:fieldId="{5cf76f15-5ced-4ddc-b409-7134ff3c332f}" ma:taxonomyMulti="true" ma:sspId="bdc0606b-8e5a-4aee-a68c-f4efcab0e830"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94ba11f4-2931-4fcd-a6e3-8f471cfc29c0"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element name="TaxCatchAll" ma:index="23" nillable="true" ma:displayName="Taxonomy Catch All Column" ma:hidden="true" ma:list="{4be18278-8dd5-4698-b7b8-573452de3c69}" ma:internalName="TaxCatchAll" ma:showField="CatchAllData" ma:web="94ba11f4-2931-4fcd-a6e3-8f471cfc29c0">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TaxCatchAll xmlns="94ba11f4-2931-4fcd-a6e3-8f471cfc29c0" xsi:nil="true"/>
    <lcf76f155ced4ddcb4097134ff3c332f xmlns="e6fa26e8-7807-46c3-9e5c-9f5d6b61bc32">
      <Terms xmlns="http://schemas.microsoft.com/office/infopath/2007/PartnerControls"/>
    </lcf76f155ced4ddcb4097134ff3c332f>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880D7ED-0C0D-4DFF-ACE0-F6DE425A33B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6fa26e8-7807-46c3-9e5c-9f5d6b61bc32"/>
    <ds:schemaRef ds:uri="94ba11f4-2931-4fcd-a6e3-8f471cfc29c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5830E46-579E-4485-B9E1-5BA99AAED4D3}">
  <ds:schemaRefs>
    <ds:schemaRef ds:uri="http://www.w3.org/XML/1998/namespace"/>
    <ds:schemaRef ds:uri="http://purl.org/dc/elements/1.1/"/>
    <ds:schemaRef ds:uri="e6fa26e8-7807-46c3-9e5c-9f5d6b61bc32"/>
    <ds:schemaRef ds:uri="http://schemas.openxmlformats.org/package/2006/metadata/core-properties"/>
    <ds:schemaRef ds:uri="http://schemas.microsoft.com/office/2006/metadata/properties"/>
    <ds:schemaRef ds:uri="http://schemas.microsoft.com/office/2006/documentManagement/types"/>
    <ds:schemaRef ds:uri="94ba11f4-2931-4fcd-a6e3-8f471cfc29c0"/>
    <ds:schemaRef ds:uri="http://purl.org/dc/dcmitype/"/>
    <ds:schemaRef ds:uri="http://schemas.microsoft.com/office/infopath/2007/PartnerControls"/>
    <ds:schemaRef ds:uri="http://purl.org/dc/terms/"/>
  </ds:schemaRefs>
</ds:datastoreItem>
</file>

<file path=customXml/itemProps3.xml><?xml version="1.0" encoding="utf-8"?>
<ds:datastoreItem xmlns:ds="http://schemas.openxmlformats.org/officeDocument/2006/customXml" ds:itemID="{C942019F-8FA7-462C-903B-A20615AF1E9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10682</TotalTime>
  <Words>459</Words>
  <Application>Microsoft Office PowerPoint</Application>
  <PresentationFormat>Özel</PresentationFormat>
  <Paragraphs>114</Paragraphs>
  <Slides>18</Slides>
  <Notes>0</Notes>
  <HiddenSlides>0</HiddenSlides>
  <MMClips>0</MMClips>
  <ScaleCrop>false</ScaleCrop>
  <HeadingPairs>
    <vt:vector size="6" baseType="variant">
      <vt:variant>
        <vt:lpstr>Kullanılan Yazı Tipleri</vt:lpstr>
      </vt:variant>
      <vt:variant>
        <vt:i4>10</vt:i4>
      </vt:variant>
      <vt:variant>
        <vt:lpstr>Tema</vt:lpstr>
      </vt:variant>
      <vt:variant>
        <vt:i4>1</vt:i4>
      </vt:variant>
      <vt:variant>
        <vt:lpstr>Slayt Başlıkları</vt:lpstr>
      </vt:variant>
      <vt:variant>
        <vt:i4>18</vt:i4>
      </vt:variant>
    </vt:vector>
  </HeadingPairs>
  <TitlesOfParts>
    <vt:vector size="29" baseType="lpstr">
      <vt:lpstr>Arial</vt:lpstr>
      <vt:lpstr>Arial Black</vt:lpstr>
      <vt:lpstr>Asap Regular</vt:lpstr>
      <vt:lpstr>Asap SemiBold</vt:lpstr>
      <vt:lpstr>Helvetica Neue</vt:lpstr>
      <vt:lpstr>Helvetica Neue Light</vt:lpstr>
      <vt:lpstr>Helvetica Neue Medium</vt:lpstr>
      <vt:lpstr>HelveticaNeueLT Std</vt:lpstr>
      <vt:lpstr>Hero New</vt:lpstr>
      <vt:lpstr>Rockwell</vt:lpstr>
      <vt:lpstr>White</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Nasr, Lisa</dc:creator>
  <cp:lastModifiedBy>Furkan GÖKSEL</cp:lastModifiedBy>
  <cp:revision>114</cp:revision>
  <dcterms:modified xsi:type="dcterms:W3CDTF">2022-11-22T18:33:33Z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0x0101002E2E7756C3890541B25F222B995FAFBC</vt:lpwstr>
  </property>
  <property fmtid="{D5CDD505-2E9C-101B-9397-08002B2CF9AE}" pid="3" name="Order">
    <vt:r8>2400</vt:r8>
  </property>
  <property fmtid="{D5CDD505-2E9C-101B-9397-08002B2CF9AE}" pid="4" name="MediaServiceImageTags">
    <vt:lpwstr/>
  </property>
  <property fmtid="{D5CDD505-2E9C-101B-9397-08002B2CF9AE}" pid="5" name="MSIP_Label_2bbab825-a111-45e4-86a1-18cee0005896_Enabled">
    <vt:lpwstr>true</vt:lpwstr>
  </property>
  <property fmtid="{D5CDD505-2E9C-101B-9397-08002B2CF9AE}" pid="6" name="MSIP_Label_2bbab825-a111-45e4-86a1-18cee0005896_SetDate">
    <vt:lpwstr>2022-09-29T16:41:13Z</vt:lpwstr>
  </property>
  <property fmtid="{D5CDD505-2E9C-101B-9397-08002B2CF9AE}" pid="7" name="MSIP_Label_2bbab825-a111-45e4-86a1-18cee0005896_Method">
    <vt:lpwstr>Standard</vt:lpwstr>
  </property>
  <property fmtid="{D5CDD505-2E9C-101B-9397-08002B2CF9AE}" pid="8" name="MSIP_Label_2bbab825-a111-45e4-86a1-18cee0005896_Name">
    <vt:lpwstr>2bbab825-a111-45e4-86a1-18cee0005896</vt:lpwstr>
  </property>
  <property fmtid="{D5CDD505-2E9C-101B-9397-08002B2CF9AE}" pid="9" name="MSIP_Label_2bbab825-a111-45e4-86a1-18cee0005896_SiteId">
    <vt:lpwstr>2567d566-604c-408a-8a60-55d0dc9d9d6b</vt:lpwstr>
  </property>
  <property fmtid="{D5CDD505-2E9C-101B-9397-08002B2CF9AE}" pid="10" name="MSIP_Label_2bbab825-a111-45e4-86a1-18cee0005896_ActionId">
    <vt:lpwstr>ed5b06df-835c-41c7-b7a2-acb91fc323e4</vt:lpwstr>
  </property>
  <property fmtid="{D5CDD505-2E9C-101B-9397-08002B2CF9AE}" pid="11" name="MSIP_Label_2bbab825-a111-45e4-86a1-18cee0005896_ContentBits">
    <vt:lpwstr>2</vt:lpwstr>
  </property>
</Properties>
</file>