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453C89E-B287-49A7-87FC-8E16F6FC020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BB75B32-5EDD-4E52-B03F-35E9C2C5FD3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C89E-B287-49A7-87FC-8E16F6FC020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5B32-5EDD-4E52-B03F-35E9C2C5FD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C89E-B287-49A7-87FC-8E16F6FC020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5B32-5EDD-4E52-B03F-35E9C2C5FD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453C89E-B287-49A7-87FC-8E16F6FC020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BB75B32-5EDD-4E52-B03F-35E9C2C5FD3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453C89E-B287-49A7-87FC-8E16F6FC020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BB75B32-5EDD-4E52-B03F-35E9C2C5FD3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C89E-B287-49A7-87FC-8E16F6FC020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5B32-5EDD-4E52-B03F-35E9C2C5FD3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C89E-B287-49A7-87FC-8E16F6FC020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5B32-5EDD-4E52-B03F-35E9C2C5FD3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53C89E-B287-49A7-87FC-8E16F6FC020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B75B32-5EDD-4E52-B03F-35E9C2C5FD3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C89E-B287-49A7-87FC-8E16F6FC020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5B32-5EDD-4E52-B03F-35E9C2C5FD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453C89E-B287-49A7-87FC-8E16F6FC020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BB75B32-5EDD-4E52-B03F-35E9C2C5FD36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53C89E-B287-49A7-87FC-8E16F6FC020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B75B32-5EDD-4E52-B03F-35E9C2C5FD36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453C89E-B287-49A7-87FC-8E16F6FC020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BB75B32-5EDD-4E52-B03F-35E9C2C5FD3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692696"/>
            <a:ext cx="6172200" cy="1894362"/>
          </a:xfrm>
        </p:spPr>
        <p:txBody>
          <a:bodyPr/>
          <a:lstStyle/>
          <a:p>
            <a:r>
              <a:rPr lang="en-IN" dirty="0"/>
              <a:t>LANE LINE DETECTION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924944"/>
            <a:ext cx="2376264" cy="3003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45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GRAY SCALE IMAGES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8822" y="1600200"/>
            <a:ext cx="5024355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80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Applying Gaussian smoothing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/>
              <a:t> Since all edge detection results are easily affected by image noise, it is essential to filter out the noise to prevent false detection caused by noise. To smooth the image, a Gaussian filter is applied to convolve with the image. This step will slightly smooth the image to reduce the effects of obvious noise on the edge detector.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187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GUASSIAN SMOOTHING IMAGES</a:t>
            </a:r>
          </a:p>
        </p:txBody>
      </p:sp>
      <p:pic>
        <p:nvPicPr>
          <p:cNvPr id="6146" name="Picture 2" descr="C:\Users\User\Downloads\Edge_Image.gif"/>
          <p:cNvPicPr>
            <a:picLocks noGrp="1" noChangeAspect="1" noChangeArrowheads="1" noCro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684076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81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Applying Canny Edge Detection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Process of Canny edge detection algorithm can be broken down to 5 different steps:</a:t>
            </a:r>
          </a:p>
          <a:p>
            <a:r>
              <a:rPr lang="en-GB" dirty="0"/>
              <a:t>Find the intensity gradients of the image</a:t>
            </a:r>
          </a:p>
          <a:p>
            <a:r>
              <a:rPr lang="en-GB" dirty="0"/>
              <a:t>Apply non-maximum suppression to get rid of spurious response to edge detection.</a:t>
            </a:r>
          </a:p>
          <a:p>
            <a:r>
              <a:rPr lang="en-GB" dirty="0"/>
              <a:t>Apply double threshold to determine potential edges.</a:t>
            </a:r>
          </a:p>
          <a:p>
            <a:r>
              <a:rPr lang="en-GB" dirty="0"/>
              <a:t>Track edge by hysteresis: Finalize the detection of edges by suppressing all the other edges that are weak and not connected to strong edges.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796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467600" cy="1143000"/>
          </a:xfrm>
        </p:spPr>
        <p:txBody>
          <a:bodyPr>
            <a:normAutofit/>
          </a:bodyPr>
          <a:lstStyle/>
          <a:p>
            <a:r>
              <a:rPr lang="en-IN" dirty="0"/>
              <a:t>REGION OF INTREST AND HOUGH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7467600" cy="4873752"/>
          </a:xfrm>
        </p:spPr>
        <p:txBody>
          <a:bodyPr>
            <a:normAutofit/>
          </a:bodyPr>
          <a:lstStyle/>
          <a:p>
            <a:r>
              <a:rPr lang="en-GB" b="1" dirty="0"/>
              <a:t>Region of interest:</a:t>
            </a:r>
          </a:p>
          <a:p>
            <a:pPr marL="0" indent="0">
              <a:buNone/>
            </a:pPr>
            <a:r>
              <a:rPr lang="en-GB" dirty="0"/>
              <a:t>		We're interested in the area facing the camera, where the lane lines are found. So, we'll apply region masking to cut out everything else.</a:t>
            </a:r>
          </a:p>
          <a:p>
            <a:r>
              <a:rPr lang="en-GB" b="1" dirty="0"/>
              <a:t>Hough Transform:</a:t>
            </a:r>
          </a:p>
          <a:p>
            <a:pPr marL="0" indent="0">
              <a:buNone/>
            </a:pPr>
            <a:r>
              <a:rPr lang="en-GB" dirty="0"/>
              <a:t>		The Hough transform is a technique which can be used to isolate features of a particular shape within an image. I'll use it to detected the lane lines in </a:t>
            </a:r>
            <a:r>
              <a:rPr lang="en-GB" dirty="0" err="1"/>
              <a:t>selected_region_images</a:t>
            </a:r>
            <a:r>
              <a:rPr lang="en-GB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61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HOUGH TRANSFORM IMAGES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8726" y="1600200"/>
            <a:ext cx="4904548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337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467600" cy="1143000"/>
          </a:xfrm>
        </p:spPr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/>
              <a:t>Averaging and extrapolating the lane lines</a:t>
            </a:r>
            <a:br>
              <a:rPr lang="en-GB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916832"/>
            <a:ext cx="7467600" cy="4873752"/>
          </a:xfrm>
        </p:spPr>
        <p:txBody>
          <a:bodyPr/>
          <a:lstStyle/>
          <a:p>
            <a:r>
              <a:rPr lang="en-GB" sz="2800" dirty="0"/>
              <a:t>We have multiple lines detected for each lane line. We need to average all these lines and draw a single line for each lane line. We also need to extrapolate the lane lines to cover the full lane line length.</a:t>
            </a:r>
          </a:p>
          <a:p>
            <a:r>
              <a:rPr lang="en-GB" sz="2800" dirty="0"/>
              <a:t>We'll use the above functions to detect lane lines from a video stream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12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6333"/>
            <a:ext cx="8229600" cy="1252728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THANK YOU 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24944"/>
            <a:ext cx="2376264" cy="3003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4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Load test images.</a:t>
            </a: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Apply Colour Selection</a:t>
            </a: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Apply Canny edge detection.</a:t>
            </a:r>
          </a:p>
          <a:p>
            <a:pPr lvl="1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gray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scaling to the images.</a:t>
            </a:r>
          </a:p>
          <a:p>
            <a:pPr lvl="1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Apply Gaussian smoothing.</a:t>
            </a:r>
          </a:p>
          <a:p>
            <a:pPr lvl="1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Perform Canny edge detection.</a:t>
            </a: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Determine the region of interest.</a:t>
            </a: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Apply Hough transform.</a:t>
            </a: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Average and extrapolating the lane lines.</a:t>
            </a: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Apply on video streams.</a:t>
            </a:r>
          </a:p>
          <a:p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052736"/>
            <a:ext cx="2376264" cy="3003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52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Loading test images</a:t>
            </a:r>
            <a:br>
              <a:rPr lang="en-IN" b="1" dirty="0"/>
            </a:b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7479" y="1600200"/>
            <a:ext cx="5047042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52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COLOR SELECTION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Lane lines in the test images are in white and yellow. We need to choose the most suitable </a:t>
            </a:r>
            <a:r>
              <a:rPr lang="en-GB" dirty="0" err="1"/>
              <a:t>color</a:t>
            </a:r>
            <a:r>
              <a:rPr lang="en-GB" dirty="0"/>
              <a:t> space, that clearly highlights the lane lines.</a:t>
            </a:r>
          </a:p>
          <a:p>
            <a:r>
              <a:rPr lang="en-GB" b="1" dirty="0"/>
              <a:t>Original RGB </a:t>
            </a:r>
            <a:r>
              <a:rPr lang="en-GB" b="1" dirty="0" err="1"/>
              <a:t>color</a:t>
            </a:r>
            <a:r>
              <a:rPr lang="en-GB" b="1" dirty="0"/>
              <a:t> selection</a:t>
            </a:r>
          </a:p>
          <a:p>
            <a:r>
              <a:rPr lang="en-GB" dirty="0"/>
              <a:t>I will apply </a:t>
            </a:r>
            <a:r>
              <a:rPr lang="en-GB" dirty="0" err="1"/>
              <a:t>color</a:t>
            </a:r>
            <a:r>
              <a:rPr lang="en-GB" dirty="0"/>
              <a:t> selection to the </a:t>
            </a:r>
            <a:r>
              <a:rPr lang="en-GB" dirty="0" err="1"/>
              <a:t>test_images</a:t>
            </a:r>
            <a:r>
              <a:rPr lang="en-GB" dirty="0"/>
              <a:t> in the original RGB format. We will try to retain as much of the lane lines as possible, while blacking out most of the other stuff.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57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HSV COLOR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HSV is an alternative representation of the RGB </a:t>
            </a:r>
            <a:r>
              <a:rPr lang="en-GB" dirty="0" err="1"/>
              <a:t>color</a:t>
            </a:r>
            <a:r>
              <a:rPr lang="en-GB" dirty="0"/>
              <a:t> model. The HSV representation models the way </a:t>
            </a:r>
            <a:r>
              <a:rPr lang="en-GB" dirty="0" err="1"/>
              <a:t>colors</a:t>
            </a:r>
            <a:r>
              <a:rPr lang="en-GB" dirty="0"/>
              <a:t> mix together, with the saturation dimension resembling various shades of brightly </a:t>
            </a:r>
            <a:r>
              <a:rPr lang="en-GB" dirty="0" err="1"/>
              <a:t>colored</a:t>
            </a:r>
            <a:r>
              <a:rPr lang="en-GB" dirty="0"/>
              <a:t> paint, and the value dimension resembling the mixture of those paints with varying amounts of black or white.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39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HSV TEST IMAGES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0001" y="1600200"/>
            <a:ext cx="4921998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80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HSL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HSL is an alternative representation of the RGB </a:t>
            </a:r>
            <a:r>
              <a:rPr lang="en-GB" dirty="0" err="1"/>
              <a:t>color</a:t>
            </a:r>
            <a:r>
              <a:rPr lang="en-GB" dirty="0"/>
              <a:t> model. The HSL model attempts to resemble more perceptual </a:t>
            </a:r>
            <a:r>
              <a:rPr lang="en-GB" dirty="0" err="1"/>
              <a:t>color</a:t>
            </a:r>
            <a:r>
              <a:rPr lang="en-GB" dirty="0"/>
              <a:t> models such as NCS or </a:t>
            </a:r>
            <a:r>
              <a:rPr lang="en-GB" dirty="0" err="1"/>
              <a:t>Munsell</a:t>
            </a:r>
            <a:r>
              <a:rPr lang="en-GB" dirty="0"/>
              <a:t>, placing fully saturated </a:t>
            </a:r>
            <a:r>
              <a:rPr lang="en-GB" dirty="0" err="1"/>
              <a:t>colors</a:t>
            </a:r>
            <a:r>
              <a:rPr lang="en-GB" dirty="0"/>
              <a:t> around a circle at a lightness value of 1/2, where a lightness value of 0 or 1 is fully black or white, respectively.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57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HSL TEST IMAGES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9145" y="1600200"/>
            <a:ext cx="4903709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46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CANNY EDGE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Canny edge detector is an edge detection operator that uses a multi-stage algorithm to detect a wide range of edges in images.</a:t>
            </a:r>
          </a:p>
          <a:p>
            <a:pPr marL="0" indent="0">
              <a:buNone/>
            </a:pPr>
            <a:r>
              <a:rPr lang="en-GB" b="1" dirty="0"/>
              <a:t>a) </a:t>
            </a:r>
            <a:r>
              <a:rPr lang="en-GB" b="1" dirty="0" err="1"/>
              <a:t>Gray</a:t>
            </a:r>
            <a:r>
              <a:rPr lang="en-GB" b="1" dirty="0"/>
              <a:t> scaling the images</a:t>
            </a:r>
          </a:p>
          <a:p>
            <a:r>
              <a:rPr lang="en-GB" dirty="0"/>
              <a:t>The Canny edge detection algorithm measures the intensity gradients of each pixel. So, we need to convert the images into </a:t>
            </a:r>
            <a:r>
              <a:rPr lang="en-GB" dirty="0" err="1"/>
              <a:t>gray</a:t>
            </a:r>
            <a:r>
              <a:rPr lang="en-GB" dirty="0"/>
              <a:t> scale in order to detect edges.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505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331</TotalTime>
  <Words>618</Words>
  <Application>Microsoft Office PowerPoint</Application>
  <PresentationFormat>On-screen Show (4:3)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Schoolbook</vt:lpstr>
      <vt:lpstr>Wingdings</vt:lpstr>
      <vt:lpstr>Wingdings 2</vt:lpstr>
      <vt:lpstr>Oriel</vt:lpstr>
      <vt:lpstr>LANE LINE DETECTION</vt:lpstr>
      <vt:lpstr>PIPELINE ARCHITECTURE</vt:lpstr>
      <vt:lpstr> Loading test images </vt:lpstr>
      <vt:lpstr>COLOR SELECTION</vt:lpstr>
      <vt:lpstr>HSV COLOR </vt:lpstr>
      <vt:lpstr>HSV TEST IMAGES</vt:lpstr>
      <vt:lpstr>HSL COLOR</vt:lpstr>
      <vt:lpstr>HSL TEST IMAGES</vt:lpstr>
      <vt:lpstr>CANNY EDGE DETECTION</vt:lpstr>
      <vt:lpstr>GRAY SCALE IMAGES</vt:lpstr>
      <vt:lpstr> Applying Gaussian smoothing </vt:lpstr>
      <vt:lpstr>GUASSIAN SMOOTHING IMAGES</vt:lpstr>
      <vt:lpstr> Applying Canny Edge Detection </vt:lpstr>
      <vt:lpstr>REGION OF INTREST AND HOUGH TRANSFORM</vt:lpstr>
      <vt:lpstr>HOUGH TRANSFORM IMAGES</vt:lpstr>
      <vt:lpstr> Averaging and extrapolating the lane lines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LINE DETECTION</dc:title>
  <dc:creator>User</dc:creator>
  <cp:lastModifiedBy>Abraham Prabakar</cp:lastModifiedBy>
  <cp:revision>8</cp:revision>
  <dcterms:created xsi:type="dcterms:W3CDTF">2022-08-24T16:16:10Z</dcterms:created>
  <dcterms:modified xsi:type="dcterms:W3CDTF">2023-09-24T19:04:41Z</dcterms:modified>
</cp:coreProperties>
</file>