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0939-7B6C-3312-0C5D-E0DE796B6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India’s Agricultural  crop Production Analysis .</a:t>
            </a:r>
            <a:br>
              <a:rPr lang="en-US" dirty="0"/>
            </a:br>
            <a:r>
              <a:rPr lang="en-US" dirty="0"/>
              <a:t>Sri </a:t>
            </a:r>
            <a:r>
              <a:rPr lang="en-US" dirty="0" err="1"/>
              <a:t>Amaraavathi</a:t>
            </a:r>
            <a:r>
              <a:rPr lang="en-US" dirty="0"/>
              <a:t> college of Arts and science.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8D3C-EF61-3CEB-527D-29A49F456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Faculty mentor ; </a:t>
            </a:r>
          </a:p>
          <a:p>
            <a:r>
              <a:rPr lang="en-US" dirty="0">
                <a:solidFill>
                  <a:schemeClr val="tx1"/>
                </a:solidFill>
              </a:rPr>
              <a:t>Mrs. P </a:t>
            </a:r>
            <a:r>
              <a:rPr lang="en-US" dirty="0" err="1">
                <a:solidFill>
                  <a:schemeClr val="tx1"/>
                </a:solidFill>
              </a:rPr>
              <a:t>Rajalakshmi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Msc</a:t>
            </a:r>
            <a:r>
              <a:rPr lang="en-US" dirty="0">
                <a:solidFill>
                  <a:schemeClr val="tx1"/>
                </a:solidFill>
              </a:rPr>
              <a:t>, M Phil, Assistant professor in mathematics.</a:t>
            </a:r>
          </a:p>
        </p:txBody>
      </p:sp>
    </p:spTree>
    <p:extLst>
      <p:ext uri="{BB962C8B-B14F-4D97-AF65-F5344CB8AC3E}">
        <p14:creationId xmlns:p14="http://schemas.microsoft.com/office/powerpoint/2010/main" val="277887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8374-45D6-795C-1740-E5CC34C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FB8FE5F-0512-C6CE-1032-20C2EA8C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" y="161366"/>
            <a:ext cx="11419128" cy="6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F54-AB0E-E295-2310-84BEFB10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6E7E875-F940-FEC9-A6E8-03D4B5B1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" y="0"/>
            <a:ext cx="11114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8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9CD1-05AE-731F-2F3D-02E0F5E6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BC94559-9184-D718-53CC-C39E8F8C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518"/>
            <a:ext cx="11367247" cy="63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7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020A-0EC4-DF19-6A94-9FC2EFD8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8C6BDB7-C282-C422-42FC-225A4FB21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1366"/>
            <a:ext cx="11421034" cy="64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2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A3BF-FBB9-D0D1-CF81-0E372016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11B7907-0BD7-C491-CE3B-9BD4E81B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74824" cy="61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5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6F21-C7DC-2EF9-32CA-95635791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BFBD63C-BA85-F39C-15B5-08AE3E10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19666"/>
            <a:ext cx="1160032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4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4F37-FD44-32E2-321C-8C11E1E3D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355105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270F-8DBC-069A-BF1A-5597957E9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976282"/>
            <a:ext cx="7315200" cy="260836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   M. </a:t>
            </a:r>
            <a:r>
              <a:rPr lang="en-US" i="1" dirty="0" err="1"/>
              <a:t>Kumari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err="1"/>
              <a:t>M.Jeevitha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 err="1"/>
              <a:t>V.Roshini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S.Rubalakashmi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895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8B7-0D6D-3B5C-2713-49368C98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6AD21F-D3EE-301B-1460-F514F8BBF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3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189F-590A-480C-25EC-DB5DA055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7418BFC-2F05-10AC-05E4-E5FD95C4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7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5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86D0-9DAB-9A8F-056D-1A2347B0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DC60387-7D11-5F3A-430D-3E5AEA74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1364"/>
            <a:ext cx="11939081" cy="67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6DB6-C85E-4807-0E35-62D383C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EEC2A88-4879-284E-33A1-D2A98F73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8965" cy="67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42B8-9365-F32F-7635-121F238E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2682417-C8EC-1DDE-5A87-1D2C91A2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25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E01A-D0A3-B1C2-F48A-8BB68275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DD69D50-26D1-D923-7D9C-13D2753C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" y="0"/>
            <a:ext cx="11114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1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879B-307E-4B94-0440-962FDED3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F4CB8D-F965-61AB-A176-1052BA7B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528612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147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Frame</vt:lpstr>
      <vt:lpstr>India’s Agricultural  crop Production Analysis . Sri Amaraavathi college of Arts and science.</vt:lpstr>
      <vt:lpstr>Team members: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India’s Agricultural  crop Production Analysis . Sri Amaraavathi college of Arts and science.</dc:title>
  <dc:creator>Harshini Angamuthu</dc:creator>
  <cp:lastModifiedBy>Harshini Angamuthu</cp:lastModifiedBy>
  <cp:revision>2</cp:revision>
  <dcterms:created xsi:type="dcterms:W3CDTF">2023-10-15T15:39:28Z</dcterms:created>
  <dcterms:modified xsi:type="dcterms:W3CDTF">2023-10-15T16:00:48Z</dcterms:modified>
</cp:coreProperties>
</file>