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826750" cx="8120050"/>
  <p:notesSz cx="6858000" cy="9144000"/>
  <p:embeddedFontLst>
    <p:embeddedFont>
      <p:font typeface="Limelight"/>
      <p:regular r:id="rId13"/>
    </p:embeddedFont>
    <p:embeddedFont>
      <p:font typeface="Arial Narr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10">
          <p15:clr>
            <a:srgbClr val="A4A3A4"/>
          </p15:clr>
        </p15:guide>
        <p15:guide id="2" pos="25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ydl02fIy5LtcxWBtvf16WemrD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10" orient="horz"/>
        <p:guide pos="25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ime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bold.fntdata"/><Relationship Id="rId14" Type="http://schemas.openxmlformats.org/officeDocument/2006/relationships/font" Target="fonts/ArialNarrow-regular.fntdata"/><Relationship Id="rId17" Type="http://schemas.openxmlformats.org/officeDocument/2006/relationships/font" Target="fonts/ArialNarrow-boldItalic.fntdata"/><Relationship Id="rId16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625296" y="2815081"/>
            <a:ext cx="6869473" cy="7003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2098780" y="4288564"/>
            <a:ext cx="9175170" cy="1750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-1453748" y="2588426"/>
            <a:ext cx="9175170" cy="5151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1015008" y="1771879"/>
            <a:ext cx="6090047" cy="3769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6"/>
              <a:buFont typeface="Calibri"/>
              <a:buNone/>
              <a:defRPr sz="399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015008" y="5686551"/>
            <a:ext cx="6090047" cy="261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598"/>
              <a:buNone/>
              <a:defRPr sz="1598"/>
            </a:lvl1pPr>
            <a:lvl2pPr lvl="1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None/>
              <a:defRPr sz="1332"/>
            </a:lvl2pPr>
            <a:lvl3pPr lvl="2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None/>
              <a:defRPr sz="1199"/>
            </a:lvl3pPr>
            <a:lvl4pPr lvl="3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4pPr>
            <a:lvl5pPr lvl="4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5pPr>
            <a:lvl6pPr lvl="5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6pPr>
            <a:lvl7pPr lvl="6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7pPr>
            <a:lvl8pPr lvl="7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8pPr>
            <a:lvl9pPr lvl="8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554025" y="2699171"/>
            <a:ext cx="7003554" cy="4503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6"/>
              <a:buFont typeface="Calibri"/>
              <a:buNone/>
              <a:defRPr sz="399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554025" y="7245403"/>
            <a:ext cx="7003554" cy="236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888888"/>
              </a:buClr>
              <a:buSzPts val="1598"/>
              <a:buNone/>
              <a:defRPr sz="1598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332"/>
              <a:buNone/>
              <a:defRPr sz="1332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199"/>
              <a:buNone/>
              <a:defRPr sz="119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558254" y="2882121"/>
            <a:ext cx="3451027" cy="6869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4110782" y="2882121"/>
            <a:ext cx="3451027" cy="6869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559312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559312" y="2654058"/>
            <a:ext cx="3435167" cy="1300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598"/>
              <a:buNone/>
              <a:defRPr b="1" sz="1598"/>
            </a:lvl1pPr>
            <a:lvl2pPr indent="-2286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None/>
              <a:defRPr b="1" sz="1332"/>
            </a:lvl2pPr>
            <a:lvl3pPr indent="-2286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None/>
              <a:defRPr b="1" sz="1199"/>
            </a:lvl3pPr>
            <a:lvl4pPr indent="-2286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4pPr>
            <a:lvl5pPr indent="-2286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5pPr>
            <a:lvl6pPr indent="-2286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6pPr>
            <a:lvl7pPr indent="-2286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7pPr>
            <a:lvl8pPr indent="-2286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8pPr>
            <a:lvl9pPr indent="-2286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559312" y="3954771"/>
            <a:ext cx="3435167" cy="58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4110782" y="2654058"/>
            <a:ext cx="3452084" cy="1300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598"/>
              <a:buNone/>
              <a:defRPr b="1" sz="1598"/>
            </a:lvl1pPr>
            <a:lvl2pPr indent="-2286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None/>
              <a:defRPr b="1" sz="1332"/>
            </a:lvl2pPr>
            <a:lvl3pPr indent="-2286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None/>
              <a:defRPr b="1" sz="1199"/>
            </a:lvl3pPr>
            <a:lvl4pPr indent="-2286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4pPr>
            <a:lvl5pPr indent="-2286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5pPr>
            <a:lvl6pPr indent="-2286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6pPr>
            <a:lvl7pPr indent="-2286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7pPr>
            <a:lvl8pPr indent="-2286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8pPr>
            <a:lvl9pPr indent="-2286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b="1" sz="1066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4110782" y="3954771"/>
            <a:ext cx="3452084" cy="58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559313" y="721783"/>
            <a:ext cx="2618931" cy="25262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Calibri"/>
              <a:buNone/>
              <a:defRPr sz="21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452084" y="1558852"/>
            <a:ext cx="4110782" cy="7694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918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131"/>
              <a:buChar char="•"/>
              <a:defRPr sz="2131"/>
            </a:lvl1pPr>
            <a:lvl2pPr indent="-347027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65"/>
              <a:buChar char="•"/>
              <a:defRPr sz="1865"/>
            </a:lvl2pPr>
            <a:lvl3pPr indent="-330072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598"/>
              <a:buChar char="•"/>
              <a:defRPr sz="1598"/>
            </a:lvl3pPr>
            <a:lvl4pPr indent="-313182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4pPr>
            <a:lvl5pPr indent="-313182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5pPr>
            <a:lvl6pPr indent="-313182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6pPr>
            <a:lvl7pPr indent="-313182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7pPr>
            <a:lvl8pPr indent="-313182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8pPr>
            <a:lvl9pPr indent="-313182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559313" y="3248025"/>
            <a:ext cx="2618931" cy="6017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1pPr>
            <a:lvl2pPr indent="-2286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32"/>
              <a:buNone/>
              <a:defRPr sz="932"/>
            </a:lvl2pPr>
            <a:lvl3pPr indent="-2286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799"/>
              <a:buNone/>
              <a:defRPr sz="799"/>
            </a:lvl3pPr>
            <a:lvl4pPr indent="-2286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4pPr>
            <a:lvl5pPr indent="-2286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5pPr>
            <a:lvl6pPr indent="-2286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6pPr>
            <a:lvl7pPr indent="-2286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7pPr>
            <a:lvl8pPr indent="-2286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8pPr>
            <a:lvl9pPr indent="-2286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559313" y="721783"/>
            <a:ext cx="2618931" cy="25262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Calibri"/>
              <a:buNone/>
              <a:defRPr sz="21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3452084" y="1558852"/>
            <a:ext cx="4110782" cy="7694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131"/>
              <a:buFont typeface="Arial"/>
              <a:buNone/>
              <a:defRPr b="0" i="0" sz="21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  <a:defRPr b="0" i="0" sz="1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598"/>
              <a:buFont typeface="Arial"/>
              <a:buNone/>
              <a:defRPr b="0" i="0" sz="1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b="0" i="0" sz="13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b="0" i="0" sz="13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b="0" i="0" sz="13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b="0" i="0" sz="13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b="0" i="0" sz="13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b="0" i="0" sz="13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59313" y="3248025"/>
            <a:ext cx="2618931" cy="6017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1pPr>
            <a:lvl2pPr indent="-228600" lvl="1" marL="914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32"/>
              <a:buNone/>
              <a:defRPr sz="932"/>
            </a:lvl2pPr>
            <a:lvl3pPr indent="-228600" lvl="2" marL="1371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799"/>
              <a:buNone/>
              <a:defRPr sz="799"/>
            </a:lvl3pPr>
            <a:lvl4pPr indent="-228600" lvl="3" marL="1828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4pPr>
            <a:lvl5pPr indent="-228600" lvl="4" marL="22860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5pPr>
            <a:lvl6pPr indent="-228600" lvl="5" marL="27432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6pPr>
            <a:lvl7pPr indent="-228600" lvl="6" marL="32004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7pPr>
            <a:lvl8pPr indent="-228600" lvl="7" marL="3657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8pPr>
            <a:lvl9pPr indent="-228600" lvl="8" marL="41148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0"/>
              <a:buFont typeface="Calibri"/>
              <a:buNone/>
              <a:defRPr b="0" i="0" sz="29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027" lvl="0" marL="457200" marR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Char char="•"/>
              <a:defRPr b="0" i="0" sz="1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072" lvl="1" marL="9144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598"/>
              <a:buFont typeface="Arial"/>
              <a:buChar char="•"/>
              <a:defRPr b="0" i="0" sz="1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3182" lvl="2" marL="13716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Char char="•"/>
              <a:defRPr b="0" i="0" sz="13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736" lvl="3" marL="18288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736" lvl="4" marL="22860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736" lvl="5" marL="27432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736" lvl="6" marL="32004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736" lvl="7" marL="36576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736" lvl="8" marL="41148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5E7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 amt="15000"/>
          </a:blip>
          <a:srcRect b="10169" l="0" r="0" t="0"/>
          <a:stretch/>
        </p:blipFill>
        <p:spPr>
          <a:xfrm>
            <a:off x="-386223" y="1353850"/>
            <a:ext cx="8926950" cy="8660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7185530" y="-1"/>
            <a:ext cx="959907" cy="10826752"/>
            <a:chOff x="7185530" y="-1"/>
            <a:chExt cx="959907" cy="10826752"/>
          </a:xfrm>
        </p:grpSpPr>
        <p:sp>
          <p:nvSpPr>
            <p:cNvPr id="90" name="Google Shape;90;p1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92" name="Google Shape;92;p1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descr="Video camera"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</a:t>
            </a:r>
            <a:endParaRPr b="0" i="0" sz="2000" u="none" cap="none" strike="noStrike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 TV Shows On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225705" y="6823551"/>
            <a:ext cx="914400" cy="914400"/>
          </a:xfrm>
          <a:prstGeom prst="rect">
            <a:avLst/>
          </a:prstGeom>
          <a:solidFill>
            <a:srgbClr val="3F3F3F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027560" y="1489293"/>
            <a:ext cx="40993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OVERVIEW</a:t>
            </a:r>
            <a:endParaRPr b="0" i="0" sz="2000" u="none" cap="none" strike="noStrike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975983" y="6827911"/>
            <a:ext cx="914400" cy="914400"/>
          </a:xfrm>
          <a:prstGeom prst="rect">
            <a:avLst/>
          </a:prstGeom>
          <a:solidFill>
            <a:srgbClr val="3F3F3F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614855" y="6823551"/>
            <a:ext cx="914400" cy="914400"/>
          </a:xfrm>
          <a:prstGeom prst="rect">
            <a:avLst/>
          </a:prstGeom>
          <a:solidFill>
            <a:srgbClr val="3F3F3F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 rot="10800000">
            <a:off x="0" y="5438"/>
            <a:ext cx="959907" cy="10826752"/>
            <a:chOff x="7185530" y="-1"/>
            <a:chExt cx="959907" cy="10826752"/>
          </a:xfrm>
        </p:grpSpPr>
        <p:sp>
          <p:nvSpPr>
            <p:cNvPr id="101" name="Google Shape;101;p1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1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103" name="Google Shape;103;p1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5" name="Google Shape;105;p1"/>
          <p:cNvGrpSpPr/>
          <p:nvPr/>
        </p:nvGrpSpPr>
        <p:grpSpPr>
          <a:xfrm>
            <a:off x="1225705" y="2231961"/>
            <a:ext cx="5688000" cy="912210"/>
            <a:chOff x="1225705" y="2231961"/>
            <a:chExt cx="5688000" cy="912210"/>
          </a:xfrm>
        </p:grpSpPr>
        <p:grpSp>
          <p:nvGrpSpPr>
            <p:cNvPr id="106" name="Google Shape;106;p1"/>
            <p:cNvGrpSpPr/>
            <p:nvPr/>
          </p:nvGrpSpPr>
          <p:grpSpPr>
            <a:xfrm>
              <a:off x="1225705" y="2367038"/>
              <a:ext cx="1088590" cy="742745"/>
              <a:chOff x="3308445" y="2314353"/>
              <a:chExt cx="1088590" cy="742745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3308445" y="2314353"/>
                <a:ext cx="1088590" cy="742745"/>
              </a:xfrm>
              <a:prstGeom prst="rect">
                <a:avLst/>
              </a:prstGeom>
              <a:solidFill>
                <a:srgbClr val="3F3F3F"/>
              </a:solidFill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3341040" y="2421384"/>
                <a:ext cx="105599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800" u="none" cap="none" strike="noStrike">
                    <a:solidFill>
                      <a:srgbClr val="FFC000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5611</a:t>
                </a:r>
                <a:endParaRPr sz="2800">
                  <a:solidFill>
                    <a:srgbClr val="FFC000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</p:grpSp>
        <p:sp>
          <p:nvSpPr>
            <p:cNvPr id="109" name="Google Shape;109;p1"/>
            <p:cNvSpPr/>
            <p:nvPr/>
          </p:nvSpPr>
          <p:spPr>
            <a:xfrm>
              <a:off x="2314295" y="2231961"/>
              <a:ext cx="118955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TV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Shows</a:t>
              </a:r>
              <a:endParaRPr sz="24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grpSp>
          <p:nvGrpSpPr>
            <p:cNvPr id="110" name="Google Shape;110;p1"/>
            <p:cNvGrpSpPr/>
            <p:nvPr/>
          </p:nvGrpSpPr>
          <p:grpSpPr>
            <a:xfrm>
              <a:off x="5802940" y="2367038"/>
              <a:ext cx="1088590" cy="742745"/>
              <a:chOff x="3308445" y="2314353"/>
              <a:chExt cx="1088590" cy="742745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3308445" y="2314353"/>
                <a:ext cx="1088590" cy="742745"/>
              </a:xfrm>
              <a:prstGeom prst="rect">
                <a:avLst/>
              </a:prstGeom>
              <a:solidFill>
                <a:srgbClr val="3F3F3F"/>
              </a:solidFill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3644189" y="2442637"/>
                <a:ext cx="4171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rgbClr val="FFC000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4</a:t>
                </a:r>
                <a:endParaRPr sz="2800">
                  <a:solidFill>
                    <a:srgbClr val="FFC000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</p:grpSp>
        <p:sp>
          <p:nvSpPr>
            <p:cNvPr id="113" name="Google Shape;113;p1"/>
            <p:cNvSpPr/>
            <p:nvPr/>
          </p:nvSpPr>
          <p:spPr>
            <a:xfrm>
              <a:off x="4398611" y="2282397"/>
              <a:ext cx="1394677" cy="861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Online 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Streaming 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Services</a:t>
              </a:r>
              <a:endParaRPr sz="16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1225705" y="3132751"/>
              <a:ext cx="5688000" cy="802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5" name="Google Shape;115;p1"/>
          <p:cNvGrpSpPr/>
          <p:nvPr/>
        </p:nvGrpSpPr>
        <p:grpSpPr>
          <a:xfrm>
            <a:off x="1229423" y="3581675"/>
            <a:ext cx="5688000" cy="846666"/>
            <a:chOff x="1229423" y="3581675"/>
            <a:chExt cx="5688000" cy="846666"/>
          </a:xfrm>
        </p:grpSpPr>
        <p:grpSp>
          <p:nvGrpSpPr>
            <p:cNvPr id="116" name="Google Shape;116;p1"/>
            <p:cNvGrpSpPr/>
            <p:nvPr/>
          </p:nvGrpSpPr>
          <p:grpSpPr>
            <a:xfrm>
              <a:off x="1229423" y="3668558"/>
              <a:ext cx="1088590" cy="742745"/>
              <a:chOff x="3308445" y="2314353"/>
              <a:chExt cx="1088590" cy="742745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3308445" y="2314353"/>
                <a:ext cx="1088590" cy="742745"/>
              </a:xfrm>
              <a:prstGeom prst="rect">
                <a:avLst/>
              </a:prstGeom>
              <a:solidFill>
                <a:srgbClr val="3F3F3F"/>
              </a:solidFill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3643409" y="2422644"/>
                <a:ext cx="4171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rgbClr val="FFC000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2</a:t>
                </a:r>
                <a:endParaRPr sz="2800">
                  <a:solidFill>
                    <a:srgbClr val="FFC000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</p:grpSp>
        <p:sp>
          <p:nvSpPr>
            <p:cNvPr id="119" name="Google Shape;119;p1"/>
            <p:cNvSpPr/>
            <p:nvPr/>
          </p:nvSpPr>
          <p:spPr>
            <a:xfrm>
              <a:off x="4149274" y="3581675"/>
              <a:ext cx="1626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Age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Groups</a:t>
              </a:r>
              <a:endParaRPr/>
            </a:p>
          </p:txBody>
        </p:sp>
        <p:grpSp>
          <p:nvGrpSpPr>
            <p:cNvPr id="120" name="Google Shape;120;p1"/>
            <p:cNvGrpSpPr/>
            <p:nvPr/>
          </p:nvGrpSpPr>
          <p:grpSpPr>
            <a:xfrm>
              <a:off x="5806658" y="3668558"/>
              <a:ext cx="1088590" cy="742745"/>
              <a:chOff x="3308445" y="2314353"/>
              <a:chExt cx="1088590" cy="742745"/>
            </a:xfrm>
          </p:grpSpPr>
          <p:sp>
            <p:nvSpPr>
              <p:cNvPr id="121" name="Google Shape;121;p1"/>
              <p:cNvSpPr/>
              <p:nvPr/>
            </p:nvSpPr>
            <p:spPr>
              <a:xfrm>
                <a:off x="3308445" y="2314353"/>
                <a:ext cx="1088590" cy="742745"/>
              </a:xfrm>
              <a:prstGeom prst="rect">
                <a:avLst/>
              </a:prstGeom>
              <a:solidFill>
                <a:srgbClr val="3F3F3F"/>
              </a:solidFill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3644189" y="2442637"/>
                <a:ext cx="4171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rgbClr val="FFC000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5</a:t>
                </a:r>
                <a:endParaRPr sz="2800">
                  <a:solidFill>
                    <a:srgbClr val="FFC000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</p:grpSp>
        <p:sp>
          <p:nvSpPr>
            <p:cNvPr id="123" name="Google Shape;123;p1"/>
            <p:cNvSpPr/>
            <p:nvPr/>
          </p:nvSpPr>
          <p:spPr>
            <a:xfrm>
              <a:off x="2345672" y="3595395"/>
              <a:ext cx="11657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TV Show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Rating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Websites</a:t>
              </a:r>
              <a:endParaRPr sz="16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cxnSp>
          <p:nvCxnSpPr>
            <p:cNvPr id="124" name="Google Shape;124;p1"/>
            <p:cNvCxnSpPr/>
            <p:nvPr/>
          </p:nvCxnSpPr>
          <p:spPr>
            <a:xfrm>
              <a:off x="1229423" y="4420313"/>
              <a:ext cx="5688000" cy="802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5" name="Google Shape;125;p1"/>
          <p:cNvGrpSpPr/>
          <p:nvPr/>
        </p:nvGrpSpPr>
        <p:grpSpPr>
          <a:xfrm>
            <a:off x="1257143" y="4656814"/>
            <a:ext cx="5688000" cy="945710"/>
            <a:chOff x="1257143" y="6014615"/>
            <a:chExt cx="5688000" cy="945710"/>
          </a:xfrm>
        </p:grpSpPr>
        <p:sp>
          <p:nvSpPr>
            <p:cNvPr id="126" name="Google Shape;126;p1"/>
            <p:cNvSpPr/>
            <p:nvPr/>
          </p:nvSpPr>
          <p:spPr>
            <a:xfrm>
              <a:off x="3621666" y="6014615"/>
              <a:ext cx="914400" cy="914400"/>
            </a:xfrm>
            <a:prstGeom prst="rect">
              <a:avLst/>
            </a:prstGeom>
            <a:solidFill>
              <a:srgbClr val="3F3F3F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850785" y="6206402"/>
              <a:ext cx="4171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C000"/>
                  </a:solidFill>
                  <a:latin typeface="Limelight"/>
                  <a:ea typeface="Limelight"/>
                  <a:cs typeface="Limelight"/>
                  <a:sym typeface="Limelight"/>
                </a:rPr>
                <a:t>9</a:t>
              </a:r>
              <a:endParaRPr sz="280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414487" y="6395635"/>
              <a:ext cx="20601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Spanning</a:t>
              </a:r>
              <a:endParaRPr sz="28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cxnSp>
          <p:nvCxnSpPr>
            <p:cNvPr id="129" name="Google Shape;129;p1"/>
            <p:cNvCxnSpPr/>
            <p:nvPr/>
          </p:nvCxnSpPr>
          <p:spPr>
            <a:xfrm>
              <a:off x="1257143" y="6952297"/>
              <a:ext cx="5688000" cy="802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0" name="Google Shape;130;p1"/>
            <p:cNvSpPr/>
            <p:nvPr/>
          </p:nvSpPr>
          <p:spPr>
            <a:xfrm>
              <a:off x="4639376" y="6392176"/>
              <a:ext cx="2060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Decades</a:t>
              </a:r>
              <a:endParaRPr sz="28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cxnSp>
        <p:nvCxnSpPr>
          <p:cNvPr id="131" name="Google Shape;131;p1"/>
          <p:cNvCxnSpPr/>
          <p:nvPr/>
        </p:nvCxnSpPr>
        <p:spPr>
          <a:xfrm>
            <a:off x="1219519" y="7738950"/>
            <a:ext cx="5688000" cy="8028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"/>
          <p:cNvSpPr/>
          <p:nvPr/>
        </p:nvSpPr>
        <p:spPr>
          <a:xfrm>
            <a:off x="1234712" y="7013967"/>
            <a:ext cx="9252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38%</a:t>
            </a:r>
            <a:endParaRPr sz="2800">
              <a:solidFill>
                <a:srgbClr val="FFC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152823" y="7797641"/>
            <a:ext cx="180639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of the TV Shows are streamed on Prime Video, followed by</a:t>
            </a:r>
            <a:endParaRPr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Netflix at 34%, Hulu at 31% and the lowest, Disney+ at just 3%, probably as it is only 8 months old. Others are in business for more than 10 years.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3141919" y="7784390"/>
            <a:ext cx="18432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of the TV Shows are released in or after 2000. and 75% of the TV Shows were streamed during or after 2010.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Only 0.19% are TV shows from before 1950.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Additionally, 18% of all TV Shows are targeted for 16+ audience.</a:t>
            </a:r>
            <a:endParaRPr/>
          </a:p>
        </p:txBody>
      </p:sp>
      <p:sp>
        <p:nvSpPr>
          <p:cNvPr id="135" name="Google Shape;135;p1"/>
          <p:cNvSpPr/>
          <p:nvPr/>
        </p:nvSpPr>
        <p:spPr>
          <a:xfrm>
            <a:off x="3609452" y="7013975"/>
            <a:ext cx="117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90%</a:t>
            </a:r>
            <a:endParaRPr sz="2800">
              <a:solidFill>
                <a:srgbClr val="FFC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5975983" y="7039144"/>
            <a:ext cx="902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81%</a:t>
            </a:r>
            <a:endParaRPr sz="2800">
              <a:solidFill>
                <a:srgbClr val="FFC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5225505" y="7801792"/>
            <a:ext cx="177732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is the average rating of the TV shows on Disney+ on Rotten Tomatoes, which is the highest. On IMDb, the highest average rating is 7.18% for Prime Videos, closely followed by Netflix at 7.16% and Hulu at 7%.</a:t>
            </a:r>
            <a:endParaRPr/>
          </a:p>
        </p:txBody>
      </p:sp>
      <p:grpSp>
        <p:nvGrpSpPr>
          <p:cNvPr id="138" name="Google Shape;138;p1"/>
          <p:cNvGrpSpPr/>
          <p:nvPr/>
        </p:nvGrpSpPr>
        <p:grpSpPr>
          <a:xfrm>
            <a:off x="1229421" y="5848559"/>
            <a:ext cx="5649181" cy="734362"/>
            <a:chOff x="1229421" y="6010609"/>
            <a:chExt cx="5649181" cy="734362"/>
          </a:xfrm>
        </p:grpSpPr>
        <p:sp>
          <p:nvSpPr>
            <p:cNvPr id="139" name="Google Shape;139;p1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141" name="Google Shape;141;p1"/>
          <p:cNvSpPr txBox="1"/>
          <p:nvPr>
            <p:ph idx="11" type="ftr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sp>
        <p:nvSpPr>
          <p:cNvPr id="142" name="Google Shape;142;p1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44" name="Google Shape;144;p1"/>
          <p:cNvCxnSpPr/>
          <p:nvPr/>
        </p:nvCxnSpPr>
        <p:spPr>
          <a:xfrm>
            <a:off x="822960" y="1378639"/>
            <a:ext cx="6457516" cy="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5E7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 amt="15000"/>
          </a:blip>
          <a:srcRect b="10169" l="0" r="0" t="0"/>
          <a:stretch/>
        </p:blipFill>
        <p:spPr>
          <a:xfrm>
            <a:off x="-386223" y="1397991"/>
            <a:ext cx="8926950" cy="8660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50" name="Google Shape;15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669" y="6243001"/>
            <a:ext cx="5687689" cy="379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1261" y="1503178"/>
            <a:ext cx="5230153" cy="3735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"/>
          <p:cNvGrpSpPr/>
          <p:nvPr/>
        </p:nvGrpSpPr>
        <p:grpSpPr>
          <a:xfrm rot="10800000">
            <a:off x="-5239" y="0"/>
            <a:ext cx="959907" cy="10826752"/>
            <a:chOff x="7185530" y="-1"/>
            <a:chExt cx="959907" cy="10826752"/>
          </a:xfrm>
        </p:grpSpPr>
        <p:sp>
          <p:nvSpPr>
            <p:cNvPr id="153" name="Google Shape;153;p2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" name="Google Shape;154;p2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155" name="Google Shape;155;p2"/>
              <p:cNvPicPr preferRelativeResize="0"/>
              <p:nvPr/>
            </p:nvPicPr>
            <p:blipFill rotWithShape="1">
              <a:blip r:embed="rId6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2"/>
              <p:cNvPicPr preferRelativeResize="0"/>
              <p:nvPr/>
            </p:nvPicPr>
            <p:blipFill rotWithShape="1">
              <a:blip r:embed="rId6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7" name="Google Shape;157;p2"/>
          <p:cNvGrpSpPr/>
          <p:nvPr/>
        </p:nvGrpSpPr>
        <p:grpSpPr>
          <a:xfrm>
            <a:off x="7185530" y="-1"/>
            <a:ext cx="959907" cy="10826752"/>
            <a:chOff x="7185530" y="-1"/>
            <a:chExt cx="959907" cy="10826752"/>
          </a:xfrm>
        </p:grpSpPr>
        <p:sp>
          <p:nvSpPr>
            <p:cNvPr id="158" name="Google Shape;158;p2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160" name="Google Shape;160;p2"/>
              <p:cNvPicPr preferRelativeResize="0"/>
              <p:nvPr/>
            </p:nvPicPr>
            <p:blipFill rotWithShape="1">
              <a:blip r:embed="rId6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2"/>
              <p:cNvPicPr preferRelativeResize="0"/>
              <p:nvPr/>
            </p:nvPicPr>
            <p:blipFill rotWithShape="1">
              <a:blip r:embed="rId6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2" name="Google Shape;162;p2"/>
          <p:cNvSpPr txBox="1"/>
          <p:nvPr>
            <p:ph idx="11" type="ftr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sp>
        <p:nvSpPr>
          <p:cNvPr id="163" name="Google Shape;163;p2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65" name="Google Shape;165;p2"/>
          <p:cNvGrpSpPr/>
          <p:nvPr/>
        </p:nvGrpSpPr>
        <p:grpSpPr>
          <a:xfrm>
            <a:off x="1229421" y="5379167"/>
            <a:ext cx="5649181" cy="734362"/>
            <a:chOff x="1229421" y="6010609"/>
            <a:chExt cx="5649181" cy="734362"/>
          </a:xfrm>
        </p:grpSpPr>
        <p:sp>
          <p:nvSpPr>
            <p:cNvPr id="166" name="Google Shape;166;p2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168" name="Google Shape;168;p2"/>
          <p:cNvGrpSpPr/>
          <p:nvPr/>
        </p:nvGrpSpPr>
        <p:grpSpPr>
          <a:xfrm>
            <a:off x="4800107" y="1578066"/>
            <a:ext cx="2078495" cy="1222587"/>
            <a:chOff x="1229421" y="6010609"/>
            <a:chExt cx="5649181" cy="605222"/>
          </a:xfrm>
        </p:grpSpPr>
        <p:sp>
          <p:nvSpPr>
            <p:cNvPr id="169" name="Google Shape;169;p2"/>
            <p:cNvSpPr/>
            <p:nvPr/>
          </p:nvSpPr>
          <p:spPr>
            <a:xfrm>
              <a:off x="1958903" y="6010609"/>
              <a:ext cx="4919699" cy="605222"/>
            </a:xfrm>
            <a:prstGeom prst="rect">
              <a:avLst/>
            </a:prstGeom>
            <a:solidFill>
              <a:srgbClr val="3F3F3F">
                <a:alpha val="26666"/>
              </a:srgb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Prime Video, Netflix and Hulu are way ahead of Disney+ in terms of number of TV Shows being streamed.</a:t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229421" y="6116180"/>
              <a:ext cx="5649181" cy="293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171" name="Google Shape;171;p2"/>
          <p:cNvGrpSpPr/>
          <p:nvPr/>
        </p:nvGrpSpPr>
        <p:grpSpPr>
          <a:xfrm>
            <a:off x="1732348" y="6447746"/>
            <a:ext cx="3854444" cy="985095"/>
            <a:chOff x="1229421" y="6010608"/>
            <a:chExt cx="5649181" cy="685166"/>
          </a:xfrm>
        </p:grpSpPr>
        <p:sp>
          <p:nvSpPr>
            <p:cNvPr id="172" name="Google Shape;172;p2"/>
            <p:cNvSpPr/>
            <p:nvPr/>
          </p:nvSpPr>
          <p:spPr>
            <a:xfrm>
              <a:off x="1958903" y="6010608"/>
              <a:ext cx="4919699" cy="685166"/>
            </a:xfrm>
            <a:prstGeom prst="rect">
              <a:avLst/>
            </a:prstGeom>
            <a:solidFill>
              <a:srgbClr val="3F3F3F">
                <a:alpha val="26666"/>
              </a:srgb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Only 10% of the TV Shows are for family entertainment. 23% of the TV Shows whose target age group is known are for adults.  Only 4 movies are targeted for the 13+ viewers.</a:t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229421" y="6116180"/>
              <a:ext cx="5649181" cy="293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pic>
        <p:nvPicPr>
          <p:cNvPr descr="Video camera" id="174" name="Google Shape;17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cxnSp>
        <p:nvCxnSpPr>
          <p:cNvPr id="176" name="Google Shape;176;p2"/>
          <p:cNvCxnSpPr/>
          <p:nvPr/>
        </p:nvCxnSpPr>
        <p:spPr>
          <a:xfrm>
            <a:off x="869898" y="1378640"/>
            <a:ext cx="6410578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5E7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 amt="15000"/>
          </a:blip>
          <a:srcRect b="10169" l="0" r="0" t="0"/>
          <a:stretch/>
        </p:blipFill>
        <p:spPr>
          <a:xfrm>
            <a:off x="-386223" y="1474191"/>
            <a:ext cx="8926950" cy="8660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3"/>
          <p:cNvGrpSpPr/>
          <p:nvPr/>
        </p:nvGrpSpPr>
        <p:grpSpPr>
          <a:xfrm rot="-5400000">
            <a:off x="3581368" y="-2140423"/>
            <a:ext cx="959907" cy="8099493"/>
            <a:chOff x="7185530" y="-1"/>
            <a:chExt cx="959907" cy="10826752"/>
          </a:xfrm>
        </p:grpSpPr>
        <p:sp>
          <p:nvSpPr>
            <p:cNvPr id="183" name="Google Shape;183;p3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84;p3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185" name="Google Shape;185;p3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3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7" name="Google Shape;187;p3"/>
          <p:cNvGrpSpPr/>
          <p:nvPr/>
        </p:nvGrpSpPr>
        <p:grpSpPr>
          <a:xfrm rot="5400000">
            <a:off x="3583410" y="5569505"/>
            <a:ext cx="959907" cy="8099493"/>
            <a:chOff x="7185530" y="-1"/>
            <a:chExt cx="959907" cy="10826752"/>
          </a:xfrm>
        </p:grpSpPr>
        <p:sp>
          <p:nvSpPr>
            <p:cNvPr id="188" name="Google Shape;188;p3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3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190" name="Google Shape;190;p3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3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92" name="Google Shape;192;p3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3" name="Google Shape;193;p3"/>
          <p:cNvSpPr txBox="1"/>
          <p:nvPr>
            <p:ph idx="11" type="ftr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grpSp>
        <p:nvGrpSpPr>
          <p:cNvPr id="194" name="Google Shape;194;p3"/>
          <p:cNvGrpSpPr/>
          <p:nvPr/>
        </p:nvGrpSpPr>
        <p:grpSpPr>
          <a:xfrm>
            <a:off x="1225705" y="8272649"/>
            <a:ext cx="5649181" cy="734362"/>
            <a:chOff x="1229421" y="6010609"/>
            <a:chExt cx="5649181" cy="734362"/>
          </a:xfrm>
        </p:grpSpPr>
        <p:sp>
          <p:nvSpPr>
            <p:cNvPr id="195" name="Google Shape;195;p3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pic>
        <p:nvPicPr>
          <p:cNvPr descr="Video camera" id="197" name="Google Shape;19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25" y="2430945"/>
            <a:ext cx="8120050" cy="580003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cxnSp>
        <p:nvCxnSpPr>
          <p:cNvPr id="200" name="Google Shape;200;p3"/>
          <p:cNvCxnSpPr/>
          <p:nvPr/>
        </p:nvCxnSpPr>
        <p:spPr>
          <a:xfrm flipH="1" rot="10800000">
            <a:off x="877548" y="1378639"/>
            <a:ext cx="6402928" cy="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3"/>
          <p:cNvSpPr/>
          <p:nvPr/>
        </p:nvSpPr>
        <p:spPr>
          <a:xfrm>
            <a:off x="1398974" y="2831376"/>
            <a:ext cx="1635039" cy="595645"/>
          </a:xfrm>
          <a:prstGeom prst="rect">
            <a:avLst/>
          </a:prstGeom>
          <a:solidFill>
            <a:srgbClr val="3F3F3F">
              <a:alpha val="26666"/>
            </a:srgbClr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Mostly 16+ and 18+ TV Shows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5086051" y="2831376"/>
            <a:ext cx="2310171" cy="595645"/>
          </a:xfrm>
          <a:prstGeom prst="rect">
            <a:avLst/>
          </a:prstGeom>
          <a:solidFill>
            <a:srgbClr val="3F3F3F">
              <a:alpha val="26666"/>
            </a:srgbClr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Uniformly distributed except for 13+ age group</a:t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5086050" y="5875381"/>
            <a:ext cx="2310172" cy="595645"/>
          </a:xfrm>
          <a:prstGeom prst="rect">
            <a:avLst/>
          </a:prstGeom>
          <a:solidFill>
            <a:srgbClr val="3F3F3F">
              <a:alpha val="26666"/>
            </a:srgbClr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Maximum percentage of 16+ TV Shows among all services</a:t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1398974" y="5877660"/>
            <a:ext cx="1635040" cy="595645"/>
          </a:xfrm>
          <a:prstGeom prst="rect">
            <a:avLst/>
          </a:prstGeom>
          <a:solidFill>
            <a:srgbClr val="3F3F3F">
              <a:alpha val="26666"/>
            </a:srgbClr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Mostly TV Shows are suitable for all 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5E7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 amt="15000"/>
          </a:blip>
          <a:srcRect b="10169" l="0" r="0" t="0"/>
          <a:stretch/>
        </p:blipFill>
        <p:spPr>
          <a:xfrm>
            <a:off x="-386223" y="1474191"/>
            <a:ext cx="8926950" cy="866066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1" name="Google Shape;211;p4"/>
          <p:cNvSpPr txBox="1"/>
          <p:nvPr>
            <p:ph idx="11" type="ftr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grpSp>
        <p:nvGrpSpPr>
          <p:cNvPr id="212" name="Google Shape;212;p4"/>
          <p:cNvGrpSpPr/>
          <p:nvPr/>
        </p:nvGrpSpPr>
        <p:grpSpPr>
          <a:xfrm>
            <a:off x="1225705" y="8272649"/>
            <a:ext cx="5649181" cy="734362"/>
            <a:chOff x="1229421" y="6010609"/>
            <a:chExt cx="5649181" cy="734362"/>
          </a:xfrm>
        </p:grpSpPr>
        <p:sp>
          <p:nvSpPr>
            <p:cNvPr id="213" name="Google Shape;213;p4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215" name="Google Shape;215;p4"/>
          <p:cNvGrpSpPr/>
          <p:nvPr/>
        </p:nvGrpSpPr>
        <p:grpSpPr>
          <a:xfrm rot="5400000">
            <a:off x="3583423" y="5569518"/>
            <a:ext cx="959907" cy="8099468"/>
            <a:chOff x="7185530" y="-1"/>
            <a:chExt cx="959907" cy="10826752"/>
          </a:xfrm>
        </p:grpSpPr>
        <p:sp>
          <p:nvSpPr>
            <p:cNvPr id="216" name="Google Shape;216;p4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" name="Google Shape;217;p4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218" name="Google Shape;218;p4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4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4"/>
          <p:cNvGrpSpPr/>
          <p:nvPr/>
        </p:nvGrpSpPr>
        <p:grpSpPr>
          <a:xfrm rot="-5400000">
            <a:off x="3581355" y="-2140410"/>
            <a:ext cx="959907" cy="8099467"/>
            <a:chOff x="7185530" y="-1"/>
            <a:chExt cx="959907" cy="10826752"/>
          </a:xfrm>
        </p:grpSpPr>
        <p:sp>
          <p:nvSpPr>
            <p:cNvPr id="221" name="Google Shape;221;p4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" name="Google Shape;222;p4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223" name="Google Shape;223;p4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4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descr="Video camera" id="225" name="Google Shape;22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cxnSp>
        <p:nvCxnSpPr>
          <p:cNvPr id="227" name="Google Shape;227;p4"/>
          <p:cNvCxnSpPr/>
          <p:nvPr/>
        </p:nvCxnSpPr>
        <p:spPr>
          <a:xfrm flipH="1" rot="10800000">
            <a:off x="877548" y="1378639"/>
            <a:ext cx="6402928" cy="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computer screen&#10;&#10;Description automatically generated" id="228" name="Google Shape;228;p4"/>
          <p:cNvPicPr preferRelativeResize="0"/>
          <p:nvPr/>
        </p:nvPicPr>
        <p:blipFill rotWithShape="1">
          <a:blip r:embed="rId6">
            <a:alphaModFix/>
          </a:blip>
          <a:srcRect b="50718" l="0" r="0" t="0"/>
          <a:stretch/>
        </p:blipFill>
        <p:spPr>
          <a:xfrm>
            <a:off x="0" y="3013561"/>
            <a:ext cx="8120063" cy="2601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computer screen&#10;&#10;Description automatically generated" id="229" name="Google Shape;229;p4"/>
          <p:cNvPicPr preferRelativeResize="0"/>
          <p:nvPr/>
        </p:nvPicPr>
        <p:blipFill rotWithShape="1">
          <a:blip r:embed="rId6">
            <a:alphaModFix/>
          </a:blip>
          <a:srcRect b="0" l="0" r="0" t="47306"/>
          <a:stretch/>
        </p:blipFill>
        <p:spPr>
          <a:xfrm>
            <a:off x="16161" y="5420252"/>
            <a:ext cx="8120063" cy="27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"/>
          <p:cNvSpPr/>
          <p:nvPr/>
        </p:nvSpPr>
        <p:spPr>
          <a:xfrm>
            <a:off x="368475" y="2492100"/>
            <a:ext cx="7421100" cy="447900"/>
          </a:xfrm>
          <a:prstGeom prst="rect">
            <a:avLst/>
          </a:prstGeom>
          <a:solidFill>
            <a:srgbClr val="3F3F3F">
              <a:alpha val="26670"/>
            </a:srgbClr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Prime Video </a:t>
            </a:r>
            <a:r>
              <a:rPr b="1" lang="en-US" sz="1100">
                <a:solidFill>
                  <a:srgbClr val="262626"/>
                </a:solidFill>
              </a:rPr>
              <a:t>&amp; </a:t>
            </a:r>
            <a:r>
              <a:rPr b="1" lang="en-US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Hulu </a:t>
            </a:r>
            <a:r>
              <a:rPr b="1" lang="en-US" sz="1100">
                <a:solidFill>
                  <a:srgbClr val="262626"/>
                </a:solidFill>
              </a:rPr>
              <a:t>have</a:t>
            </a:r>
            <a:r>
              <a:rPr b="1" lang="en-US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100">
                <a:solidFill>
                  <a:srgbClr val="262626"/>
                </a:solidFill>
              </a:rPr>
              <a:t>5 and 3 times </a:t>
            </a:r>
            <a:r>
              <a:rPr b="1" lang="en-US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more TV Shows than Netflix from before 90s, respectively. </a:t>
            </a:r>
            <a:endParaRPr b="1" sz="11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Hulu has the oldest show ‘Betty Boop, M.D.’ which was first aired in 1932</a:t>
            </a:r>
            <a:r>
              <a:rPr b="1" lang="en-US" sz="1100">
                <a:solidFill>
                  <a:srgbClr val="262626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5E7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5"/>
          <p:cNvPicPr preferRelativeResize="0"/>
          <p:nvPr/>
        </p:nvPicPr>
        <p:blipFill rotWithShape="1">
          <a:blip r:embed="rId3">
            <a:alphaModFix amt="15000"/>
          </a:blip>
          <a:srcRect b="10169" l="0" r="0" t="0"/>
          <a:stretch/>
        </p:blipFill>
        <p:spPr>
          <a:xfrm>
            <a:off x="-386223" y="1397991"/>
            <a:ext cx="8926950" cy="8660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5"/>
          <p:cNvGrpSpPr/>
          <p:nvPr/>
        </p:nvGrpSpPr>
        <p:grpSpPr>
          <a:xfrm rot="10800000">
            <a:off x="-5239" y="0"/>
            <a:ext cx="959907" cy="10826752"/>
            <a:chOff x="7185530" y="-1"/>
            <a:chExt cx="959907" cy="10826752"/>
          </a:xfrm>
        </p:grpSpPr>
        <p:sp>
          <p:nvSpPr>
            <p:cNvPr id="237" name="Google Shape;237;p5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8" name="Google Shape;238;p5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239" name="Google Shape;239;p5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5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1" name="Google Shape;241;p5"/>
          <p:cNvGrpSpPr/>
          <p:nvPr/>
        </p:nvGrpSpPr>
        <p:grpSpPr>
          <a:xfrm>
            <a:off x="7185530" y="-1"/>
            <a:ext cx="959907" cy="10826752"/>
            <a:chOff x="7185530" y="-1"/>
            <a:chExt cx="959907" cy="10826752"/>
          </a:xfrm>
        </p:grpSpPr>
        <p:sp>
          <p:nvSpPr>
            <p:cNvPr id="242" name="Google Shape;242;p5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3" name="Google Shape;243;p5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244" name="Google Shape;244;p5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5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descr="A picture containing black, clock&#10;&#10;Description automatically generated" id="248" name="Google Shape;2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6859" y="6062266"/>
            <a:ext cx="6140933" cy="429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"/>
          <p:cNvSpPr txBox="1"/>
          <p:nvPr>
            <p:ph idx="11" type="ftr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5081286" y="8534847"/>
            <a:ext cx="1797316" cy="782852"/>
          </a:xfrm>
          <a:prstGeom prst="rect">
            <a:avLst/>
          </a:prstGeom>
          <a:solidFill>
            <a:srgbClr val="3F3F3F">
              <a:alpha val="26666"/>
            </a:srgbClr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Disney+ looks consistent on the quality of TV  Shows</a:t>
            </a:r>
            <a:endParaRPr/>
          </a:p>
        </p:txBody>
      </p:sp>
      <p:grpSp>
        <p:nvGrpSpPr>
          <p:cNvPr id="251" name="Google Shape;251;p5"/>
          <p:cNvGrpSpPr/>
          <p:nvPr/>
        </p:nvGrpSpPr>
        <p:grpSpPr>
          <a:xfrm>
            <a:off x="1229421" y="5622237"/>
            <a:ext cx="5649181" cy="734362"/>
            <a:chOff x="1229421" y="6010609"/>
            <a:chExt cx="5649181" cy="734362"/>
          </a:xfrm>
        </p:grpSpPr>
        <p:sp>
          <p:nvSpPr>
            <p:cNvPr id="252" name="Google Shape;252;p5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254" name="Google Shape;254;p5"/>
          <p:cNvGrpSpPr/>
          <p:nvPr/>
        </p:nvGrpSpPr>
        <p:grpSpPr>
          <a:xfrm>
            <a:off x="966861" y="1532491"/>
            <a:ext cx="6140932" cy="4357555"/>
            <a:chOff x="966861" y="1451466"/>
            <a:chExt cx="6140932" cy="4357555"/>
          </a:xfrm>
        </p:grpSpPr>
        <p:pic>
          <p:nvPicPr>
            <p:cNvPr descr="A picture containing clock, black&#10;&#10;Description automatically generated" id="255" name="Google Shape;255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66861" y="1510369"/>
              <a:ext cx="6140932" cy="42986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5"/>
            <p:cNvSpPr/>
            <p:nvPr/>
          </p:nvSpPr>
          <p:spPr>
            <a:xfrm>
              <a:off x="1851949" y="1451466"/>
              <a:ext cx="3333509" cy="643547"/>
            </a:xfrm>
            <a:prstGeom prst="rect">
              <a:avLst/>
            </a:prstGeom>
            <a:solidFill>
              <a:srgbClr val="3F3F3F">
                <a:alpha val="26666"/>
              </a:srgb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The rating distributions of Netflix, Prime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Video and Hulu are almost same for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both IMDb and Rotten Tomatoes.</a:t>
              </a:r>
              <a:endParaRPr/>
            </a:p>
          </p:txBody>
        </p:sp>
      </p:grpSp>
      <p:pic>
        <p:nvPicPr>
          <p:cNvPr descr="Video camera" id="257" name="Google Shape;25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cxnSp>
        <p:nvCxnSpPr>
          <p:cNvPr id="259" name="Google Shape;259;p5"/>
          <p:cNvCxnSpPr/>
          <p:nvPr/>
        </p:nvCxnSpPr>
        <p:spPr>
          <a:xfrm>
            <a:off x="869898" y="1378639"/>
            <a:ext cx="6403544" cy="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5E7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6"/>
          <p:cNvPicPr preferRelativeResize="0"/>
          <p:nvPr/>
        </p:nvPicPr>
        <p:blipFill rotWithShape="1">
          <a:blip r:embed="rId3">
            <a:alphaModFix amt="15000"/>
          </a:blip>
          <a:srcRect b="10168" l="0" r="0" t="0"/>
          <a:stretch/>
        </p:blipFill>
        <p:spPr>
          <a:xfrm>
            <a:off x="-387285" y="1374141"/>
            <a:ext cx="8926950" cy="8660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6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67" name="Google Shape;267;p6"/>
          <p:cNvSpPr txBox="1"/>
          <p:nvPr>
            <p:ph idx="11" type="ftr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pic>
        <p:nvPicPr>
          <p:cNvPr descr="Video camera" id="268" name="Google Shape;2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6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sp>
        <p:nvSpPr>
          <p:cNvPr id="270" name="Google Shape;270;p6"/>
          <p:cNvSpPr/>
          <p:nvPr/>
        </p:nvSpPr>
        <p:spPr>
          <a:xfrm>
            <a:off x="2684034" y="1829160"/>
            <a:ext cx="1224833" cy="593100"/>
          </a:xfrm>
          <a:prstGeom prst="rect">
            <a:avLst/>
          </a:prstGeom>
          <a:solidFill>
            <a:srgbClr val="3F3F3F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2749702" y="1864091"/>
            <a:ext cx="1140586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5611</a:t>
            </a:r>
            <a:endParaRPr sz="2800">
              <a:solidFill>
                <a:srgbClr val="FFC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1122797" y="1889537"/>
            <a:ext cx="1432213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Out of</a:t>
            </a:r>
            <a:endParaRPr sz="28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3966500" y="1893050"/>
            <a:ext cx="2853732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 Titles</a:t>
            </a:r>
            <a:endParaRPr sz="28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74" name="Google Shape;274;p6"/>
          <p:cNvCxnSpPr/>
          <p:nvPr/>
        </p:nvCxnSpPr>
        <p:spPr>
          <a:xfrm>
            <a:off x="822960" y="1378640"/>
            <a:ext cx="6457516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6"/>
          <p:cNvCxnSpPr/>
          <p:nvPr/>
        </p:nvCxnSpPr>
        <p:spPr>
          <a:xfrm>
            <a:off x="1252728" y="2432304"/>
            <a:ext cx="5688000" cy="810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76" name="Google Shape;276;p6"/>
          <p:cNvGrpSpPr/>
          <p:nvPr/>
        </p:nvGrpSpPr>
        <p:grpSpPr>
          <a:xfrm>
            <a:off x="1247228" y="9050176"/>
            <a:ext cx="5649181" cy="734362"/>
            <a:chOff x="1229421" y="6010609"/>
            <a:chExt cx="5649181" cy="734362"/>
          </a:xfrm>
        </p:grpSpPr>
        <p:sp>
          <p:nvSpPr>
            <p:cNvPr id="277" name="Google Shape;277;p6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279" name="Google Shape;279;p6"/>
          <p:cNvGrpSpPr/>
          <p:nvPr/>
        </p:nvGrpSpPr>
        <p:grpSpPr>
          <a:xfrm>
            <a:off x="7185530" y="-1"/>
            <a:ext cx="960000" cy="10826751"/>
            <a:chOff x="7185530" y="-1"/>
            <a:chExt cx="960000" cy="10826751"/>
          </a:xfrm>
        </p:grpSpPr>
        <p:sp>
          <p:nvSpPr>
            <p:cNvPr id="280" name="Google Shape;280;p6"/>
            <p:cNvSpPr/>
            <p:nvPr/>
          </p:nvSpPr>
          <p:spPr>
            <a:xfrm>
              <a:off x="7185530" y="0"/>
              <a:ext cx="960000" cy="1082670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1" name="Google Shape;281;p6"/>
            <p:cNvGrpSpPr/>
            <p:nvPr/>
          </p:nvGrpSpPr>
          <p:grpSpPr>
            <a:xfrm>
              <a:off x="7263266" y="-1"/>
              <a:ext cx="202953" cy="10826751"/>
              <a:chOff x="645535" y="-1"/>
              <a:chExt cx="202953" cy="10826751"/>
            </a:xfrm>
          </p:grpSpPr>
          <p:pic>
            <p:nvPicPr>
              <p:cNvPr id="282" name="Google Shape;282;p6"/>
              <p:cNvPicPr preferRelativeResize="0"/>
              <p:nvPr/>
            </p:nvPicPr>
            <p:blipFill rotWithShape="1">
              <a:blip r:embed="rId5">
                <a:alphaModFix/>
              </a:blip>
              <a:srcRect b="11581" l="0" r="0" t="76326"/>
              <a:stretch/>
            </p:blipFill>
            <p:spPr>
              <a:xfrm rot="5400000">
                <a:off x="-2197593" y="2843128"/>
                <a:ext cx="5889210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6"/>
              <p:cNvPicPr preferRelativeResize="0"/>
              <p:nvPr/>
            </p:nvPicPr>
            <p:blipFill rotWithShape="1">
              <a:blip r:embed="rId5">
                <a:alphaModFix/>
              </a:blip>
              <a:srcRect b="11581" l="0" r="0" t="76326"/>
              <a:stretch/>
            </p:blipFill>
            <p:spPr>
              <a:xfrm rot="5400000">
                <a:off x="-2197594" y="7780668"/>
                <a:ext cx="5889210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84" name="Google Shape;284;p6"/>
          <p:cNvGrpSpPr/>
          <p:nvPr/>
        </p:nvGrpSpPr>
        <p:grpSpPr>
          <a:xfrm rot="10800000">
            <a:off x="-5332" y="1"/>
            <a:ext cx="960000" cy="10826751"/>
            <a:chOff x="7185530" y="-1"/>
            <a:chExt cx="960000" cy="10826751"/>
          </a:xfrm>
        </p:grpSpPr>
        <p:sp>
          <p:nvSpPr>
            <p:cNvPr id="285" name="Google Shape;285;p6"/>
            <p:cNvSpPr/>
            <p:nvPr/>
          </p:nvSpPr>
          <p:spPr>
            <a:xfrm>
              <a:off x="7185530" y="0"/>
              <a:ext cx="960000" cy="1082670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" name="Google Shape;286;p6"/>
            <p:cNvGrpSpPr/>
            <p:nvPr/>
          </p:nvGrpSpPr>
          <p:grpSpPr>
            <a:xfrm>
              <a:off x="7263266" y="-1"/>
              <a:ext cx="202953" cy="10826751"/>
              <a:chOff x="645535" y="-1"/>
              <a:chExt cx="202953" cy="10826751"/>
            </a:xfrm>
          </p:grpSpPr>
          <p:pic>
            <p:nvPicPr>
              <p:cNvPr id="287" name="Google Shape;287;p6"/>
              <p:cNvPicPr preferRelativeResize="0"/>
              <p:nvPr/>
            </p:nvPicPr>
            <p:blipFill rotWithShape="1">
              <a:blip r:embed="rId5">
                <a:alphaModFix/>
              </a:blip>
              <a:srcRect b="11581" l="0" r="0" t="76326"/>
              <a:stretch/>
            </p:blipFill>
            <p:spPr>
              <a:xfrm rot="5400000">
                <a:off x="-2197593" y="2843128"/>
                <a:ext cx="5889210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6"/>
              <p:cNvPicPr preferRelativeResize="0"/>
              <p:nvPr/>
            </p:nvPicPr>
            <p:blipFill rotWithShape="1">
              <a:blip r:embed="rId5">
                <a:alphaModFix/>
              </a:blip>
              <a:srcRect b="11581" l="0" r="0" t="76326"/>
              <a:stretch/>
            </p:blipFill>
            <p:spPr>
              <a:xfrm rot="5400000">
                <a:off x="-2197594" y="7780668"/>
                <a:ext cx="5889210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89" name="Google Shape;289;p6"/>
          <p:cNvPicPr preferRelativeResize="0"/>
          <p:nvPr/>
        </p:nvPicPr>
        <p:blipFill rotWithShape="1">
          <a:blip r:embed="rId6">
            <a:alphaModFix/>
          </a:blip>
          <a:srcRect b="0" l="13865" r="39713" t="14148"/>
          <a:stretch/>
        </p:blipFill>
        <p:spPr>
          <a:xfrm rot="5400000">
            <a:off x="3794250" y="2359125"/>
            <a:ext cx="2853225" cy="422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6"/>
          <p:cNvPicPr preferRelativeResize="0"/>
          <p:nvPr/>
        </p:nvPicPr>
        <p:blipFill rotWithShape="1">
          <a:blip r:embed="rId7">
            <a:alphaModFix amt="55000"/>
          </a:blip>
          <a:srcRect b="4120" l="6660" r="-6660" t="-4120"/>
          <a:stretch/>
        </p:blipFill>
        <p:spPr>
          <a:xfrm>
            <a:off x="-132375" y="2374238"/>
            <a:ext cx="5688000" cy="369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5E7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7"/>
          <p:cNvPicPr preferRelativeResize="0"/>
          <p:nvPr/>
        </p:nvPicPr>
        <p:blipFill rotWithShape="1">
          <a:blip r:embed="rId3">
            <a:alphaModFix amt="15000"/>
          </a:blip>
          <a:srcRect b="10169" l="0" r="0" t="0"/>
          <a:stretch/>
        </p:blipFill>
        <p:spPr>
          <a:xfrm>
            <a:off x="-387285" y="1374141"/>
            <a:ext cx="8926950" cy="8660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7"/>
          <p:cNvGrpSpPr/>
          <p:nvPr/>
        </p:nvGrpSpPr>
        <p:grpSpPr>
          <a:xfrm rot="10800000">
            <a:off x="-5239" y="0"/>
            <a:ext cx="959907" cy="10826752"/>
            <a:chOff x="7185530" y="-1"/>
            <a:chExt cx="959907" cy="10826752"/>
          </a:xfrm>
        </p:grpSpPr>
        <p:sp>
          <p:nvSpPr>
            <p:cNvPr id="297" name="Google Shape;297;p7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98;p7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299" name="Google Shape;299;p7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7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01" name="Google Shape;301;p7"/>
          <p:cNvGrpSpPr/>
          <p:nvPr/>
        </p:nvGrpSpPr>
        <p:grpSpPr>
          <a:xfrm>
            <a:off x="7185530" y="-1"/>
            <a:ext cx="959907" cy="10826752"/>
            <a:chOff x="7185530" y="-1"/>
            <a:chExt cx="959907" cy="10826752"/>
          </a:xfrm>
        </p:grpSpPr>
        <p:sp>
          <p:nvSpPr>
            <p:cNvPr id="302" name="Google Shape;302;p7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7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304" name="Google Shape;304;p7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7"/>
              <p:cNvPicPr preferRelativeResize="0"/>
              <p:nvPr/>
            </p:nvPicPr>
            <p:blipFill rotWithShape="1">
              <a:blip r:embed="rId4">
                <a:alphaModFix/>
              </a:blip>
              <a:srcRect b="11582" l="0" r="0" t="76326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06" name="Google Shape;306;p7"/>
          <p:cNvSpPr txBox="1"/>
          <p:nvPr>
            <p:ph idx="12" type="sldNum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7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08" name="Google Shape;308;p7"/>
          <p:cNvSpPr txBox="1"/>
          <p:nvPr>
            <p:ph idx="11" type="ftr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pic>
        <p:nvPicPr>
          <p:cNvPr descr="Video camera" id="309" name="Google Shape;30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127" y="3370947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 txBox="1"/>
          <p:nvPr/>
        </p:nvSpPr>
        <p:spPr>
          <a:xfrm>
            <a:off x="2676191" y="3178302"/>
            <a:ext cx="409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cxnSp>
        <p:nvCxnSpPr>
          <p:cNvPr id="311" name="Google Shape;311;p7"/>
          <p:cNvCxnSpPr/>
          <p:nvPr/>
        </p:nvCxnSpPr>
        <p:spPr>
          <a:xfrm flipH="1" rot="10800000">
            <a:off x="857970" y="4322250"/>
            <a:ext cx="6402928" cy="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7"/>
          <p:cNvCxnSpPr/>
          <p:nvPr/>
        </p:nvCxnSpPr>
        <p:spPr>
          <a:xfrm flipH="1" rot="10800000">
            <a:off x="858905" y="6478171"/>
            <a:ext cx="6402928" cy="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7"/>
          <p:cNvSpPr txBox="1"/>
          <p:nvPr/>
        </p:nvSpPr>
        <p:spPr>
          <a:xfrm>
            <a:off x="2065371" y="4351546"/>
            <a:ext cx="409938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2020-06-08T15:40:17Z</dcterms:created>
  <dc:creator>Roy, Nabanita</dc:creator>
</cp:coreProperties>
</file>