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06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10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3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63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114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4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778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36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54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6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2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58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67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31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49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533D-C2EC-4F76-BA31-D58706B9F8BB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7B7D75-73C7-486E-8221-27A994170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62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92398" y="386862"/>
            <a:ext cx="8915399" cy="2262781"/>
          </a:xfrm>
        </p:spPr>
        <p:txBody>
          <a:bodyPr/>
          <a:lstStyle/>
          <a:p>
            <a:pPr algn="ctr"/>
            <a:r>
              <a:rPr lang="en-US" altLang="zh-TW" dirty="0" smtClean="0"/>
              <a:t>P</a:t>
            </a:r>
            <a:r>
              <a:rPr lang="zh-TW" altLang="en-US" dirty="0" smtClean="0"/>
              <a:t>組</a:t>
            </a:r>
            <a:r>
              <a:rPr lang="en-US" altLang="zh-TW" dirty="0" smtClean="0"/>
              <a:t>-</a:t>
            </a:r>
            <a:r>
              <a:rPr lang="zh-TW" altLang="en-US" dirty="0" smtClean="0"/>
              <a:t>股票系統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92397" y="2922202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dirty="0" smtClean="0"/>
              <a:t>1092928</a:t>
            </a:r>
            <a:r>
              <a:rPr lang="zh-TW" altLang="en-US" sz="2400" dirty="0" smtClean="0"/>
              <a:t> 盧柏諭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1092922</a:t>
            </a:r>
            <a:r>
              <a:rPr lang="zh-TW" altLang="en-US" sz="2400" dirty="0" smtClean="0"/>
              <a:t> 林君諺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1092954</a:t>
            </a:r>
            <a:r>
              <a:rPr lang="zh-TW" altLang="en-US" sz="2400" dirty="0" smtClean="0"/>
              <a:t> </a:t>
            </a:r>
            <a:r>
              <a:rPr lang="zh-TW" altLang="en-US" sz="2400" dirty="0" smtClean="0"/>
              <a:t>楊彖圻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67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前言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2426274" y="1905000"/>
            <a:ext cx="9244988" cy="295985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400" dirty="0" smtClean="0"/>
              <a:t>推薦使用全螢幕執行</a:t>
            </a:r>
            <a:endParaRPr lang="en-US" altLang="zh-TW" sz="2400" dirty="0" smtClean="0"/>
          </a:p>
          <a:p>
            <a:pPr marL="0" indent="0" algn="ctr">
              <a:buNone/>
            </a:pPr>
            <a:r>
              <a:rPr lang="zh-TW" altLang="en-US" sz="2400" dirty="0"/>
              <a:t>正常退出才會</a:t>
            </a:r>
            <a:r>
              <a:rPr lang="zh-TW" altLang="en-US" sz="2400" dirty="0" smtClean="0"/>
              <a:t>有存檔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672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分工</a:t>
            </a:r>
          </a:p>
        </p:txBody>
      </p:sp>
      <p:sp>
        <p:nvSpPr>
          <p:cNvPr id="3" name="副標題 2"/>
          <p:cNvSpPr txBox="1">
            <a:spLocks/>
          </p:cNvSpPr>
          <p:nvPr/>
        </p:nvSpPr>
        <p:spPr>
          <a:xfrm>
            <a:off x="2259624" y="1796787"/>
            <a:ext cx="9244988" cy="295985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 smtClean="0"/>
              <a:t>盧</a:t>
            </a:r>
            <a:r>
              <a:rPr lang="zh-TW" altLang="en-US" sz="2400" dirty="0" smtClean="0"/>
              <a:t>柏</a:t>
            </a:r>
            <a:r>
              <a:rPr lang="zh-TW" altLang="en-US" sz="2400" dirty="0" smtClean="0"/>
              <a:t>諭</a:t>
            </a:r>
            <a:r>
              <a:rPr lang="zh-TW" altLang="en-US" sz="2400" dirty="0" smtClean="0"/>
              <a:t>：</a:t>
            </a:r>
            <a:r>
              <a:rPr lang="en-US" altLang="zh-TW" sz="2400" dirty="0"/>
              <a:t>S</a:t>
            </a:r>
            <a:r>
              <a:rPr lang="en-US" altLang="zh-TW" sz="2400" dirty="0" smtClean="0"/>
              <a:t>tock</a:t>
            </a:r>
            <a:r>
              <a:rPr lang="zh-TW" altLang="en-US" sz="2400" dirty="0" smtClean="0"/>
              <a:t>的架構、股票</a:t>
            </a:r>
            <a:r>
              <a:rPr lang="zh-TW" altLang="en-US" sz="2400" dirty="0"/>
              <a:t>讀寫</a:t>
            </a:r>
            <a:r>
              <a:rPr lang="zh-TW" altLang="en-US" sz="2400" dirty="0" smtClean="0"/>
              <a:t>檔、股票定期浮動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林</a:t>
            </a:r>
            <a:r>
              <a:rPr lang="zh-TW" altLang="en-US" sz="2400" dirty="0" smtClean="0"/>
              <a:t>君</a:t>
            </a:r>
            <a:r>
              <a:rPr lang="zh-TW" altLang="en-US" sz="2400" dirty="0" smtClean="0"/>
              <a:t>諺：</a:t>
            </a:r>
            <a:r>
              <a:rPr lang="en-US" altLang="zh-TW" sz="2400" dirty="0" smtClean="0"/>
              <a:t>Customer</a:t>
            </a:r>
            <a:r>
              <a:rPr lang="zh-TW" altLang="en-US" sz="2400" dirty="0" smtClean="0"/>
              <a:t>的架構、使用者讀寫檔、使用者登入註冊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楊</a:t>
            </a:r>
            <a:r>
              <a:rPr lang="zh-TW" altLang="en-US" sz="2400" dirty="0" smtClean="0"/>
              <a:t>湪</a:t>
            </a:r>
            <a:r>
              <a:rPr lang="zh-TW" altLang="en-US" sz="2400" dirty="0" smtClean="0"/>
              <a:t>祈：其他架構、整體排版呈現、選單介面、總資產計算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389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主選單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28" y="1571493"/>
            <a:ext cx="9326277" cy="1886213"/>
          </a:xfrm>
          <a:prstGeom prst="rect">
            <a:avLst/>
          </a:prstGeom>
        </p:spPr>
      </p:pic>
      <p:sp>
        <p:nvSpPr>
          <p:cNvPr id="4" name="副標題 2"/>
          <p:cNvSpPr txBox="1">
            <a:spLocks/>
          </p:cNvSpPr>
          <p:nvPr/>
        </p:nvSpPr>
        <p:spPr>
          <a:xfrm>
            <a:off x="2385628" y="4144333"/>
            <a:ext cx="9326277" cy="18344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TW" altLang="en-US" sz="2400" dirty="0" smtClean="0"/>
              <a:t>進入股票市場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 smtClean="0"/>
              <a:t>登入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/>
              <a:t>註冊新用戶</a:t>
            </a:r>
          </a:p>
        </p:txBody>
      </p:sp>
    </p:spTree>
    <p:extLst>
      <p:ext uri="{BB962C8B-B14F-4D97-AF65-F5344CB8AC3E}">
        <p14:creationId xmlns:p14="http://schemas.microsoft.com/office/powerpoint/2010/main" val="195437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登入後的股票交易系統選單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157" y="1264555"/>
            <a:ext cx="4601217" cy="2324424"/>
          </a:xfrm>
          <a:prstGeom prst="rect">
            <a:avLst/>
          </a:prstGeom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2385626" y="3660756"/>
            <a:ext cx="9326277" cy="31972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TW" altLang="en-US" sz="2400" dirty="0" smtClean="0"/>
              <a:t>買股票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/>
              <a:t>賣股票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/>
              <a:t>恢復股票</a:t>
            </a:r>
            <a:r>
              <a:rPr lang="zh-TW" altLang="en-US" sz="2400" dirty="0" smtClean="0"/>
              <a:t>交易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/>
              <a:t>停止股票</a:t>
            </a:r>
            <a:r>
              <a:rPr lang="zh-TW" altLang="en-US" sz="2400" dirty="0" smtClean="0"/>
              <a:t>交易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/>
              <a:t>修改股票代碼或</a:t>
            </a:r>
            <a:r>
              <a:rPr lang="zh-TW" altLang="en-US" sz="2400" dirty="0" smtClean="0"/>
              <a:t>名稱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 smtClean="0"/>
              <a:t>查看股票市場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11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股票市場的介面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1264555"/>
            <a:ext cx="11252872" cy="3286584"/>
          </a:xfrm>
          <a:prstGeom prst="rect">
            <a:avLst/>
          </a:prstGeom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2385628" y="4926848"/>
            <a:ext cx="9326277" cy="18344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TW" altLang="en-US" sz="2400" dirty="0" smtClean="0"/>
              <a:t>可以看到股票的浮動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/>
              <a:t>看到股票的各類</a:t>
            </a:r>
            <a:r>
              <a:rPr lang="zh-TW" altLang="en-US" sz="2400" dirty="0" smtClean="0"/>
              <a:t>資訊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包含浮動的股票單位數和上市價格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r>
              <a:rPr lang="zh-TW" altLang="en-US" sz="2400" dirty="0"/>
              <a:t>股票是否停止交易</a:t>
            </a:r>
          </a:p>
        </p:txBody>
      </p:sp>
    </p:spTree>
    <p:extLst>
      <p:ext uri="{BB962C8B-B14F-4D97-AF65-F5344CB8AC3E}">
        <p14:creationId xmlns:p14="http://schemas.microsoft.com/office/powerpoint/2010/main" val="41973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95</Words>
  <Application>Microsoft Office PowerPoint</Application>
  <PresentationFormat>寬螢幕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Century Gothic</vt:lpstr>
      <vt:lpstr>Wingdings 3</vt:lpstr>
      <vt:lpstr>絲縷</vt:lpstr>
      <vt:lpstr>P組-股票系統</vt:lpstr>
      <vt:lpstr>前言</vt:lpstr>
      <vt:lpstr>分工</vt:lpstr>
      <vt:lpstr>主選單</vt:lpstr>
      <vt:lpstr>登入後的股票交易系統選單</vt:lpstr>
      <vt:lpstr>股票市場的介面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P組-股票系統</dc:title>
  <dc:creator>Ju</dc:creator>
  <cp:lastModifiedBy>Ju</cp:lastModifiedBy>
  <cp:revision>10</cp:revision>
  <dcterms:created xsi:type="dcterms:W3CDTF">2021-06-19T16:22:58Z</dcterms:created>
  <dcterms:modified xsi:type="dcterms:W3CDTF">2021-06-20T12:48:20Z</dcterms:modified>
</cp:coreProperties>
</file>