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89" r:id="rId5"/>
    <p:sldId id="290" r:id="rId6"/>
    <p:sldId id="291" r:id="rId7"/>
    <p:sldId id="292" r:id="rId8"/>
    <p:sldId id="297" r:id="rId9"/>
    <p:sldId id="279" r:id="rId10"/>
    <p:sldId id="293" r:id="rId11"/>
    <p:sldId id="294" r:id="rId12"/>
    <p:sldId id="295" r:id="rId13"/>
    <p:sldId id="296" r:id="rId14"/>
    <p:sldId id="278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820019"/>
    <a:srgbClr val="C1CED1"/>
    <a:srgbClr val="E9EEEF"/>
    <a:srgbClr val="F7FAFF"/>
    <a:srgbClr val="EBF3FF"/>
    <a:srgbClr val="EAE400"/>
    <a:srgbClr val="F4EE00"/>
    <a:srgbClr val="FFFF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8223B-43F0-42A0-A1EF-536E78FCFF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7BB53-6CBF-41E6-8D58-A6D284A7CAA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dirty="0">
              <a:solidFill>
                <a:schemeClr val="bg1"/>
              </a:solidFill>
            </a:rPr>
            <a:t>El proyecto consiste en desarrollar e implementar un portal web que será complementado con una serie de funcionalidades para la difusión de información relacionada con la empresa </a:t>
          </a:r>
          <a:r>
            <a:rPr lang="es-MX" sz="1600" dirty="0" err="1">
              <a:solidFill>
                <a:schemeClr val="bg1"/>
              </a:solidFill>
            </a:rPr>
            <a:t>Ducky</a:t>
          </a:r>
          <a:r>
            <a:rPr lang="es-MX" sz="1600" dirty="0">
              <a:solidFill>
                <a:schemeClr val="bg1"/>
              </a:solidFill>
            </a:rPr>
            <a:t> Shop.</a:t>
          </a:r>
          <a:endParaRPr lang="en-US" sz="1600" dirty="0">
            <a:solidFill>
              <a:schemeClr val="bg1"/>
            </a:solidFill>
          </a:endParaRPr>
        </a:p>
      </dgm:t>
    </dgm:pt>
    <dgm:pt modelId="{82DEA861-C4D6-4BB1-B131-4AC0C1EF60E4}" type="parTrans" cxnId="{12EE1CC1-D2A8-4FEE-B2A2-627440B1ACC7}">
      <dgm:prSet/>
      <dgm:spPr/>
      <dgm:t>
        <a:bodyPr/>
        <a:lstStyle/>
        <a:p>
          <a:endParaRPr lang="en-US"/>
        </a:p>
      </dgm:t>
    </dgm:pt>
    <dgm:pt modelId="{6929E93E-5C37-49A8-9F03-03880419D140}" type="sibTrans" cxnId="{12EE1CC1-D2A8-4FEE-B2A2-627440B1ACC7}">
      <dgm:prSet/>
      <dgm:spPr/>
      <dgm:t>
        <a:bodyPr/>
        <a:lstStyle/>
        <a:p>
          <a:endParaRPr lang="en-US"/>
        </a:p>
      </dgm:t>
    </dgm:pt>
    <dgm:pt modelId="{60A157A5-BCFB-49BC-A68D-B99F09513EC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600" dirty="0">
              <a:solidFill>
                <a:schemeClr val="bg1"/>
              </a:solidFill>
            </a:rPr>
            <a:t>Cuando una empresa cuenta con una página web eleva su prestigio, a la vez que permite que los clientes aumenten su nivel de confianza en el producto o servicio que ofrece. Un sitio web ayuda para incrementar las ventas, la productividad y el valor en el mercado.</a:t>
          </a:r>
          <a:endParaRPr lang="en-US" sz="1600" dirty="0">
            <a:solidFill>
              <a:schemeClr val="bg1"/>
            </a:solidFill>
          </a:endParaRPr>
        </a:p>
      </dgm:t>
    </dgm:pt>
    <dgm:pt modelId="{86CF49E6-D57B-42EA-9E30-CFAEBD467718}" type="parTrans" cxnId="{3436425C-7873-4EE8-832C-CC4E32914AB5}">
      <dgm:prSet/>
      <dgm:spPr/>
      <dgm:t>
        <a:bodyPr/>
        <a:lstStyle/>
        <a:p>
          <a:endParaRPr lang="en-US"/>
        </a:p>
      </dgm:t>
    </dgm:pt>
    <dgm:pt modelId="{1E1237E9-8DF5-4E5F-9D3E-CAB96EA6F129}" type="sibTrans" cxnId="{3436425C-7873-4EE8-832C-CC4E32914AB5}">
      <dgm:prSet/>
      <dgm:spPr/>
      <dgm:t>
        <a:bodyPr/>
        <a:lstStyle/>
        <a:p>
          <a:endParaRPr lang="en-US"/>
        </a:p>
      </dgm:t>
    </dgm:pt>
    <dgm:pt modelId="{B1B891A1-78F5-4511-9214-0E8F6151F987}" type="pres">
      <dgm:prSet presAssocID="{9238223B-43F0-42A0-A1EF-536E78FCFF59}" presName="root" presStyleCnt="0">
        <dgm:presLayoutVars>
          <dgm:dir/>
          <dgm:resizeHandles val="exact"/>
        </dgm:presLayoutVars>
      </dgm:prSet>
      <dgm:spPr/>
    </dgm:pt>
    <dgm:pt modelId="{6DCEC990-E726-48C5-BDF0-42C6669748F3}" type="pres">
      <dgm:prSet presAssocID="{C5B7BB53-6CBF-41E6-8D58-A6D284A7CAAD}" presName="compNode" presStyleCnt="0"/>
      <dgm:spPr/>
    </dgm:pt>
    <dgm:pt modelId="{4EC27F21-36E0-46A4-83BD-6AC62F65D550}" type="pres">
      <dgm:prSet presAssocID="{C5B7BB53-6CBF-41E6-8D58-A6D284A7CA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FE8BFF9E-209B-422B-B54F-C3EE7A3D6579}" type="pres">
      <dgm:prSet presAssocID="{C5B7BB53-6CBF-41E6-8D58-A6D284A7CAAD}" presName="spaceRect" presStyleCnt="0"/>
      <dgm:spPr/>
    </dgm:pt>
    <dgm:pt modelId="{B726989D-2AC4-47B4-93A6-F799702E7103}" type="pres">
      <dgm:prSet presAssocID="{C5B7BB53-6CBF-41E6-8D58-A6D284A7CAAD}" presName="textRect" presStyleLbl="revTx" presStyleIdx="0" presStyleCnt="2">
        <dgm:presLayoutVars>
          <dgm:chMax val="1"/>
          <dgm:chPref val="1"/>
        </dgm:presLayoutVars>
      </dgm:prSet>
      <dgm:spPr/>
    </dgm:pt>
    <dgm:pt modelId="{7C63DF63-5AB9-4BF9-B212-D1E7C8E88B27}" type="pres">
      <dgm:prSet presAssocID="{6929E93E-5C37-49A8-9F03-03880419D140}" presName="sibTrans" presStyleCnt="0"/>
      <dgm:spPr/>
    </dgm:pt>
    <dgm:pt modelId="{7295F357-73E5-40C6-A147-848567CB889A}" type="pres">
      <dgm:prSet presAssocID="{60A157A5-BCFB-49BC-A68D-B99F09513EC7}" presName="compNode" presStyleCnt="0"/>
      <dgm:spPr/>
    </dgm:pt>
    <dgm:pt modelId="{E8B28C38-4325-4E93-84F1-94E0A0DE237E}" type="pres">
      <dgm:prSet presAssocID="{60A157A5-BCFB-49BC-A68D-B99F09513E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8A4B950-4B77-4C4A-8138-E4A8CE6350BD}" type="pres">
      <dgm:prSet presAssocID="{60A157A5-BCFB-49BC-A68D-B99F09513EC7}" presName="spaceRect" presStyleCnt="0"/>
      <dgm:spPr/>
    </dgm:pt>
    <dgm:pt modelId="{B1E2A8B4-CE16-4810-ABE5-14316D5D1971}" type="pres">
      <dgm:prSet presAssocID="{60A157A5-BCFB-49BC-A68D-B99F09513E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AE1AD05-BD93-4F67-BE05-0C92C7ED7B39}" type="presOf" srcId="{9238223B-43F0-42A0-A1EF-536E78FCFF59}" destId="{B1B891A1-78F5-4511-9214-0E8F6151F987}" srcOrd="0" destOrd="0" presId="urn:microsoft.com/office/officeart/2018/2/layout/IconLabelList"/>
    <dgm:cxn modelId="{3436425C-7873-4EE8-832C-CC4E32914AB5}" srcId="{9238223B-43F0-42A0-A1EF-536E78FCFF59}" destId="{60A157A5-BCFB-49BC-A68D-B99F09513EC7}" srcOrd="1" destOrd="0" parTransId="{86CF49E6-D57B-42EA-9E30-CFAEBD467718}" sibTransId="{1E1237E9-8DF5-4E5F-9D3E-CAB96EA6F129}"/>
    <dgm:cxn modelId="{40B9B79F-19B9-411F-87E9-D49D8D1F6E8B}" type="presOf" srcId="{60A157A5-BCFB-49BC-A68D-B99F09513EC7}" destId="{B1E2A8B4-CE16-4810-ABE5-14316D5D1971}" srcOrd="0" destOrd="0" presId="urn:microsoft.com/office/officeart/2018/2/layout/IconLabelList"/>
    <dgm:cxn modelId="{C1C976AC-E9D6-45ED-A839-C190EB6D84AE}" type="presOf" srcId="{C5B7BB53-6CBF-41E6-8D58-A6D284A7CAAD}" destId="{B726989D-2AC4-47B4-93A6-F799702E7103}" srcOrd="0" destOrd="0" presId="urn:microsoft.com/office/officeart/2018/2/layout/IconLabelList"/>
    <dgm:cxn modelId="{12EE1CC1-D2A8-4FEE-B2A2-627440B1ACC7}" srcId="{9238223B-43F0-42A0-A1EF-536E78FCFF59}" destId="{C5B7BB53-6CBF-41E6-8D58-A6D284A7CAAD}" srcOrd="0" destOrd="0" parTransId="{82DEA861-C4D6-4BB1-B131-4AC0C1EF60E4}" sibTransId="{6929E93E-5C37-49A8-9F03-03880419D140}"/>
    <dgm:cxn modelId="{A988B1EB-936D-420F-8A36-D51F4EB1C2B2}" type="presParOf" srcId="{B1B891A1-78F5-4511-9214-0E8F6151F987}" destId="{6DCEC990-E726-48C5-BDF0-42C6669748F3}" srcOrd="0" destOrd="0" presId="urn:microsoft.com/office/officeart/2018/2/layout/IconLabelList"/>
    <dgm:cxn modelId="{D4BCD083-302A-4025-8AA0-E40B331F12D3}" type="presParOf" srcId="{6DCEC990-E726-48C5-BDF0-42C6669748F3}" destId="{4EC27F21-36E0-46A4-83BD-6AC62F65D550}" srcOrd="0" destOrd="0" presId="urn:microsoft.com/office/officeart/2018/2/layout/IconLabelList"/>
    <dgm:cxn modelId="{48E6694B-2C8C-4900-A789-BCAB4547F441}" type="presParOf" srcId="{6DCEC990-E726-48C5-BDF0-42C6669748F3}" destId="{FE8BFF9E-209B-422B-B54F-C3EE7A3D6579}" srcOrd="1" destOrd="0" presId="urn:microsoft.com/office/officeart/2018/2/layout/IconLabelList"/>
    <dgm:cxn modelId="{C3BB4DBF-DF72-419F-AA79-91B5369B583C}" type="presParOf" srcId="{6DCEC990-E726-48C5-BDF0-42C6669748F3}" destId="{B726989D-2AC4-47B4-93A6-F799702E7103}" srcOrd="2" destOrd="0" presId="urn:microsoft.com/office/officeart/2018/2/layout/IconLabelList"/>
    <dgm:cxn modelId="{A89693AB-F4ED-442F-9B1A-B708A954D20E}" type="presParOf" srcId="{B1B891A1-78F5-4511-9214-0E8F6151F987}" destId="{7C63DF63-5AB9-4BF9-B212-D1E7C8E88B27}" srcOrd="1" destOrd="0" presId="urn:microsoft.com/office/officeart/2018/2/layout/IconLabelList"/>
    <dgm:cxn modelId="{52610786-464D-4012-AD66-634CCA4BD649}" type="presParOf" srcId="{B1B891A1-78F5-4511-9214-0E8F6151F987}" destId="{7295F357-73E5-40C6-A147-848567CB889A}" srcOrd="2" destOrd="0" presId="urn:microsoft.com/office/officeart/2018/2/layout/IconLabelList"/>
    <dgm:cxn modelId="{D4035842-2D34-4949-AC0C-A0339D8C8984}" type="presParOf" srcId="{7295F357-73E5-40C6-A147-848567CB889A}" destId="{E8B28C38-4325-4E93-84F1-94E0A0DE237E}" srcOrd="0" destOrd="0" presId="urn:microsoft.com/office/officeart/2018/2/layout/IconLabelList"/>
    <dgm:cxn modelId="{89DB5749-4E6D-427C-B6DD-0073C2BA1B20}" type="presParOf" srcId="{7295F357-73E5-40C6-A147-848567CB889A}" destId="{E8A4B950-4B77-4C4A-8138-E4A8CE6350BD}" srcOrd="1" destOrd="0" presId="urn:microsoft.com/office/officeart/2018/2/layout/IconLabelList"/>
    <dgm:cxn modelId="{844AFD90-AF27-48BD-95DE-D09D6D094C6C}" type="presParOf" srcId="{7295F357-73E5-40C6-A147-848567CB889A}" destId="{B1E2A8B4-CE16-4810-ABE5-14316D5D19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38543-9604-4404-A00B-BA5F724574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F34C2-A6DA-4A08-BD74-86BD404768B5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8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rPr>
            <a:t>Usando HTML porque es posible organizar, estructurar y desplegar una página web y sus contenidos. El contenido de la web. </a:t>
          </a:r>
          <a:endParaRPr lang="en-US" sz="1800" kern="1200" dirty="0">
            <a:solidFill>
              <a:schemeClr val="bg1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1BF8157B-E36C-49D9-9E15-F63D794D2A58}" type="parTrans" cxnId="{8C44652F-BFBA-4B38-841D-929ABAFAD1C3}">
      <dgm:prSet/>
      <dgm:spPr/>
      <dgm:t>
        <a:bodyPr/>
        <a:lstStyle/>
        <a:p>
          <a:endParaRPr lang="en-US" sz="3200"/>
        </a:p>
      </dgm:t>
    </dgm:pt>
    <dgm:pt modelId="{FDFE8925-F94F-434B-90A5-809428CB4340}" type="sibTrans" cxnId="{8C44652F-BFBA-4B38-841D-929ABAFAD1C3}">
      <dgm:prSet/>
      <dgm:spPr/>
      <dgm:t>
        <a:bodyPr/>
        <a:lstStyle/>
        <a:p>
          <a:endParaRPr lang="en-US" sz="3200"/>
        </a:p>
      </dgm:t>
    </dgm:pt>
    <dgm:pt modelId="{D41820F8-0743-4CF4-BDB9-BD818550171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MX" sz="1800" kern="1200" dirty="0">
              <a:solidFill>
                <a:prstClr val="white"/>
              </a:solidFill>
              <a:latin typeface="Century Gothic" panose="020B0502020202020204" pitchFamily="34" charset="0"/>
              <a:ea typeface="+mn-ea"/>
              <a:cs typeface="+mn-cs"/>
            </a:rPr>
            <a:t>Hace referencia a los enlaces que conectan páginas web entre sí, dentro de un único sitio o varios.</a:t>
          </a:r>
          <a:endParaRPr lang="en-US" sz="1800" kern="1200" dirty="0">
            <a:solidFill>
              <a:prstClr val="white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BFC7AE31-8B3E-4F27-A790-393513123B28}" type="parTrans" cxnId="{837F4412-E3BF-41E8-834B-F5C792D6D868}">
      <dgm:prSet/>
      <dgm:spPr/>
      <dgm:t>
        <a:bodyPr/>
        <a:lstStyle/>
        <a:p>
          <a:endParaRPr lang="en-US" sz="3200"/>
        </a:p>
      </dgm:t>
    </dgm:pt>
    <dgm:pt modelId="{31F09B05-B2EF-4A17-B707-C8BDC14FBB6C}" type="sibTrans" cxnId="{837F4412-E3BF-41E8-834B-F5C792D6D868}">
      <dgm:prSet/>
      <dgm:spPr/>
      <dgm:t>
        <a:bodyPr/>
        <a:lstStyle/>
        <a:p>
          <a:endParaRPr lang="en-US" sz="3200"/>
        </a:p>
      </dgm:t>
    </dgm:pt>
    <dgm:pt modelId="{1DE75448-362D-42F4-B139-42A747FD813F}">
      <dgm:prSet custT="1"/>
      <dgm:spPr/>
      <dgm:t>
        <a:bodyPr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entury Gothic" panose="020B0502020202020204" pitchFamily="34" charset="0"/>
              <a:ea typeface="+mn-ea"/>
              <a:cs typeface="+mn-cs"/>
            </a:rPr>
            <a:t>Como nuestro lenguaje de marcado utilizado para estructurar elementos de la página, como párrafos, enlaces, títulos, tablas, imágenes e incluso videos.</a:t>
          </a:r>
          <a:endParaRPr lang="en-US" sz="1800" kern="1200" dirty="0">
            <a:solidFill>
              <a:prstClr val="white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BA4CEAEC-ADC5-4475-8155-F7C751751384}" type="parTrans" cxnId="{FE85984E-1CE8-445F-A233-86563F40805E}">
      <dgm:prSet/>
      <dgm:spPr/>
      <dgm:t>
        <a:bodyPr/>
        <a:lstStyle/>
        <a:p>
          <a:endParaRPr lang="en-US" sz="3200"/>
        </a:p>
      </dgm:t>
    </dgm:pt>
    <dgm:pt modelId="{91423C40-617F-4811-814F-ED5486C321D0}" type="sibTrans" cxnId="{FE85984E-1CE8-445F-A233-86563F40805E}">
      <dgm:prSet/>
      <dgm:spPr/>
      <dgm:t>
        <a:bodyPr/>
        <a:lstStyle/>
        <a:p>
          <a:endParaRPr lang="en-US" sz="3200"/>
        </a:p>
      </dgm:t>
    </dgm:pt>
    <dgm:pt modelId="{144FC5E1-CDF2-4F6A-8B66-BF8A855F7891}" type="pres">
      <dgm:prSet presAssocID="{F7238543-9604-4404-A00B-BA5F72457460}" presName="root" presStyleCnt="0">
        <dgm:presLayoutVars>
          <dgm:dir/>
          <dgm:resizeHandles val="exact"/>
        </dgm:presLayoutVars>
      </dgm:prSet>
      <dgm:spPr/>
    </dgm:pt>
    <dgm:pt modelId="{DD5FFAD6-D698-48AC-A288-88D6F91CB671}" type="pres">
      <dgm:prSet presAssocID="{AA3F34C2-A6DA-4A08-BD74-86BD404768B5}" presName="compNode" presStyleCnt="0"/>
      <dgm:spPr/>
    </dgm:pt>
    <dgm:pt modelId="{78A033CB-9CBA-4F71-BA55-9C7B4D0345A0}" type="pres">
      <dgm:prSet presAssocID="{AA3F34C2-A6DA-4A08-BD74-86BD404768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5D2B78-124F-4B3A-93C6-E6DC3EB629B5}" type="pres">
      <dgm:prSet presAssocID="{AA3F34C2-A6DA-4A08-BD74-86BD404768B5}" presName="spaceRect" presStyleCnt="0"/>
      <dgm:spPr/>
    </dgm:pt>
    <dgm:pt modelId="{3E7BC78F-3373-44AF-8433-E175B154257E}" type="pres">
      <dgm:prSet presAssocID="{AA3F34C2-A6DA-4A08-BD74-86BD404768B5}" presName="textRect" presStyleLbl="revTx" presStyleIdx="0" presStyleCnt="3">
        <dgm:presLayoutVars>
          <dgm:chMax val="1"/>
          <dgm:chPref val="1"/>
        </dgm:presLayoutVars>
      </dgm:prSet>
      <dgm:spPr/>
    </dgm:pt>
    <dgm:pt modelId="{41570CFE-3921-4877-A3C2-71148A45A195}" type="pres">
      <dgm:prSet presAssocID="{FDFE8925-F94F-434B-90A5-809428CB4340}" presName="sibTrans" presStyleCnt="0"/>
      <dgm:spPr/>
    </dgm:pt>
    <dgm:pt modelId="{E07AEAE6-9387-4A29-A8C1-A1A421EA61A3}" type="pres">
      <dgm:prSet presAssocID="{D41820F8-0743-4CF4-BDB9-BD818550171D}" presName="compNode" presStyleCnt="0"/>
      <dgm:spPr/>
    </dgm:pt>
    <dgm:pt modelId="{9E4EF3A2-EE18-4A4F-9D77-156C7518C3FB}" type="pres">
      <dgm:prSet presAssocID="{D41820F8-0743-4CF4-BDB9-BD81855017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6A1621D-9CC6-457B-BC83-2CF3151EC53C}" type="pres">
      <dgm:prSet presAssocID="{D41820F8-0743-4CF4-BDB9-BD818550171D}" presName="spaceRect" presStyleCnt="0"/>
      <dgm:spPr/>
    </dgm:pt>
    <dgm:pt modelId="{8AC720E2-E758-47D6-BE7F-4C3870DB0C72}" type="pres">
      <dgm:prSet presAssocID="{D41820F8-0743-4CF4-BDB9-BD818550171D}" presName="textRect" presStyleLbl="revTx" presStyleIdx="1" presStyleCnt="3">
        <dgm:presLayoutVars>
          <dgm:chMax val="1"/>
          <dgm:chPref val="1"/>
        </dgm:presLayoutVars>
      </dgm:prSet>
      <dgm:spPr/>
    </dgm:pt>
    <dgm:pt modelId="{0605D586-DC27-44E1-8C2A-9E34C557E352}" type="pres">
      <dgm:prSet presAssocID="{31F09B05-B2EF-4A17-B707-C8BDC14FBB6C}" presName="sibTrans" presStyleCnt="0"/>
      <dgm:spPr/>
    </dgm:pt>
    <dgm:pt modelId="{00A32922-303B-478F-8875-D5FA0A9E48F3}" type="pres">
      <dgm:prSet presAssocID="{1DE75448-362D-42F4-B139-42A747FD813F}" presName="compNode" presStyleCnt="0"/>
      <dgm:spPr/>
    </dgm:pt>
    <dgm:pt modelId="{DD33A17C-DD38-450E-86BF-DF8BEB2FAFDC}" type="pres">
      <dgm:prSet presAssocID="{1DE75448-362D-42F4-B139-42A747FD81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8855016F-9EFA-46F7-92B1-8EF388E48A86}" type="pres">
      <dgm:prSet presAssocID="{1DE75448-362D-42F4-B139-42A747FD813F}" presName="spaceRect" presStyleCnt="0"/>
      <dgm:spPr/>
    </dgm:pt>
    <dgm:pt modelId="{68E978C8-8FE6-4EC1-B447-038805F731EA}" type="pres">
      <dgm:prSet presAssocID="{1DE75448-362D-42F4-B139-42A747FD813F}" presName="textRect" presStyleLbl="revTx" presStyleIdx="2" presStyleCnt="3" custScaleX="156936">
        <dgm:presLayoutVars>
          <dgm:chMax val="1"/>
          <dgm:chPref val="1"/>
        </dgm:presLayoutVars>
      </dgm:prSet>
      <dgm:spPr/>
    </dgm:pt>
  </dgm:ptLst>
  <dgm:cxnLst>
    <dgm:cxn modelId="{837F4412-E3BF-41E8-834B-F5C792D6D868}" srcId="{F7238543-9604-4404-A00B-BA5F72457460}" destId="{D41820F8-0743-4CF4-BDB9-BD818550171D}" srcOrd="1" destOrd="0" parTransId="{BFC7AE31-8B3E-4F27-A790-393513123B28}" sibTransId="{31F09B05-B2EF-4A17-B707-C8BDC14FBB6C}"/>
    <dgm:cxn modelId="{8C44652F-BFBA-4B38-841D-929ABAFAD1C3}" srcId="{F7238543-9604-4404-A00B-BA5F72457460}" destId="{AA3F34C2-A6DA-4A08-BD74-86BD404768B5}" srcOrd="0" destOrd="0" parTransId="{1BF8157B-E36C-49D9-9E15-F63D794D2A58}" sibTransId="{FDFE8925-F94F-434B-90A5-809428CB4340}"/>
    <dgm:cxn modelId="{E915E936-2588-42E2-AF9D-75DDF05646B8}" type="presOf" srcId="{D41820F8-0743-4CF4-BDB9-BD818550171D}" destId="{8AC720E2-E758-47D6-BE7F-4C3870DB0C72}" srcOrd="0" destOrd="0" presId="urn:microsoft.com/office/officeart/2018/2/layout/IconLabelList"/>
    <dgm:cxn modelId="{4F13CC4B-9B1F-436E-9FE7-7DDB4986EF7D}" type="presOf" srcId="{AA3F34C2-A6DA-4A08-BD74-86BD404768B5}" destId="{3E7BC78F-3373-44AF-8433-E175B154257E}" srcOrd="0" destOrd="0" presId="urn:microsoft.com/office/officeart/2018/2/layout/IconLabelList"/>
    <dgm:cxn modelId="{FE85984E-1CE8-445F-A233-86563F40805E}" srcId="{F7238543-9604-4404-A00B-BA5F72457460}" destId="{1DE75448-362D-42F4-B139-42A747FD813F}" srcOrd="2" destOrd="0" parTransId="{BA4CEAEC-ADC5-4475-8155-F7C751751384}" sibTransId="{91423C40-617F-4811-814F-ED5486C321D0}"/>
    <dgm:cxn modelId="{304FDE8B-E4F2-4B27-AB62-0EBC003AAEC7}" type="presOf" srcId="{F7238543-9604-4404-A00B-BA5F72457460}" destId="{144FC5E1-CDF2-4F6A-8B66-BF8A855F7891}" srcOrd="0" destOrd="0" presId="urn:microsoft.com/office/officeart/2018/2/layout/IconLabelList"/>
    <dgm:cxn modelId="{40E22097-403E-4FBF-A57D-99FC1A00E690}" type="presOf" srcId="{1DE75448-362D-42F4-B139-42A747FD813F}" destId="{68E978C8-8FE6-4EC1-B447-038805F731EA}" srcOrd="0" destOrd="0" presId="urn:microsoft.com/office/officeart/2018/2/layout/IconLabelList"/>
    <dgm:cxn modelId="{7201B9E7-6CDA-4F96-8904-CC133FAF7814}" type="presParOf" srcId="{144FC5E1-CDF2-4F6A-8B66-BF8A855F7891}" destId="{DD5FFAD6-D698-48AC-A288-88D6F91CB671}" srcOrd="0" destOrd="0" presId="urn:microsoft.com/office/officeart/2018/2/layout/IconLabelList"/>
    <dgm:cxn modelId="{85BFF9BB-FD14-4E8A-9BE2-04F42F254526}" type="presParOf" srcId="{DD5FFAD6-D698-48AC-A288-88D6F91CB671}" destId="{78A033CB-9CBA-4F71-BA55-9C7B4D0345A0}" srcOrd="0" destOrd="0" presId="urn:microsoft.com/office/officeart/2018/2/layout/IconLabelList"/>
    <dgm:cxn modelId="{BFA4E207-A979-475E-A366-FC31131CD99C}" type="presParOf" srcId="{DD5FFAD6-D698-48AC-A288-88D6F91CB671}" destId="{225D2B78-124F-4B3A-93C6-E6DC3EB629B5}" srcOrd="1" destOrd="0" presId="urn:microsoft.com/office/officeart/2018/2/layout/IconLabelList"/>
    <dgm:cxn modelId="{6BA3D7C1-4D43-4637-A65E-9C4C04B6A058}" type="presParOf" srcId="{DD5FFAD6-D698-48AC-A288-88D6F91CB671}" destId="{3E7BC78F-3373-44AF-8433-E175B154257E}" srcOrd="2" destOrd="0" presId="urn:microsoft.com/office/officeart/2018/2/layout/IconLabelList"/>
    <dgm:cxn modelId="{104C5B02-704B-40D4-80F7-ED1F895713BB}" type="presParOf" srcId="{144FC5E1-CDF2-4F6A-8B66-BF8A855F7891}" destId="{41570CFE-3921-4877-A3C2-71148A45A195}" srcOrd="1" destOrd="0" presId="urn:microsoft.com/office/officeart/2018/2/layout/IconLabelList"/>
    <dgm:cxn modelId="{BBC3483F-B4A9-44FE-BA09-C35A84C3F699}" type="presParOf" srcId="{144FC5E1-CDF2-4F6A-8B66-BF8A855F7891}" destId="{E07AEAE6-9387-4A29-A8C1-A1A421EA61A3}" srcOrd="2" destOrd="0" presId="urn:microsoft.com/office/officeart/2018/2/layout/IconLabelList"/>
    <dgm:cxn modelId="{BA24AF40-6E36-4D1D-9B01-DDB44F9E98C1}" type="presParOf" srcId="{E07AEAE6-9387-4A29-A8C1-A1A421EA61A3}" destId="{9E4EF3A2-EE18-4A4F-9D77-156C7518C3FB}" srcOrd="0" destOrd="0" presId="urn:microsoft.com/office/officeart/2018/2/layout/IconLabelList"/>
    <dgm:cxn modelId="{87EA1FC0-1EA5-4620-AD1E-37685E43C79D}" type="presParOf" srcId="{E07AEAE6-9387-4A29-A8C1-A1A421EA61A3}" destId="{76A1621D-9CC6-457B-BC83-2CF3151EC53C}" srcOrd="1" destOrd="0" presId="urn:microsoft.com/office/officeart/2018/2/layout/IconLabelList"/>
    <dgm:cxn modelId="{B857F9E3-43DE-4277-930B-6411D7E22712}" type="presParOf" srcId="{E07AEAE6-9387-4A29-A8C1-A1A421EA61A3}" destId="{8AC720E2-E758-47D6-BE7F-4C3870DB0C72}" srcOrd="2" destOrd="0" presId="urn:microsoft.com/office/officeart/2018/2/layout/IconLabelList"/>
    <dgm:cxn modelId="{3E04ABEF-CD91-4A86-9B2E-04E37BB93C02}" type="presParOf" srcId="{144FC5E1-CDF2-4F6A-8B66-BF8A855F7891}" destId="{0605D586-DC27-44E1-8C2A-9E34C557E352}" srcOrd="3" destOrd="0" presId="urn:microsoft.com/office/officeart/2018/2/layout/IconLabelList"/>
    <dgm:cxn modelId="{95D37870-4149-4A13-9F3B-4B24CF555CD5}" type="presParOf" srcId="{144FC5E1-CDF2-4F6A-8B66-BF8A855F7891}" destId="{00A32922-303B-478F-8875-D5FA0A9E48F3}" srcOrd="4" destOrd="0" presId="urn:microsoft.com/office/officeart/2018/2/layout/IconLabelList"/>
    <dgm:cxn modelId="{5CEAB09F-0B73-45CF-B2FF-B607CC8A4400}" type="presParOf" srcId="{00A32922-303B-478F-8875-D5FA0A9E48F3}" destId="{DD33A17C-DD38-450E-86BF-DF8BEB2FAFDC}" srcOrd="0" destOrd="0" presId="urn:microsoft.com/office/officeart/2018/2/layout/IconLabelList"/>
    <dgm:cxn modelId="{D2CABF23-4C7C-4B51-A72B-FED3E837C89B}" type="presParOf" srcId="{00A32922-303B-478F-8875-D5FA0A9E48F3}" destId="{8855016F-9EFA-46F7-92B1-8EF388E48A86}" srcOrd="1" destOrd="0" presId="urn:microsoft.com/office/officeart/2018/2/layout/IconLabelList"/>
    <dgm:cxn modelId="{B3895457-36CF-406C-985F-E51CD71E1E13}" type="presParOf" srcId="{00A32922-303B-478F-8875-D5FA0A9E48F3}" destId="{68E978C8-8FE6-4EC1-B447-038805F731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27F21-36E0-46A4-83BD-6AC62F65D550}">
      <dsp:nvSpPr>
        <dsp:cNvPr id="0" name=""/>
        <dsp:cNvSpPr/>
      </dsp:nvSpPr>
      <dsp:spPr>
        <a:xfrm>
          <a:off x="2193757" y="37066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6989D-2AC4-47B4-93A6-F799702E7103}">
      <dsp:nvSpPr>
        <dsp:cNvPr id="0" name=""/>
        <dsp:cNvSpPr/>
      </dsp:nvSpPr>
      <dsp:spPr>
        <a:xfrm>
          <a:off x="1005757" y="2920468"/>
          <a:ext cx="4320000" cy="148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bg1"/>
              </a:solidFill>
            </a:rPr>
            <a:t>El proyecto consiste en desarrollar e implementar un portal web que será complementado con una serie de funcionalidades para la difusión de información relacionada con la empresa </a:t>
          </a:r>
          <a:r>
            <a:rPr lang="es-MX" sz="1600" kern="1200" dirty="0" err="1">
              <a:solidFill>
                <a:schemeClr val="bg1"/>
              </a:solidFill>
            </a:rPr>
            <a:t>Ducky</a:t>
          </a:r>
          <a:r>
            <a:rPr lang="es-MX" sz="1600" kern="1200" dirty="0">
              <a:solidFill>
                <a:schemeClr val="bg1"/>
              </a:solidFill>
            </a:rPr>
            <a:t> Shop.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005757" y="2920468"/>
        <a:ext cx="4320000" cy="1488867"/>
      </dsp:txXfrm>
    </dsp:sp>
    <dsp:sp modelId="{E8B28C38-4325-4E93-84F1-94E0A0DE237E}">
      <dsp:nvSpPr>
        <dsp:cNvPr id="0" name=""/>
        <dsp:cNvSpPr/>
      </dsp:nvSpPr>
      <dsp:spPr>
        <a:xfrm>
          <a:off x="7269757" y="37066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2A8B4-CE16-4810-ABE5-14316D5D1971}">
      <dsp:nvSpPr>
        <dsp:cNvPr id="0" name=""/>
        <dsp:cNvSpPr/>
      </dsp:nvSpPr>
      <dsp:spPr>
        <a:xfrm>
          <a:off x="6081757" y="2920468"/>
          <a:ext cx="4320000" cy="148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bg1"/>
              </a:solidFill>
            </a:rPr>
            <a:t>Cuando una empresa cuenta con una página web eleva su prestigio, a la vez que permite que los clientes aumenten su nivel de confianza en el producto o servicio que ofrece. Un sitio web ayuda para incrementar las ventas, la productividad y el valor en el mercado.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081757" y="2920468"/>
        <a:ext cx="4320000" cy="1488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033CB-9CBA-4F71-BA55-9C7B4D0345A0}">
      <dsp:nvSpPr>
        <dsp:cNvPr id="0" name=""/>
        <dsp:cNvSpPr/>
      </dsp:nvSpPr>
      <dsp:spPr>
        <a:xfrm>
          <a:off x="847770" y="667468"/>
          <a:ext cx="1177556" cy="1177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BC78F-3373-44AF-8433-E175B154257E}">
      <dsp:nvSpPr>
        <dsp:cNvPr id="0" name=""/>
        <dsp:cNvSpPr/>
      </dsp:nvSpPr>
      <dsp:spPr>
        <a:xfrm>
          <a:off x="128152" y="2355614"/>
          <a:ext cx="2616792" cy="17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rPr>
            <a:t>Usando HTML porque es posible organizar, estructurar y desplegar una página web y sus contenidos. El contenido de la web. </a:t>
          </a:r>
          <a:endParaRPr lang="en-US" sz="1800" kern="1200" dirty="0">
            <a:solidFill>
              <a:schemeClr val="bg1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128152" y="2355614"/>
        <a:ext cx="2616792" cy="1714854"/>
      </dsp:txXfrm>
    </dsp:sp>
    <dsp:sp modelId="{9E4EF3A2-EE18-4A4F-9D77-156C7518C3FB}">
      <dsp:nvSpPr>
        <dsp:cNvPr id="0" name=""/>
        <dsp:cNvSpPr/>
      </dsp:nvSpPr>
      <dsp:spPr>
        <a:xfrm>
          <a:off x="3922501" y="667468"/>
          <a:ext cx="1177556" cy="1177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720E2-E758-47D6-BE7F-4C3870DB0C72}">
      <dsp:nvSpPr>
        <dsp:cNvPr id="0" name=""/>
        <dsp:cNvSpPr/>
      </dsp:nvSpPr>
      <dsp:spPr>
        <a:xfrm>
          <a:off x="3202883" y="2355614"/>
          <a:ext cx="2616792" cy="17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entury Gothic" panose="020B0502020202020204" pitchFamily="34" charset="0"/>
              <a:ea typeface="+mn-ea"/>
              <a:cs typeface="+mn-cs"/>
            </a:rPr>
            <a:t>Hace referencia a los enlaces que conectan páginas web entre sí, dentro de un único sitio o varios.</a:t>
          </a:r>
          <a:endParaRPr lang="en-US" sz="1800" kern="1200" dirty="0">
            <a:solidFill>
              <a:prstClr val="white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202883" y="2355614"/>
        <a:ext cx="2616792" cy="1714854"/>
      </dsp:txXfrm>
    </dsp:sp>
    <dsp:sp modelId="{DD33A17C-DD38-450E-86BF-DF8BEB2FAFDC}">
      <dsp:nvSpPr>
        <dsp:cNvPr id="0" name=""/>
        <dsp:cNvSpPr/>
      </dsp:nvSpPr>
      <dsp:spPr>
        <a:xfrm>
          <a:off x="7742182" y="667468"/>
          <a:ext cx="1177556" cy="1177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78C8-8FE6-4EC1-B447-038805F731EA}">
      <dsp:nvSpPr>
        <dsp:cNvPr id="0" name=""/>
        <dsp:cNvSpPr/>
      </dsp:nvSpPr>
      <dsp:spPr>
        <a:xfrm>
          <a:off x="6277615" y="2355614"/>
          <a:ext cx="4106690" cy="1714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entury Gothic" panose="020B0502020202020204" pitchFamily="34" charset="0"/>
              <a:ea typeface="+mn-ea"/>
              <a:cs typeface="+mn-cs"/>
            </a:rPr>
            <a:t>Como nuestro lenguaje de marcado utilizado para estructurar elementos de la página, como párrafos, enlaces, títulos, tablas, imágenes e incluso videos.</a:t>
          </a:r>
          <a:endParaRPr lang="en-US" sz="1800" kern="1200" dirty="0">
            <a:solidFill>
              <a:prstClr val="white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6277615" y="2355614"/>
        <a:ext cx="4106690" cy="171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0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7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7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16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6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09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1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1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2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0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30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1D1F-2E7E-4DE7-AD94-2D1ECB056D60}" type="datetimeFigureOut">
              <a:rPr lang="es-MX" smtClean="0"/>
              <a:t>28/11/2022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5958-6A3A-4CAF-AF31-95E1FAAECF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04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flipH="1">
            <a:off x="5364479" y="134112"/>
            <a:ext cx="6644641" cy="652272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651911" y="4341980"/>
            <a:ext cx="6257884" cy="1572188"/>
            <a:chOff x="7644945" y="630663"/>
            <a:chExt cx="6257884" cy="1572188"/>
          </a:xfrm>
        </p:grpSpPr>
        <p:sp>
          <p:nvSpPr>
            <p:cNvPr id="7" name="CuadroTexto 6"/>
            <p:cNvSpPr txBox="1"/>
            <p:nvPr/>
          </p:nvSpPr>
          <p:spPr>
            <a:xfrm>
              <a:off x="7692712" y="630663"/>
              <a:ext cx="1236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MIEMBROS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644945" y="1171800"/>
              <a:ext cx="6257884" cy="10310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Nájera Moreno Javier de Jesús</a:t>
              </a:r>
            </a:p>
            <a:p>
              <a:pPr marL="285750" indent="-285750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Agundis Rico Abraham</a:t>
              </a:r>
            </a:p>
            <a:p>
              <a:pPr marL="285750" indent="-285750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Aldair Rivaldo Sanita </a:t>
              </a:r>
              <a:r>
                <a:rPr lang="es-MX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Leon</a:t>
              </a:r>
              <a:endParaRPr lang="es-MX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</a:pP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Gaytán Jesús Ramírez José de Jesús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651350" y="3703248"/>
            <a:ext cx="3927194" cy="338554"/>
            <a:chOff x="7644384" y="416754"/>
            <a:chExt cx="3927194" cy="338554"/>
          </a:xfrm>
        </p:grpSpPr>
        <p:sp>
          <p:nvSpPr>
            <p:cNvPr id="10" name="CuadroTexto 9"/>
            <p:cNvSpPr txBox="1"/>
            <p:nvPr/>
          </p:nvSpPr>
          <p:spPr>
            <a:xfrm>
              <a:off x="7644384" y="416754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GRUPO &amp; HORARIO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9655669" y="437324"/>
              <a:ext cx="1915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Martes y jueves 8:45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651350" y="3075058"/>
            <a:ext cx="2911076" cy="338554"/>
            <a:chOff x="7644384" y="416754"/>
            <a:chExt cx="2911076" cy="338554"/>
          </a:xfrm>
        </p:grpSpPr>
        <p:sp>
          <p:nvSpPr>
            <p:cNvPr id="13" name="CuadroTexto 12"/>
            <p:cNvSpPr txBox="1"/>
            <p:nvPr/>
          </p:nvSpPr>
          <p:spPr>
            <a:xfrm>
              <a:off x="7644384" y="416754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ENTREGA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8661993" y="436989"/>
              <a:ext cx="1893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Noviembre 29, 2022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38569" y="2427678"/>
            <a:ext cx="4039361" cy="338554"/>
            <a:chOff x="7737359" y="416754"/>
            <a:chExt cx="4039361" cy="338554"/>
          </a:xfrm>
        </p:grpSpPr>
        <p:sp>
          <p:nvSpPr>
            <p:cNvPr id="16" name="CuadroTexto 15"/>
            <p:cNvSpPr txBox="1"/>
            <p:nvPr/>
          </p:nvSpPr>
          <p:spPr>
            <a:xfrm>
              <a:off x="7737359" y="416754"/>
              <a:ext cx="1143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DOCENTE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8786799" y="441225"/>
              <a:ext cx="2989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Lic. Ortiz </a:t>
              </a:r>
              <a:r>
                <a:rPr lang="es-MX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Gaucin</a:t>
              </a: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Angelica</a:t>
              </a:r>
              <a:r>
                <a:rPr lang="es-MX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Maria</a:t>
              </a:r>
              <a:endParaRPr lang="es-MX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5651350" y="1873242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PROGRAMACIÓN WEB</a:t>
            </a:r>
          </a:p>
        </p:txBody>
      </p:sp>
      <p:grpSp>
        <p:nvGrpSpPr>
          <p:cNvPr id="19" name="Grupo 18"/>
          <p:cNvGrpSpPr>
            <a:grpSpLocks noChangeAspect="1"/>
          </p:cNvGrpSpPr>
          <p:nvPr/>
        </p:nvGrpSpPr>
        <p:grpSpPr>
          <a:xfrm>
            <a:off x="5651350" y="353369"/>
            <a:ext cx="1299344" cy="1318290"/>
            <a:chOff x="2570364" y="728878"/>
            <a:chExt cx="4787099" cy="4856899"/>
          </a:xfrm>
        </p:grpSpPr>
        <p:sp>
          <p:nvSpPr>
            <p:cNvPr id="20" name="Rectángulo 19"/>
            <p:cNvSpPr/>
            <p:nvPr/>
          </p:nvSpPr>
          <p:spPr>
            <a:xfrm>
              <a:off x="3194304" y="768096"/>
              <a:ext cx="4108704" cy="4730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bg1"/>
                </a:solidFill>
              </a:endParaRPr>
            </a:p>
          </p:txBody>
        </p:sp>
        <p:pic>
          <p:nvPicPr>
            <p:cNvPr id="21" name="Picture 2" descr="Ver las imágenes de orige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364" y="728878"/>
              <a:ext cx="4787099" cy="485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uadroTexto 21"/>
          <p:cNvSpPr txBox="1"/>
          <p:nvPr/>
        </p:nvSpPr>
        <p:spPr>
          <a:xfrm>
            <a:off x="7105268" y="1049354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TEC. NACIONAL 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DE</a:t>
            </a:r>
            <a:r>
              <a:rPr lang="es-MX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MÉXICO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105268" y="65607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Ingeniería en Sistemas Computacionales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96464" y="2042519"/>
            <a:ext cx="45432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Proyecto Programación Web</a:t>
            </a:r>
          </a:p>
          <a:p>
            <a:pPr algn="r"/>
            <a:endParaRPr lang="es-MX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endParaRPr lang="es-MX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MX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Ducky</a:t>
            </a:r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Shop              </a:t>
            </a:r>
          </a:p>
        </p:txBody>
      </p:sp>
      <p:pic>
        <p:nvPicPr>
          <p:cNvPr id="27" name="Imagen 26" descr="Forma&#10;&#10;Descripción generada automáticamente">
            <a:extLst>
              <a:ext uri="{FF2B5EF4-FFF2-40B4-BE49-F238E27FC236}">
                <a16:creationId xmlns:a16="http://schemas.microsoft.com/office/drawing/2014/main" id="{A59B9DC1-87B3-B5DB-AD3F-EF4364AB0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75" y="2761598"/>
            <a:ext cx="1390342" cy="13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CSS</a:t>
            </a:r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62510" y="2293464"/>
            <a:ext cx="8952088" cy="227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Es la encargada de separar la parte estructural de la aplicación (que estará en manos de HTML) de la parte estética.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Lenguaje de estilo utilizado para definir colores, fuentes, tamaños, posicionamiento y cualquier otro valor estético para los elementos de la página.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F746A5E-C02A-7A9E-62D5-67B9126F5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98" y="537291"/>
            <a:ext cx="1045480" cy="10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33691" y="2184933"/>
            <a:ext cx="8952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Para completar la gran tríada del desarrollo </a:t>
            </a:r>
            <a:r>
              <a:rPr lang="es-MX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front-end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, contamos con </a:t>
            </a:r>
            <a:r>
              <a:rPr lang="es-MX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, el único lenguaje de programación de las 3 tecnologías mencionadas.</a:t>
            </a:r>
          </a:p>
          <a:p>
            <a:pPr algn="just"/>
            <a:endParaRPr lang="es-MX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Puedes ver que ya hemos creado la estructura de la página con HTML y hemos aplicado estilo a los elementos con CSS. Pero, ¿qué pasa con las funcionalidades dinámicas que vemos cuando abrimos un sitio web?, ¿cómo suceden?</a:t>
            </a:r>
          </a:p>
          <a:p>
            <a:pPr algn="just"/>
            <a:endParaRPr lang="es-MX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Esto lo hace </a:t>
            </a:r>
            <a:r>
              <a:rPr lang="es-MX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. Agrega movimiento a las páginas web, además de permitir el procesamiento y transformación de los datos enviados y recibidos. Te permite crear contenidos que se actualizan de forma dinámica y animada, dando vida a aplicaciones que antes solo estaban estructuradas estáticamente con HTML.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76B058EA-D4AD-5515-A64C-802332206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57" y="283847"/>
            <a:ext cx="1068572" cy="10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8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PHP</a:t>
            </a:r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57701" y="2237791"/>
            <a:ext cx="895208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Usamos PHP ya que es compatible con las tecnologías que utilizamos así como alojar la información del portal web, específicamente en la herramienta escrita </a:t>
            </a:r>
            <a:r>
              <a:rPr lang="es-MX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phpMyAdmin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 para manejar la administración de MySQL a través de páginas web.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E13539F-1D73-0C6D-06F6-6E766C9C9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56" y="409830"/>
            <a:ext cx="2471073" cy="13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MySQL</a:t>
            </a:r>
            <a:endParaRPr lang="es-MX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30162" y="2196480"/>
            <a:ext cx="895208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Ideal para almacenar toda la información deseada en la base de datos relacionales, así como administrar dichos datos sin complicaciones, gracias a su interfaz visual y a otras opciones como herramientas como </a:t>
            </a:r>
            <a:r>
              <a:rPr lang="es-MX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phpMyAdmin</a:t>
            </a:r>
            <a:r>
              <a:rPr lang="es-MX" dirty="0">
                <a:solidFill>
                  <a:schemeClr val="bg1"/>
                </a:solidFill>
                <a:latin typeface="Century Gothic" panose="020B0502020202020204" pitchFamily="34" charset="0"/>
              </a:rPr>
              <a:t>. Esencial para guardar la información de nuestro portal web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583245" y="632398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34A27398-6182-4FD1-C5BF-D82BC0536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5" b="89852" l="10000" r="90000">
                        <a14:foregroundMark x1="19111" y1="75476" x2="19111" y2="75476"/>
                        <a14:foregroundMark x1="32222" y1="75899" x2="32222" y2="75899"/>
                        <a14:foregroundMark x1="51889" y1="78436" x2="51889" y2="78436"/>
                        <a14:foregroundMark x1="76222" y1="67653" x2="76222" y2="67653"/>
                        <a14:foregroundMark x1="68444" y1="44397" x2="68444" y2="44397"/>
                        <a14:foregroundMark x1="68444" y1="14799" x2="68444" y2="14799"/>
                        <a14:foregroundMark x1="69111" y1="16702" x2="69111" y2="16702"/>
                        <a14:foregroundMark x1="69111" y1="16913" x2="69111" y2="16913"/>
                        <a14:foregroundMark x1="62222" y1="3805" x2="62222" y2="3805"/>
                        <a14:backgroundMark x1="26333" y1="37844" x2="26333" y2="37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9" y="427822"/>
            <a:ext cx="2719243" cy="14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53584" y="767644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Referencias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06438" y="1597729"/>
            <a:ext cx="11076808" cy="39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Rafaella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Ballerini. (23 de Julio del 2021). HTML, CSS y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. Recuperado de https://www.aluracursos.com/blog/html-css-javascript-cuales-son-las-diferencias#:~:text=HTML%20es%20el%20esqueleto%2C%20formado,le%20da%20movimiento%20al%20cuerpo.</a:t>
            </a:r>
          </a:p>
          <a:p>
            <a:pPr indent="-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s-MX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indent="-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Delisle, Marc. (2012). 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Mastering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phpMyAdmin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3.4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for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Effective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MySQL Management. Birmingham B3 2PB, UK: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Packt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Publishing Ltd.</a:t>
            </a:r>
          </a:p>
          <a:p>
            <a:pPr indent="-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s-MX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indent="-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GitHub. (7 de Noviembre del 2022). HTML: Lenguaje de etiquetas de hipertexto. Mozilla </a:t>
            </a:r>
            <a:r>
              <a:rPr lang="es-MX" sz="16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Developer</a:t>
            </a:r>
            <a:r>
              <a:rPr lang="es-MX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Network. GitHub Recuperado de https://developer.mozilla.org/es/docs/Web/HTML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583245" y="632398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Índice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26672"/>
              </p:ext>
            </p:extLst>
          </p:nvPr>
        </p:nvGraphicFramePr>
        <p:xfrm>
          <a:off x="1485941" y="2129429"/>
          <a:ext cx="4338084" cy="35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35">
                  <a:extLst>
                    <a:ext uri="{9D8B030D-6E8A-4147-A177-3AD203B41FA5}">
                      <a16:colId xmlns:a16="http://schemas.microsoft.com/office/drawing/2014/main" val="468144292"/>
                    </a:ext>
                  </a:extLst>
                </a:gridCol>
                <a:gridCol w="617149">
                  <a:extLst>
                    <a:ext uri="{9D8B030D-6E8A-4147-A177-3AD203B41FA5}">
                      <a16:colId xmlns:a16="http://schemas.microsoft.com/office/drawing/2014/main" val="35856734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Introducción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5164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Es simple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0521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Camisetas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0642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Cuenta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6366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Compras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9912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Herramientas usadas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27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Referencias bibliográficas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987278"/>
                  </a:ext>
                </a:extLst>
              </a:tr>
            </a:tbl>
          </a:graphicData>
        </a:graphic>
      </p:graphicFrame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0AC2C47-2F52-155A-84AA-0654019E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863"/>
            <a:ext cx="5734873" cy="51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771" y="767644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CuadroTexto 2">
            <a:extLst>
              <a:ext uri="{FF2B5EF4-FFF2-40B4-BE49-F238E27FC236}">
                <a16:creationId xmlns:a16="http://schemas.microsoft.com/office/drawing/2014/main" id="{10AF57AF-F2D1-10FD-451D-F4D36B401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080828"/>
              </p:ext>
            </p:extLst>
          </p:nvPr>
        </p:nvGraphicFramePr>
        <p:xfrm>
          <a:off x="374754" y="1543987"/>
          <a:ext cx="11407515" cy="477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19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310185" y="234075"/>
            <a:ext cx="4549785" cy="6289964"/>
            <a:chOff x="1824205" y="234075"/>
            <a:chExt cx="3464125" cy="6289964"/>
          </a:xfrm>
        </p:grpSpPr>
        <p:sp>
          <p:nvSpPr>
            <p:cNvPr id="18" name="Rectángulo 17"/>
            <p:cNvSpPr/>
            <p:nvPr/>
          </p:nvSpPr>
          <p:spPr>
            <a:xfrm>
              <a:off x="1824205" y="234075"/>
              <a:ext cx="3464125" cy="6289964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A50021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2149313" y="1179449"/>
              <a:ext cx="2901133" cy="4056309"/>
              <a:chOff x="1289538" y="1179449"/>
              <a:chExt cx="2901133" cy="4056309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798993" y="1179449"/>
                <a:ext cx="1834156" cy="15696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4800" b="1" cap="small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Es</a:t>
                </a:r>
              </a:p>
              <a:p>
                <a:pPr algn="ctr"/>
                <a:r>
                  <a:rPr lang="es-MX" sz="4800" b="1" cap="small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Simple</a:t>
                </a: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1289538" y="2927434"/>
                <a:ext cx="29011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cap="small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Autenticación del usuario</a:t>
                </a:r>
              </a:p>
              <a:p>
                <a:pPr algn="ctr"/>
                <a:endParaRPr lang="es-MX" sz="2400" b="1" cap="small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es-MX" sz="2400" b="1" cap="small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Estableciendo un entorno inicial para el usuario activando los respectivos permisos</a:t>
                </a: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BAD625-D981-CA07-987B-B5BA646E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86" y="234074"/>
            <a:ext cx="5025541" cy="62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354679" y="234076"/>
            <a:ext cx="3464125" cy="6289964"/>
            <a:chOff x="1649742" y="234076"/>
            <a:chExt cx="3464125" cy="6289964"/>
          </a:xfrm>
        </p:grpSpPr>
        <p:sp>
          <p:nvSpPr>
            <p:cNvPr id="15" name="Rectángulo 14"/>
            <p:cNvSpPr/>
            <p:nvPr/>
          </p:nvSpPr>
          <p:spPr>
            <a:xfrm>
              <a:off x="1649742" y="234076"/>
              <a:ext cx="3464125" cy="6289964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A5002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907686" y="1641282"/>
              <a:ext cx="294824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48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Camisetas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050015" y="2644170"/>
              <a:ext cx="2778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Añade tus diseños a las camisetas que prefieras personalizar</a:t>
              </a: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F4689E63-A0F3-A247-B5F5-177FA95C8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3" r="35522"/>
          <a:stretch/>
        </p:blipFill>
        <p:spPr>
          <a:xfrm>
            <a:off x="5961139" y="234076"/>
            <a:ext cx="3876182" cy="62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78929" y="284018"/>
            <a:ext cx="3464125" cy="6289964"/>
            <a:chOff x="1649742" y="234076"/>
            <a:chExt cx="3464125" cy="6289964"/>
          </a:xfrm>
        </p:grpSpPr>
        <p:sp>
          <p:nvSpPr>
            <p:cNvPr id="15" name="Rectángulo 14"/>
            <p:cNvSpPr/>
            <p:nvPr/>
          </p:nvSpPr>
          <p:spPr>
            <a:xfrm>
              <a:off x="1649742" y="234076"/>
              <a:ext cx="3464125" cy="6289964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A5002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296411" y="1641282"/>
              <a:ext cx="2170787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48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Cuenta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221380" y="2928499"/>
              <a:ext cx="23208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Elimina tú contraseña en cualquier momento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BC24C7-A00D-CA9C-ABA1-B508CA13E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0"/>
          <a:stretch/>
        </p:blipFill>
        <p:spPr bwMode="auto">
          <a:xfrm>
            <a:off x="4626202" y="519146"/>
            <a:ext cx="7029178" cy="49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5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455705" y="234076"/>
            <a:ext cx="3464125" cy="6289964"/>
            <a:chOff x="1649742" y="234076"/>
            <a:chExt cx="3464125" cy="6289964"/>
          </a:xfrm>
        </p:grpSpPr>
        <p:sp>
          <p:nvSpPr>
            <p:cNvPr id="15" name="Rectángulo 14"/>
            <p:cNvSpPr/>
            <p:nvPr/>
          </p:nvSpPr>
          <p:spPr>
            <a:xfrm>
              <a:off x="1649742" y="234076"/>
              <a:ext cx="3464125" cy="6289964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A5002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012190" y="1697726"/>
              <a:ext cx="2701382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48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Compras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202458" y="2940766"/>
              <a:ext cx="23208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cap="small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Agrega tus diseños de camisetas al carrito de compras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0DAA4A-4696-3D55-632B-49DD355D8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6"/>
          <a:stretch/>
        </p:blipFill>
        <p:spPr bwMode="auto">
          <a:xfrm>
            <a:off x="5282278" y="1041988"/>
            <a:ext cx="6335817" cy="47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45C8-32BC-3C50-D647-F55EF157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>
            <a:normAutofit/>
          </a:bodyPr>
          <a:lstStyle/>
          <a:p>
            <a:r>
              <a:rPr lang="es-MX" dirty="0"/>
              <a:t>Herramientas usadas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5B3E1EA-9651-D118-FB6F-1D437BADA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02" y="633124"/>
            <a:ext cx="5127631" cy="3409875"/>
          </a:xfrm>
          <a:prstGeom prst="rect">
            <a:avLst/>
          </a:prstGeom>
        </p:spPr>
      </p:pic>
      <p:sp>
        <p:nvSpPr>
          <p:cNvPr id="1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39771" y="76764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HTML</a:t>
            </a:r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5380" y="632398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s-MX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E9BE9A90-7723-7E04-BC90-1465A276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21" y="339001"/>
            <a:ext cx="1442059" cy="1442059"/>
          </a:xfrm>
          <a:prstGeom prst="rect">
            <a:avLst/>
          </a:prstGeom>
        </p:spPr>
      </p:pic>
      <p:graphicFrame>
        <p:nvGraphicFramePr>
          <p:cNvPr id="8" name="CuadroTexto 3">
            <a:extLst>
              <a:ext uri="{FF2B5EF4-FFF2-40B4-BE49-F238E27FC236}">
                <a16:creationId xmlns:a16="http://schemas.microsoft.com/office/drawing/2014/main" id="{F901BE92-62D0-8A21-2BCB-535D076DA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661709"/>
              </p:ext>
            </p:extLst>
          </p:nvPr>
        </p:nvGraphicFramePr>
        <p:xfrm>
          <a:off x="1142922" y="1352419"/>
          <a:ext cx="10512458" cy="473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548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656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usadas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nemesis199370@hotmail.com</dc:creator>
  <cp:lastModifiedBy>JAVIER DE JESUS NAJERA MORENO</cp:lastModifiedBy>
  <cp:revision>60</cp:revision>
  <dcterms:created xsi:type="dcterms:W3CDTF">2022-04-19T22:53:54Z</dcterms:created>
  <dcterms:modified xsi:type="dcterms:W3CDTF">2022-11-29T03:14:10Z</dcterms:modified>
</cp:coreProperties>
</file>