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8" r:id="rId3"/>
    <p:sldId id="257" r:id="rId4"/>
    <p:sldId id="267" r:id="rId5"/>
    <p:sldId id="259" r:id="rId6"/>
    <p:sldId id="260" r:id="rId7"/>
    <p:sldId id="265" r:id="rId8"/>
    <p:sldId id="261" r:id="rId9"/>
    <p:sldId id="264" r:id="rId10"/>
    <p:sldId id="263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A04E6-BE0D-4E4C-8FD5-743930D41DB4}" v="61" dt="2024-10-17T02:05:56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582"/>
  </p:normalViewPr>
  <p:slideViewPr>
    <p:cSldViewPr snapToGrid="0">
      <p:cViewPr varScale="1">
        <p:scale>
          <a:sx n="79" d="100"/>
          <a:sy n="79" d="100"/>
        </p:scale>
        <p:origin x="82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, Ab Basit Rafi" userId="daf5adf0-d8bf-4a23-9325-1c9acda40500" providerId="ADAL" clId="{409A04E6-BE0D-4E4C-8FD5-743930D41DB4}"/>
    <pc:docChg chg="modSld">
      <pc:chgData name="Syed, Ab Basit Rafi" userId="daf5adf0-d8bf-4a23-9325-1c9acda40500" providerId="ADAL" clId="{409A04E6-BE0D-4E4C-8FD5-743930D41DB4}" dt="2024-10-17T02:05:56.387" v="60" actId="20577"/>
      <pc:docMkLst>
        <pc:docMk/>
      </pc:docMkLst>
      <pc:sldChg chg="modSp">
        <pc:chgData name="Syed, Ab Basit Rafi" userId="daf5adf0-d8bf-4a23-9325-1c9acda40500" providerId="ADAL" clId="{409A04E6-BE0D-4E4C-8FD5-743930D41DB4}" dt="2024-10-17T02:05:56.387" v="60" actId="20577"/>
        <pc:sldMkLst>
          <pc:docMk/>
          <pc:sldMk cId="1249633400" sldId="256"/>
        </pc:sldMkLst>
        <pc:spChg chg="mod">
          <ac:chgData name="Syed, Ab Basit Rafi" userId="daf5adf0-d8bf-4a23-9325-1c9acda40500" providerId="ADAL" clId="{409A04E6-BE0D-4E4C-8FD5-743930D41DB4}" dt="2024-10-17T02:05:15.786" v="14" actId="20577"/>
          <ac:spMkLst>
            <pc:docMk/>
            <pc:sldMk cId="1249633400" sldId="256"/>
            <ac:spMk id="2" creationId="{8AA75942-731B-EB8D-F6EB-D42F3AC70300}"/>
          </ac:spMkLst>
        </pc:spChg>
        <pc:spChg chg="mod">
          <ac:chgData name="Syed, Ab Basit Rafi" userId="daf5adf0-d8bf-4a23-9325-1c9acda40500" providerId="ADAL" clId="{409A04E6-BE0D-4E4C-8FD5-743930D41DB4}" dt="2024-10-17T02:05:56.387" v="60" actId="20577"/>
          <ac:spMkLst>
            <pc:docMk/>
            <pc:sldMk cId="1249633400" sldId="256"/>
            <ac:spMk id="3" creationId="{9515E079-012C-08A8-A9CE-29881174F3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56C36-D35E-B04D-BDDD-F1DF5532251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96D87-CAA8-9F4A-B2A1-D217BD9A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6D87-CAA8-9F4A-B2A1-D217BD9A5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3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6D87-CAA8-9F4A-B2A1-D217BD9A5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9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9742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75942-731B-EB8D-F6EB-D42F3AC70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6800" dirty="0"/>
              <a:t>Cosmic Collision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E079-012C-08A8-A9CE-29881174F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By – AB Basit </a:t>
            </a:r>
            <a:r>
              <a:rPr lang="en-US" dirty="0" err="1"/>
              <a:t>rafi</a:t>
            </a:r>
            <a:r>
              <a:rPr lang="en-US" dirty="0"/>
              <a:t> </a:t>
            </a:r>
            <a:r>
              <a:rPr lang="en-US" dirty="0" err="1"/>
              <a:t>syed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dinosaur in the sky&#10;&#10;Description automatically generated with medium confidence">
            <a:extLst>
              <a:ext uri="{FF2B5EF4-FFF2-40B4-BE49-F238E27FC236}">
                <a16:creationId xmlns:a16="http://schemas.microsoft.com/office/drawing/2014/main" id="{F51BFBAD-82DA-9E32-6F7E-EDE098801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2" r="17077" b="-2"/>
          <a:stretch/>
        </p:blipFill>
        <p:spPr>
          <a:xfrm>
            <a:off x="180561" y="0"/>
            <a:ext cx="6453791" cy="645381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249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373812" cy="3789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Aphelion distance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7104063" y="4515480"/>
            <a:ext cx="4500561" cy="162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A measure of the farthest distance from the sun</a:t>
            </a:r>
          </a:p>
        </p:txBody>
      </p:sp>
    </p:spTree>
    <p:extLst>
      <p:ext uri="{BB962C8B-B14F-4D97-AF65-F5344CB8AC3E}">
        <p14:creationId xmlns:p14="http://schemas.microsoft.com/office/powerpoint/2010/main" val="76031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 descr="A solar system with planets&#10;&#10;Description automatically generated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dirty="0">
                <a:solidFill>
                  <a:srgbClr val="FFFFFF"/>
                </a:solidFill>
              </a:rPr>
              <a:t>Orbital Period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550863" y="4679679"/>
            <a:ext cx="4500561" cy="1320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How long the asteroid takes to make a full orbit, measured in Years</a:t>
            </a:r>
          </a:p>
          <a:p>
            <a:pPr marL="0" indent="0">
              <a:buNone/>
            </a:pPr>
            <a:endParaRPr lang="en-US" sz="2400" cap="all" spc="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2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Minimum Orbit Intersection Distance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540000" y="540000"/>
            <a:ext cx="4500562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dirty="0"/>
              <a:t>How close the Asteroid is to the Earth’s orbit at its closest point</a:t>
            </a:r>
          </a:p>
          <a:p>
            <a:pPr marL="0"/>
            <a:endParaRPr lang="en-US" cap="all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3B8B97-2EEE-4843-8C7F-758D84C5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C52333-1FA7-4EAF-8286-14B008B1B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9EC4961-FC08-40D1-8428-FF961619C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7240EBB-89C3-4662-887C-56272E083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solar system with planets&#10;&#10;Description automatically generated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624" r="18626" b="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3" name="Picture 2" descr="A diagram of the sun&#10;&#10;Description automatically generated">
            <a:extLst>
              <a:ext uri="{FF2B5EF4-FFF2-40B4-BE49-F238E27FC236}">
                <a16:creationId xmlns:a16="http://schemas.microsoft.com/office/drawing/2014/main" id="{EF6BBD27-6559-386A-D29A-CC8A7E85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6" y="1877727"/>
            <a:ext cx="5862115" cy="36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0DE5B-CD5C-0215-68E8-781AA0A9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dirty="0"/>
              <a:t>Target Data</a:t>
            </a:r>
          </a:p>
        </p:txBody>
      </p:sp>
      <p:pic>
        <p:nvPicPr>
          <p:cNvPr id="5" name="Content Placeholder 4" descr="A fire pointing to the earth&#10;&#10;Description automatically generated">
            <a:extLst>
              <a:ext uri="{FF2B5EF4-FFF2-40B4-BE49-F238E27FC236}">
                <a16:creationId xmlns:a16="http://schemas.microsoft.com/office/drawing/2014/main" id="{A9A5AD6B-D3F1-45E0-56E2-F2C8DD48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40" r="1650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03654B-BD3B-438A-2A37-7AA9C4C3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Some asteroids were marked “hazardous” in the data</a:t>
            </a:r>
          </a:p>
          <a:p>
            <a:r>
              <a:rPr lang="en-US" sz="2000" dirty="0"/>
              <a:t>We trained our model to identify asteroids that are potentially hazardous</a:t>
            </a:r>
          </a:p>
          <a:p>
            <a:r>
              <a:rPr lang="en-US" sz="2000" dirty="0"/>
              <a:t>The rest are features, defined briefly here (note: some definitions have been greatly simplified for brevity’s sake)</a:t>
            </a:r>
          </a:p>
        </p:txBody>
      </p:sp>
    </p:spTree>
    <p:extLst>
      <p:ext uri="{BB962C8B-B14F-4D97-AF65-F5344CB8AC3E}">
        <p14:creationId xmlns:p14="http://schemas.microsoft.com/office/powerpoint/2010/main" val="132395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meteorite in space&#10;&#10;Description automatically generated">
            <a:extLst>
              <a:ext uri="{FF2B5EF4-FFF2-40B4-BE49-F238E27FC236}">
                <a16:creationId xmlns:a16="http://schemas.microsoft.com/office/drawing/2014/main" id="{39776311-981D-6994-1A58-88DF77D76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1" r="30629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9FE8F6-7D89-8631-41D0-78347F1E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7D119C-81D0-4BC5-3323-6FD20164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69" y="1458497"/>
            <a:ext cx="5315150" cy="5038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E9F55-9D97-C650-18FC-1575DB15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3" y="437094"/>
            <a:ext cx="10888796" cy="2186096"/>
          </a:xfrm>
        </p:spPr>
        <p:txBody>
          <a:bodyPr anchor="t">
            <a:normAutofit/>
          </a:bodyPr>
          <a:lstStyle/>
          <a:p>
            <a:r>
              <a:rPr lang="en-US" dirty="0"/>
              <a:t>Types of Near Earth Asteroids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216014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3" descr="A view of the earth from space&#10;&#10;Description automatically generated">
            <a:extLst>
              <a:ext uri="{FF2B5EF4-FFF2-40B4-BE49-F238E27FC236}">
                <a16:creationId xmlns:a16="http://schemas.microsoft.com/office/drawing/2014/main" id="{CAB4E5B1-D739-4EDA-C39A-285F9BCDA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217" r="1" b="1"/>
          <a:stretch/>
        </p:blipFill>
        <p:spPr>
          <a:xfrm>
            <a:off x="-688" y="10"/>
            <a:ext cx="12192687" cy="685799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10DE5B-CD5C-0215-68E8-781AA0A9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373812" cy="3789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>
                <a:solidFill>
                  <a:srgbClr val="FFFFFF"/>
                </a:solidFill>
              </a:rPr>
              <a:t>Asteroid Magnitude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03654B-BD3B-438A-2A37-7AA9C4C3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4515480"/>
            <a:ext cx="4500561" cy="16234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600" cap="all" spc="300">
                <a:solidFill>
                  <a:srgbClr val="FFFFFF"/>
                </a:solidFill>
              </a:rPr>
              <a:t>How bright the asteroid appears to the naked eye (can be used to estimate size)</a:t>
            </a:r>
          </a:p>
        </p:txBody>
      </p:sp>
    </p:spTree>
    <p:extLst>
      <p:ext uri="{BB962C8B-B14F-4D97-AF65-F5344CB8AC3E}">
        <p14:creationId xmlns:p14="http://schemas.microsoft.com/office/powerpoint/2010/main" val="18298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29" b="142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74596C6-CB61-482A-8707-35BB9E4A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019649"/>
            <a:ext cx="4838350" cy="48383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096C64-C756-42D7-839F-6574A27B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87" y="2538000"/>
            <a:ext cx="4320000" cy="432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A03E3C-B531-4722-88A1-98738378E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3875" y="0"/>
            <a:ext cx="6521820" cy="3260910"/>
            <a:chOff x="0" y="0"/>
            <a:chExt cx="2880000" cy="144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65B128-E28F-4E8E-B1CB-D7ECF2719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B2B2A0-0DB4-48E4-9D06-D0AE01B1D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8BD02F7-7E76-4A7F-808C-52D994142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4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60000"/>
                </a:schemeClr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3" y="437094"/>
            <a:ext cx="6050464" cy="1081960"/>
          </a:xfrm>
          <a:solidFill>
            <a:schemeClr val="bg1">
              <a:alpha val="68595"/>
            </a:schemeClr>
          </a:solidFill>
        </p:spPr>
        <p:txBody>
          <a:bodyPr anchor="t">
            <a:normAutofit/>
          </a:bodyPr>
          <a:lstStyle/>
          <a:p>
            <a:r>
              <a:rPr lang="en-US" dirty="0"/>
              <a:t>Orbit Eccentricity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892954" y="2016048"/>
            <a:ext cx="4537073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“roundness” of an orbit”</a:t>
            </a:r>
          </a:p>
        </p:txBody>
      </p:sp>
      <p:pic>
        <p:nvPicPr>
          <p:cNvPr id="34" name="Picture 33" descr="A colorful circles with a dot in the center&#10;&#10;Description automatically generated">
            <a:extLst>
              <a:ext uri="{FF2B5EF4-FFF2-40B4-BE49-F238E27FC236}">
                <a16:creationId xmlns:a16="http://schemas.microsoft.com/office/drawing/2014/main" id="{AD559053-8BF6-31A4-BB87-D8A0B7D2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754" y="1740324"/>
            <a:ext cx="6153048" cy="46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373812" cy="3789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Orbital Inclination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7104063" y="4515480"/>
            <a:ext cx="4500561" cy="162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The tilt of an orbit relative to the Plane of the solar system</a:t>
            </a:r>
          </a:p>
        </p:txBody>
      </p:sp>
      <p:pic>
        <p:nvPicPr>
          <p:cNvPr id="3" name="Picture 2" descr="A diagram of an area of a plane of periaps&#10;&#10;Description automatically generated with medium confidence">
            <a:extLst>
              <a:ext uri="{FF2B5EF4-FFF2-40B4-BE49-F238E27FC236}">
                <a16:creationId xmlns:a16="http://schemas.microsoft.com/office/drawing/2014/main" id="{FFE59E59-8596-2B3D-239A-25D930202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51" y="3008293"/>
            <a:ext cx="381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24A5CBF4-323E-4A2D-A9CD-A3CC0050D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2406074" y="-5"/>
            <a:ext cx="9785926" cy="6858004"/>
            <a:chOff x="0" y="-3"/>
            <a:chExt cx="9785926" cy="685800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3"/>
              <a:ext cx="9767888" cy="6858003"/>
              <a:chOff x="0" y="-3"/>
              <a:chExt cx="9767888" cy="685800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85926" cy="6858002"/>
              <a:chOff x="0" y="-1"/>
              <a:chExt cx="9785926" cy="685800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1241733" y="-1241732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A26A215-743C-44FA-BCDF-557D447DD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68670" cy="6858002"/>
              <a:chOff x="0" y="-1"/>
              <a:chExt cx="9768670" cy="685800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DC24E92-BC4D-4062-B4E9-06E64DFC6F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82" y="3429000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36FDDFC-223B-4390-8055-FA8AA406EF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Ascending node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7139290" y="4688966"/>
            <a:ext cx="4500561" cy="1320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The point in the orbit where the asteroid crosses the solar plane</a:t>
            </a:r>
          </a:p>
          <a:p>
            <a:pPr marL="0" indent="0">
              <a:buNone/>
            </a:pPr>
            <a:endParaRPr lang="en-US" sz="2400" cap="all" spc="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373812" cy="3789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Perihelion distance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7104063" y="4515480"/>
            <a:ext cx="4500561" cy="162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A measure of the closest approach to the sun</a:t>
            </a:r>
          </a:p>
        </p:txBody>
      </p:sp>
    </p:spTree>
    <p:extLst>
      <p:ext uri="{BB962C8B-B14F-4D97-AF65-F5344CB8AC3E}">
        <p14:creationId xmlns:p14="http://schemas.microsoft.com/office/powerpoint/2010/main" val="8417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5697E9DF-ECF5-4EA6-8E3F-160752B88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8101" y="549274"/>
            <a:ext cx="12268203" cy="6308725"/>
            <a:chOff x="-38101" y="549274"/>
            <a:chExt cx="12268203" cy="63087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DCAAB57-774B-4C3C-B2E2-9BA998704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6096001" y="549274"/>
              <a:ext cx="6096599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069F6E5-0E1F-4324-B525-E896EE983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00" y="549274"/>
              <a:ext cx="6096598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DAFA65F-5ED6-4A79-9C73-A1DE583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-38101" y="1990722"/>
              <a:ext cx="12268200" cy="4867276"/>
              <a:chOff x="3" y="1"/>
              <a:chExt cx="12268200" cy="486727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D04940F-1A28-47CA-BC85-5D0FA9076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F2264D0-1772-4B5C-A1F5-C00059731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26BB5ED-C44B-4E3E-9A5D-18228C019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38104" y="3091890"/>
              <a:ext cx="9515473" cy="3766109"/>
              <a:chOff x="2676525" y="0"/>
              <a:chExt cx="9515473" cy="3766109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5A1916-1815-43F3-8E57-A5AD558BC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C758D1E-62C7-4EF3-824F-C2542D216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A3AF6C1-825F-437D-BED2-DEF267D0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714629" y="3091890"/>
              <a:ext cx="9515473" cy="3766109"/>
              <a:chOff x="0" y="0"/>
              <a:chExt cx="9515473" cy="376610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E518F14-B231-4186-ADC0-8339580E8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5A3C29F-2140-4EC1-B779-7A8D725B7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4327873"/>
            <a:ext cx="9217026" cy="12103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Mean Anomaly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1555942" y="5469283"/>
            <a:ext cx="9155112" cy="68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The angle between the perihelion point and the asteroid’s current position</a:t>
            </a:r>
          </a:p>
        </p:txBody>
      </p:sp>
    </p:spTree>
    <p:extLst>
      <p:ext uri="{BB962C8B-B14F-4D97-AF65-F5344CB8AC3E}">
        <p14:creationId xmlns:p14="http://schemas.microsoft.com/office/powerpoint/2010/main" val="274274254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189</Words>
  <Application>Microsoft Office PowerPoint</Application>
  <PresentationFormat>Widescreen</PresentationFormat>
  <Paragraphs>27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Avenir Next LT Pro</vt:lpstr>
      <vt:lpstr>Bell MT</vt:lpstr>
      <vt:lpstr>GlowVTI</vt:lpstr>
      <vt:lpstr>Cosmic Collision Predictions</vt:lpstr>
      <vt:lpstr>Target Data</vt:lpstr>
      <vt:lpstr>Types of Near Earth Asteroids (Classification)</vt:lpstr>
      <vt:lpstr>Asteroid Magnitude</vt:lpstr>
      <vt:lpstr>Orbit Eccentricity</vt:lpstr>
      <vt:lpstr>Orbital Inclination</vt:lpstr>
      <vt:lpstr>Ascending node</vt:lpstr>
      <vt:lpstr>Perihelion distance</vt:lpstr>
      <vt:lpstr>Mean Anomaly</vt:lpstr>
      <vt:lpstr>Aphelion distance</vt:lpstr>
      <vt:lpstr>Orbital Period</vt:lpstr>
      <vt:lpstr>Minimum Orbit Intersection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Haley Heer</dc:creator>
  <cp:lastModifiedBy>Syed, Ab Basit Rafi</cp:lastModifiedBy>
  <cp:revision>1</cp:revision>
  <dcterms:created xsi:type="dcterms:W3CDTF">2024-06-09T03:51:07Z</dcterms:created>
  <dcterms:modified xsi:type="dcterms:W3CDTF">2024-10-17T02:06:03Z</dcterms:modified>
</cp:coreProperties>
</file>