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sldIdLst>
    <p:sldId id="256" r:id="rId2"/>
    <p:sldId id="322" r:id="rId3"/>
    <p:sldId id="326" r:id="rId4"/>
    <p:sldId id="267" r:id="rId5"/>
    <p:sldId id="306" r:id="rId6"/>
    <p:sldId id="268" r:id="rId7"/>
    <p:sldId id="269" r:id="rId8"/>
    <p:sldId id="327" r:id="rId9"/>
    <p:sldId id="328" r:id="rId10"/>
    <p:sldId id="286" r:id="rId11"/>
    <p:sldId id="329" r:id="rId12"/>
    <p:sldId id="315" r:id="rId13"/>
    <p:sldId id="320" r:id="rId14"/>
    <p:sldId id="330" r:id="rId15"/>
    <p:sldId id="331" r:id="rId16"/>
    <p:sldId id="333" r:id="rId17"/>
    <p:sldId id="332" r:id="rId18"/>
    <p:sldId id="334" r:id="rId19"/>
    <p:sldId id="276" r:id="rId20"/>
    <p:sldId id="277" r:id="rId21"/>
    <p:sldId id="278" r:id="rId22"/>
    <p:sldId id="318" r:id="rId23"/>
    <p:sldId id="335" r:id="rId24"/>
    <p:sldId id="336" r:id="rId25"/>
    <p:sldId id="337" r:id="rId26"/>
    <p:sldId id="338" r:id="rId27"/>
  </p:sldIdLst>
  <p:sldSz cx="9144000" cy="6858000" type="screen4x3"/>
  <p:notesSz cx="6797675" cy="98726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7" autoAdjust="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6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736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B60028-D4C8-4FD6-8174-E6229311845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7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19-</a:t>
            </a:r>
            <a:fld id="{538B7A2B-2116-4286-B1B6-1ABC14F2C30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821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19-</a:t>
            </a:r>
            <a:fld id="{AEC9D42F-2431-4930-B103-D1573FC0E2E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307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19-</a:t>
            </a:r>
            <a:fld id="{DEA7630A-1381-46C3-9ECF-2E4959E7FAD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3211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19-</a:t>
            </a:r>
            <a:fld id="{FF63E530-D8E3-43E3-9C3C-74C5C0D88E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7271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제목 및 텍스트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19-</a:t>
            </a:r>
            <a:fld id="{E0085B0B-FF99-438D-8C40-46043BE6A95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2363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19-</a:t>
            </a:r>
            <a:fld id="{AD606DD8-7DD3-485F-A3C3-279139E39B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292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19-</a:t>
            </a:r>
            <a:fld id="{A51E3A24-55E6-4AE9-B311-9A057B1FC20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220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19-</a:t>
            </a:r>
            <a:fld id="{CF0B0C62-B5FC-4DA7-B154-6337DDBBDD3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520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19-</a:t>
            </a:r>
            <a:fld id="{C2A6312E-C1DE-4D34-9E7F-82306189733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122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19-</a:t>
            </a:r>
            <a:fld id="{B2EEDD78-A806-409E-A6FE-92DC11BCB0B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9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19-</a:t>
            </a:r>
            <a:fld id="{6A8BBD7A-CB4A-43D4-B2DA-AE8891C959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905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19-</a:t>
            </a:r>
            <a:fld id="{2C2A7C20-8855-47ED-B082-B874583FF43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921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19-</a:t>
            </a:r>
            <a:fld id="{E8860069-C090-40E2-AF11-15F593412EA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13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19-</a:t>
            </a:r>
            <a:fld id="{5F7F534D-9EA8-4DFA-A7E3-8909A3FF55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154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altLang="ko-KR"/>
              <a:t>19-</a:t>
            </a:r>
            <a:fld id="{C2670B1F-8BE9-4CB6-8136-972E2EEDD03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2051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19-</a:t>
            </a:r>
            <a:fld id="{5F5DA8F1-4726-4373-90DB-1477C0915F41}" type="slidenum">
              <a:rPr lang="en-US" altLang="ko-KR"/>
              <a:pPr eaLnBrk="1" hangingPunct="1"/>
              <a:t>1</a:t>
            </a:fld>
            <a:endParaRPr lang="en-US" altLang="ko-KR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20813"/>
            <a:ext cx="7993063" cy="1871662"/>
          </a:xfrm>
          <a:noFill/>
        </p:spPr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Part</a:t>
            </a:r>
            <a:r>
              <a:rPr lang="ko-KR" altLang="en-US" smtClean="0">
                <a:solidFill>
                  <a:srgbClr val="3333CC"/>
                </a:solidFill>
              </a:rPr>
              <a:t> </a:t>
            </a:r>
            <a:r>
              <a:rPr lang="en-US" altLang="ko-KR" smtClean="0">
                <a:solidFill>
                  <a:srgbClr val="3333CC"/>
                </a:solidFill>
              </a:rPr>
              <a:t>4  Network Layer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75" y="3714750"/>
            <a:ext cx="8215313" cy="2428875"/>
          </a:xfrm>
        </p:spPr>
        <p:txBody>
          <a:bodyPr/>
          <a:lstStyle/>
          <a:p>
            <a:pPr algn="l" eaLnBrk="1" hangingPunct="1"/>
            <a:r>
              <a:rPr lang="en-US" altLang="ko-KR" sz="2400" smtClean="0"/>
              <a:t>Chapter 19  Logical Addressing</a:t>
            </a:r>
          </a:p>
          <a:p>
            <a:pPr algn="l" eaLnBrk="1" hangingPunct="1"/>
            <a:r>
              <a:rPr lang="en-US" altLang="ko-KR" sz="2400" smtClean="0"/>
              <a:t>Chapter 20  Internet Protocol</a:t>
            </a:r>
          </a:p>
          <a:p>
            <a:pPr algn="l" eaLnBrk="1" hangingPunct="1"/>
            <a:r>
              <a:rPr lang="en-US" altLang="ko-KR" sz="2400" smtClean="0"/>
              <a:t>Chapter 21  Address Mapping, Error Reporting, and Multicasting</a:t>
            </a:r>
          </a:p>
          <a:p>
            <a:pPr algn="l" eaLnBrk="1" hangingPunct="1"/>
            <a:r>
              <a:rPr lang="en-US" altLang="ko-KR" sz="2400" smtClean="0"/>
              <a:t>Chapter 22  Delivery, Forwarding, and Routing</a:t>
            </a:r>
          </a:p>
          <a:p>
            <a:pPr algn="l" eaLnBrk="1" hangingPunct="1"/>
            <a:endParaRPr lang="en-US" altLang="ko-K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1126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19-</a:t>
            </a:r>
            <a:fld id="{F5EAC096-BA2F-4A5E-8957-8769607C239C}" type="slidenum">
              <a:rPr lang="en-US" altLang="ko-KR"/>
              <a:pPr eaLnBrk="1" hangingPunct="1"/>
              <a:t>10</a:t>
            </a:fld>
            <a:endParaRPr lang="en-US" altLang="ko-KR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Netid and Hostid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820738"/>
          </a:xfrm>
          <a:noFill/>
        </p:spPr>
        <p:txBody>
          <a:bodyPr/>
          <a:lstStyle/>
          <a:p>
            <a:pPr eaLnBrk="1" hangingPunct="1"/>
            <a:r>
              <a:rPr lang="en-US" altLang="ko-KR" sz="1800" smtClean="0"/>
              <a:t>IP address in classes A, B, and C is divided into </a:t>
            </a:r>
            <a:r>
              <a:rPr lang="en-US" altLang="ko-KR" sz="1800" b="1" smtClean="0"/>
              <a:t>netid</a:t>
            </a:r>
            <a:r>
              <a:rPr lang="en-US" altLang="ko-KR" sz="1800" smtClean="0"/>
              <a:t> and </a:t>
            </a:r>
            <a:r>
              <a:rPr lang="en-US" altLang="ko-KR" sz="1800" b="1" smtClean="0"/>
              <a:t>hostid</a:t>
            </a:r>
          </a:p>
        </p:txBody>
      </p:sp>
      <p:pic>
        <p:nvPicPr>
          <p:cNvPr id="1127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522538"/>
            <a:ext cx="7561262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12291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19-</a:t>
            </a:r>
            <a:fld id="{2A734A83-63FF-4BE4-9AD2-7EDA07C67E52}" type="slidenum">
              <a:rPr lang="en-US" altLang="ko-KR"/>
              <a:pPr eaLnBrk="1" hangingPunct="1"/>
              <a:t>11</a:t>
            </a:fld>
            <a:endParaRPr lang="en-US" altLang="ko-KR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Mask: Default Mask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257300"/>
          </a:xfrm>
          <a:noFill/>
        </p:spPr>
        <p:txBody>
          <a:bodyPr/>
          <a:lstStyle/>
          <a:p>
            <a:pPr eaLnBrk="1" hangingPunct="1"/>
            <a:r>
              <a:rPr lang="en-US" altLang="ko-KR" sz="1800" smtClean="0"/>
              <a:t>The length of the netid and hostid is predetermined in classful addressing</a:t>
            </a:r>
          </a:p>
          <a:p>
            <a:pPr eaLnBrk="1" hangingPunct="1"/>
            <a:r>
              <a:rPr lang="en-US" altLang="ko-KR" sz="1800" b="1" smtClean="0"/>
              <a:t>Default masking</a:t>
            </a:r>
          </a:p>
          <a:p>
            <a:pPr eaLnBrk="1" hangingPunct="1"/>
            <a:r>
              <a:rPr lang="en-US" altLang="ko-KR" sz="1800" smtClean="0"/>
              <a:t>CIDR (Classless Interdomain Routing) notation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3197225"/>
            <a:ext cx="7034212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13315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19-</a:t>
            </a:r>
            <a:fld id="{8C865E4A-FCB8-4330-A268-E7149DD9EE36}" type="slidenum">
              <a:rPr lang="en-US" altLang="ko-KR"/>
              <a:pPr eaLnBrk="1" hangingPunct="1"/>
              <a:t>12</a:t>
            </a:fld>
            <a:endParaRPr lang="en-US" altLang="ko-KR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Subnetting</a:t>
            </a:r>
            <a:endParaRPr kumimoji="0" lang="en-US" altLang="ko-KR" smtClean="0">
              <a:solidFill>
                <a:srgbClr val="3333CC"/>
              </a:solidFill>
            </a:endParaRP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4294188"/>
            <a:ext cx="8229600" cy="749300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Combine several class C blocks to create a larger range of addresses</a:t>
            </a:r>
          </a:p>
          <a:p>
            <a:pPr eaLnBrk="1" hangingPunct="1"/>
            <a:r>
              <a:rPr lang="en-US" altLang="ko-KR" sz="1800" smtClean="0"/>
              <a:t>Decrease the number of 1s in the mask (/24 </a:t>
            </a:r>
            <a:r>
              <a:rPr lang="en-US" altLang="ko-KR" sz="1800" smtClean="0">
                <a:sym typeface="Wingdings" panose="05000000000000000000" pitchFamily="2" charset="2"/>
              </a:rPr>
              <a:t> /22 for C addresses)</a:t>
            </a:r>
            <a:endParaRPr lang="en-US" altLang="ko-KR" sz="1800" smtClean="0"/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395288" y="32146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kumimoji="0" lang="en-US" altLang="en-US" sz="3600">
                <a:solidFill>
                  <a:srgbClr val="3333CC"/>
                </a:solidFill>
                <a:latin typeface="Times New Roman" panose="02020603050405020304" pitchFamily="18" charset="0"/>
              </a:rPr>
              <a:t>Su</a:t>
            </a:r>
            <a:r>
              <a:rPr kumimoji="0" lang="en-US" altLang="ko-KR" sz="3600">
                <a:solidFill>
                  <a:srgbClr val="3333CC"/>
                </a:solidFill>
                <a:latin typeface="Times New Roman" panose="02020603050405020304" pitchFamily="18" charset="0"/>
              </a:rPr>
              <a:t>pernetting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85775" y="1500188"/>
            <a:ext cx="82296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ko-KR" kern="0" dirty="0">
                <a:latin typeface="+mn-lt"/>
                <a:ea typeface="+mn-ea"/>
              </a:rPr>
              <a:t>Divide a large block of addresses into several contiguous groups and assign each group to smaller networks called subnets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ko-KR" kern="0" dirty="0">
                <a:latin typeface="+mn-lt"/>
                <a:ea typeface="+mn-ea"/>
              </a:rPr>
              <a:t>Increase the number of 1s in the</a:t>
            </a:r>
            <a:r>
              <a:rPr lang="ko-KR" altLang="en-US" kern="0" dirty="0">
                <a:latin typeface="+mn-lt"/>
                <a:ea typeface="+mn-ea"/>
              </a:rPr>
              <a:t> </a:t>
            </a:r>
            <a:r>
              <a:rPr lang="en-US" altLang="ko-KR" kern="0" dirty="0">
                <a:latin typeface="+mn-lt"/>
                <a:ea typeface="+mn-ea"/>
              </a:rPr>
              <a:t>mask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14339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19-</a:t>
            </a:r>
            <a:fld id="{79B19FFF-2296-4CE7-A82D-3F3EE13622D7}" type="slidenum">
              <a:rPr lang="en-US" altLang="ko-KR"/>
              <a:pPr eaLnBrk="1" hangingPunct="1"/>
              <a:t>13</a:t>
            </a:fld>
            <a:endParaRPr lang="en-US" altLang="ko-KR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>
                <a:solidFill>
                  <a:srgbClr val="3333CC"/>
                </a:solidFill>
              </a:rPr>
              <a:t>Classless addressing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557338"/>
            <a:ext cx="8229600" cy="4319587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Classful addressing has created many problems</a:t>
            </a:r>
          </a:p>
          <a:p>
            <a:pPr eaLnBrk="1" hangingPunct="1"/>
            <a:r>
              <a:rPr lang="en-US" altLang="ko-KR" sz="1800" smtClean="0"/>
              <a:t>Many ISPs and service users need more addresses </a:t>
            </a:r>
          </a:p>
          <a:p>
            <a:pPr eaLnBrk="1" hangingPunct="1"/>
            <a:r>
              <a:rPr lang="en-US" altLang="ko-KR" sz="1800" smtClean="0"/>
              <a:t>Idea is to have variable-length blocks that belong to no class</a:t>
            </a:r>
          </a:p>
          <a:p>
            <a:pPr eaLnBrk="1" hangingPunct="1"/>
            <a:r>
              <a:rPr lang="en-US" altLang="ko-KR" sz="1800" smtClean="0"/>
              <a:t>Three restrictions on classless address blocks;</a:t>
            </a:r>
          </a:p>
          <a:p>
            <a:pPr lvl="1" eaLnBrk="1" hangingPunct="1"/>
            <a:r>
              <a:rPr lang="en-US" altLang="ko-KR" sz="1600" smtClean="0"/>
              <a:t>The addresses in a block must be contiguous, one after another</a:t>
            </a:r>
          </a:p>
          <a:p>
            <a:pPr lvl="1" eaLnBrk="1" hangingPunct="1"/>
            <a:r>
              <a:rPr lang="en-US" altLang="ko-KR" sz="1600" smtClean="0"/>
              <a:t>The number of addresses in a block must be a power of 2</a:t>
            </a:r>
          </a:p>
          <a:p>
            <a:pPr lvl="1" eaLnBrk="1" hangingPunct="1"/>
            <a:r>
              <a:rPr lang="en-US" altLang="ko-KR" sz="1600" smtClean="0"/>
              <a:t>The first address must be evenly divisible by the number of addresses</a:t>
            </a: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4143375"/>
            <a:ext cx="5835650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15363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19-</a:t>
            </a:r>
            <a:fld id="{5E883230-79E6-42DB-A6F4-ECE343781FF0}" type="slidenum">
              <a:rPr lang="en-US" altLang="ko-KR"/>
              <a:pPr eaLnBrk="1" hangingPunct="1"/>
              <a:t>14</a:t>
            </a:fld>
            <a:endParaRPr lang="en-US" altLang="ko-KR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>
                <a:solidFill>
                  <a:srgbClr val="3333CC"/>
                </a:solidFill>
              </a:rPr>
              <a:t>Mask and Address Blocks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557338"/>
            <a:ext cx="8229600" cy="4319587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In IPv4 addressing, a block of addresses can be defined as x.y.z.t /</a:t>
            </a:r>
            <a:r>
              <a:rPr lang="en-US" altLang="ko-KR" sz="1800" i="1" smtClean="0"/>
              <a:t>n </a:t>
            </a:r>
            <a:r>
              <a:rPr lang="en-US" altLang="ko-KR" sz="1800" smtClean="0"/>
              <a:t>in which x.y.z.t defines one of the addresses and the /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defines the mask.</a:t>
            </a:r>
          </a:p>
          <a:p>
            <a:pPr eaLnBrk="1" hangingPunct="1"/>
            <a:r>
              <a:rPr lang="en-US" altLang="ko-KR" sz="1800" smtClean="0"/>
              <a:t>The first address in the block can be found by setting the rightmost 32 −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bits to 0s </a:t>
            </a:r>
          </a:p>
          <a:p>
            <a:pPr eaLnBrk="1" hangingPunct="1"/>
            <a:r>
              <a:rPr lang="en-US" altLang="ko-KR" sz="1800" smtClean="0"/>
              <a:t>The last address in the block can be found by setting the rightmost 32 − n bits to 1s</a:t>
            </a:r>
          </a:p>
          <a:p>
            <a:pPr eaLnBrk="1" hangingPunct="1"/>
            <a:r>
              <a:rPr lang="en-US" altLang="ko-KR" sz="1800" smtClean="0"/>
              <a:t>The number of addresses in the block can be found by using the formula 2</a:t>
            </a:r>
            <a:r>
              <a:rPr lang="en-US" altLang="ko-KR" sz="1800" baseline="30000" smtClean="0"/>
              <a:t>32−n</a:t>
            </a:r>
          </a:p>
          <a:p>
            <a:pPr eaLnBrk="1" hangingPunct="1"/>
            <a:endParaRPr lang="en-US" altLang="ko-KR" sz="1800" smtClean="0"/>
          </a:p>
          <a:p>
            <a:pPr eaLnBrk="1" hangingPunct="1"/>
            <a:r>
              <a:rPr lang="en-US" altLang="ko-KR" sz="1800" smtClean="0"/>
              <a:t>Example: 205.16.37.39/28</a:t>
            </a:r>
          </a:p>
          <a:p>
            <a:pPr lvl="1" eaLnBrk="1" hangingPunct="1"/>
            <a:r>
              <a:rPr lang="en-US" altLang="ko-KR" sz="1400" smtClean="0"/>
              <a:t>The binary representation is 1100110 00010000 00100101 00100111</a:t>
            </a:r>
          </a:p>
          <a:p>
            <a:pPr lvl="1" eaLnBrk="1" hangingPunct="1"/>
            <a:r>
              <a:rPr lang="en-US" altLang="ko-KR" sz="1400" smtClean="0"/>
              <a:t>If we set 32 − 28 rightmost bits to 0, we get 11001101 00010000 00100101 00100000 </a:t>
            </a:r>
          </a:p>
          <a:p>
            <a:pPr lvl="1" eaLnBrk="1" hangingPunct="1">
              <a:buFontTx/>
              <a:buNone/>
            </a:pPr>
            <a:r>
              <a:rPr lang="en-US" altLang="ko-KR" sz="1400" smtClean="0"/>
              <a:t>     </a:t>
            </a:r>
            <a:r>
              <a:rPr lang="en-US" altLang="ko-KR" sz="1400" smtClean="0">
                <a:sym typeface="Wingdings" panose="05000000000000000000" pitchFamily="2" charset="2"/>
              </a:rPr>
              <a:t> </a:t>
            </a:r>
            <a:r>
              <a:rPr lang="en-US" altLang="ko-KR" sz="1400" smtClean="0"/>
              <a:t>205.16.37.32 (First address)</a:t>
            </a:r>
          </a:p>
          <a:p>
            <a:pPr lvl="1" eaLnBrk="1" hangingPunct="1"/>
            <a:r>
              <a:rPr lang="en-US" altLang="ko-KR" sz="1400" smtClean="0"/>
              <a:t>If we set 32 − 28 rightmost bits to 1, we get 11001101 00010000 00100101 00101111 </a:t>
            </a:r>
          </a:p>
          <a:p>
            <a:pPr lvl="1" eaLnBrk="1" hangingPunct="1">
              <a:buFontTx/>
              <a:buNone/>
            </a:pPr>
            <a:r>
              <a:rPr lang="en-US" altLang="ko-KR" sz="1400" smtClean="0"/>
              <a:t>     </a:t>
            </a:r>
            <a:r>
              <a:rPr lang="en-US" altLang="ko-KR" sz="1400" smtClean="0">
                <a:sym typeface="Wingdings" panose="05000000000000000000" pitchFamily="2" charset="2"/>
              </a:rPr>
              <a:t> </a:t>
            </a:r>
            <a:r>
              <a:rPr lang="en-US" altLang="ko-KR" sz="1400" smtClean="0"/>
              <a:t>205.16.37.47 (Last address)</a:t>
            </a:r>
          </a:p>
          <a:p>
            <a:pPr lvl="1" eaLnBrk="1" hangingPunct="1"/>
            <a:r>
              <a:rPr lang="en-US" altLang="ko-KR" sz="1400" smtClean="0"/>
              <a:t>The value of n is 28, which means that number of addresses is 2</a:t>
            </a:r>
            <a:r>
              <a:rPr lang="en-US" altLang="ko-KR" sz="1400" baseline="30000" smtClean="0"/>
              <a:t>32−28 </a:t>
            </a:r>
            <a:r>
              <a:rPr lang="en-US" altLang="ko-KR" sz="1400" smtClean="0"/>
              <a:t>or 16</a:t>
            </a:r>
          </a:p>
          <a:p>
            <a:pPr lvl="1" eaLnBrk="1" hangingPunct="1">
              <a:buFontTx/>
              <a:buNone/>
            </a:pPr>
            <a:endParaRPr lang="en-US" altLang="ko-KR" sz="14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1638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19-</a:t>
            </a:r>
            <a:fld id="{504A2789-2F87-40B0-A6A3-6ED04BA63FD3}" type="slidenum">
              <a:rPr lang="en-US" altLang="ko-KR"/>
              <a:pPr eaLnBrk="1" hangingPunct="1"/>
              <a:t>15</a:t>
            </a:fld>
            <a:endParaRPr lang="en-US" altLang="ko-KR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400" smtClean="0">
                <a:solidFill>
                  <a:srgbClr val="3333CC"/>
                </a:solidFill>
              </a:rPr>
              <a:t>Network Address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820738"/>
          </a:xfrm>
          <a:noFill/>
        </p:spPr>
        <p:txBody>
          <a:bodyPr/>
          <a:lstStyle/>
          <a:p>
            <a:pPr eaLnBrk="1" hangingPunct="1"/>
            <a:r>
              <a:rPr lang="en-US" altLang="ko-KR" sz="1800" smtClean="0"/>
              <a:t>The first address in a block is normally not assigned to any device; it is used as the network address that represents the organization to the rest of the world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77838" y="24971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3400" kern="0" dirty="0">
                <a:solidFill>
                  <a:srgbClr val="3333CC"/>
                </a:solidFill>
                <a:latin typeface="+mj-lt"/>
                <a:ea typeface="+mj-ea"/>
                <a:cs typeface="+mj-cs"/>
              </a:rPr>
              <a:t>Hierarchy</a:t>
            </a:r>
          </a:p>
        </p:txBody>
      </p:sp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3714750"/>
            <a:ext cx="3557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17411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19-</a:t>
            </a:r>
            <a:fld id="{98DC6EA2-4893-4B0D-A564-2204787F12EE}" type="slidenum">
              <a:rPr lang="en-US" altLang="ko-KR"/>
              <a:pPr eaLnBrk="1" hangingPunct="1"/>
              <a:t>16</a:t>
            </a:fld>
            <a:endParaRPr lang="en-US" altLang="ko-KR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1143000"/>
          </a:xfrm>
        </p:spPr>
        <p:txBody>
          <a:bodyPr/>
          <a:lstStyle/>
          <a:p>
            <a:pPr eaLnBrk="1" hangingPunct="1"/>
            <a:r>
              <a:rPr lang="en-US" altLang="ko-KR" sz="3000" smtClean="0">
                <a:solidFill>
                  <a:srgbClr val="3333CC"/>
                </a:solidFill>
              </a:rPr>
              <a:t>Two-Level Hierarchy: No Subnetting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8229600" cy="820737"/>
          </a:xfrm>
          <a:noFill/>
        </p:spPr>
        <p:txBody>
          <a:bodyPr/>
          <a:lstStyle/>
          <a:p>
            <a:pPr eaLnBrk="1" hangingPunct="1"/>
            <a:r>
              <a:rPr lang="en-US" altLang="ko-KR" sz="1800" smtClean="0"/>
              <a:t>Each address in the block can be considered as a two-level hierarchical structure: </a:t>
            </a:r>
            <a:br>
              <a:rPr lang="en-US" altLang="ko-KR" sz="1800" smtClean="0"/>
            </a:br>
            <a:r>
              <a:rPr lang="en-US" altLang="ko-KR" sz="1800" smtClean="0"/>
              <a:t>the leftmost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bits (prefix) define the network; the rightmost 32 − n bits define </a:t>
            </a:r>
            <a:br>
              <a:rPr lang="en-US" altLang="ko-KR" sz="1800" smtClean="0"/>
            </a:br>
            <a:r>
              <a:rPr lang="en-US" altLang="ko-KR" sz="1800" smtClean="0"/>
              <a:t>the host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857500"/>
            <a:ext cx="5688012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1843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19-</a:t>
            </a:r>
            <a:fld id="{52FC2130-751F-43CC-BF7B-54A4C7586980}" type="slidenum">
              <a:rPr lang="en-US" altLang="ko-KR"/>
              <a:pPr eaLnBrk="1" hangingPunct="1"/>
              <a:t>17</a:t>
            </a:fld>
            <a:endParaRPr lang="en-US" altLang="ko-KR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1143000"/>
          </a:xfrm>
        </p:spPr>
        <p:txBody>
          <a:bodyPr/>
          <a:lstStyle/>
          <a:p>
            <a:pPr eaLnBrk="1" hangingPunct="1"/>
            <a:r>
              <a:rPr lang="en-US" altLang="ko-KR" sz="3000" smtClean="0">
                <a:solidFill>
                  <a:srgbClr val="3333CC"/>
                </a:solidFill>
              </a:rPr>
              <a:t>Three-Levels of Hierarchy: Subnetting</a:t>
            </a:r>
          </a:p>
        </p:txBody>
      </p:sp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1285875"/>
            <a:ext cx="41433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4821238"/>
            <a:ext cx="6572250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1945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19-</a:t>
            </a:r>
            <a:fld id="{A32DEBB5-F9FC-4260-B20E-6169072FF61B}" type="slidenum">
              <a:rPr lang="en-US" altLang="ko-KR"/>
              <a:pPr eaLnBrk="1" hangingPunct="1"/>
              <a:t>18</a:t>
            </a:fld>
            <a:endParaRPr lang="en-US" altLang="ko-KR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1143000"/>
          </a:xfrm>
        </p:spPr>
        <p:txBody>
          <a:bodyPr/>
          <a:lstStyle/>
          <a:p>
            <a:pPr eaLnBrk="1" hangingPunct="1"/>
            <a:r>
              <a:rPr lang="en-US" altLang="ko-KR" sz="3000" smtClean="0">
                <a:solidFill>
                  <a:srgbClr val="3333CC"/>
                </a:solidFill>
              </a:rPr>
              <a:t>Address Allocation and Distribution: Example</a:t>
            </a:r>
          </a:p>
        </p:txBody>
      </p:sp>
      <p:pic>
        <p:nvPicPr>
          <p:cNvPr id="1946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759075"/>
            <a:ext cx="6643687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229600" cy="12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kern="0" dirty="0">
                <a:latin typeface="+mn-lt"/>
              </a:rPr>
              <a:t>The first group has 64 customers; each needs 256  addresses.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ko-KR" kern="0" dirty="0">
                <a:latin typeface="+mn-lt"/>
              </a:rPr>
              <a:t>The second group has 128 customers; each needs 128 addresses.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ko-KR" kern="0" dirty="0">
                <a:latin typeface="+mn-lt"/>
              </a:rPr>
              <a:t>The third group has 128 customers; each needs 64  addresses.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20483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19-</a:t>
            </a:r>
            <a:fld id="{4007B23C-4F18-4B73-A389-E0158B10144D}" type="slidenum">
              <a:rPr lang="en-US" altLang="ko-KR"/>
              <a:pPr eaLnBrk="1" hangingPunct="1"/>
              <a:t>19</a:t>
            </a:fld>
            <a:endParaRPr lang="en-US" altLang="ko-KR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Network Address Translation: NAT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283450" cy="749300"/>
          </a:xfrm>
          <a:noFill/>
        </p:spPr>
        <p:txBody>
          <a:bodyPr/>
          <a:lstStyle/>
          <a:p>
            <a:pPr eaLnBrk="1" hangingPunct="1"/>
            <a:r>
              <a:rPr lang="en-US" altLang="ko-KR" sz="1800" smtClean="0"/>
              <a:t>NAT enables a user to have a large set of addresses internally and one address, or a small set of addresses, externally.</a:t>
            </a:r>
          </a:p>
        </p:txBody>
      </p:sp>
      <p:pic>
        <p:nvPicPr>
          <p:cNvPr id="2048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292600"/>
            <a:ext cx="6551612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968" name="Group 8"/>
          <p:cNvGraphicFramePr>
            <a:graphicFrameLocks noGrp="1"/>
          </p:cNvGraphicFramePr>
          <p:nvPr>
            <p:ph sz="half" idx="2"/>
          </p:nvPr>
        </p:nvGraphicFramePr>
        <p:xfrm>
          <a:off x="1403350" y="2565400"/>
          <a:ext cx="4676775" cy="1512888"/>
        </p:xfrm>
        <a:graphic>
          <a:graphicData uri="http://schemas.openxmlformats.org/drawingml/2006/table">
            <a:tbl>
              <a:tblPr/>
              <a:tblGrid>
                <a:gridCol w="3176588"/>
                <a:gridCol w="1500187"/>
              </a:tblGrid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  <a:ea typeface="굴림" charset="-127"/>
                        </a:rPr>
                        <a:t>Range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  <a:ea typeface="굴림" charset="-127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" pitchFamily="18" charset="0"/>
                          <a:ea typeface="굴림" charset="-127"/>
                        </a:rPr>
                        <a:t>10.0.0.0         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charset="-127"/>
                        </a:rPr>
                        <a:t>to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" pitchFamily="18" charset="0"/>
                          <a:ea typeface="굴림" charset="-127"/>
                        </a:rPr>
                        <a:t>       10.255.255.255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  <a:ea typeface="굴림" charset="-127"/>
                        </a:rPr>
                        <a:t>2</a:t>
                      </a:r>
                      <a:r>
                        <a:rPr kumimoji="1" lang="en-US" altLang="ko-KR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  <a:ea typeface="굴림" charset="-127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" pitchFamily="18" charset="0"/>
                          <a:ea typeface="굴림" charset="-127"/>
                        </a:rPr>
                        <a:t>172.16.0.0     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charset="-127"/>
                        </a:rPr>
                        <a:t>to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" pitchFamily="18" charset="0"/>
                          <a:ea typeface="굴림" charset="-127"/>
                        </a:rPr>
                        <a:t>        172.31.255.255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  <a:ea typeface="굴림" charset="-127"/>
                        </a:rPr>
                        <a:t>2</a:t>
                      </a:r>
                      <a:r>
                        <a:rPr kumimoji="1" lang="en-US" altLang="ko-KR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  <a:ea typeface="굴림" charset="-127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" pitchFamily="18" charset="0"/>
                          <a:ea typeface="굴림" charset="-127"/>
                        </a:rPr>
                        <a:t>192.168.0.0   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charset="-127"/>
                        </a:rPr>
                        <a:t>to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" pitchFamily="18" charset="0"/>
                          <a:ea typeface="굴림" charset="-127"/>
                        </a:rPr>
                        <a:t>        192.168.255.255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  <a:ea typeface="굴림" charset="-127"/>
                        </a:rPr>
                        <a:t>2</a:t>
                      </a:r>
                      <a:r>
                        <a:rPr kumimoji="1" lang="en-US" altLang="ko-KR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  <a:ea typeface="굴림" charset="-127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</a:tbl>
          </a:graphicData>
        </a:graphic>
      </p:graphicFrame>
      <p:sp>
        <p:nvSpPr>
          <p:cNvPr id="20504" name="Rectangle 27"/>
          <p:cNvSpPr>
            <a:spLocks noChangeArrowheads="1"/>
          </p:cNvSpPr>
          <p:nvPr/>
        </p:nvSpPr>
        <p:spPr bwMode="auto">
          <a:xfrm>
            <a:off x="6156325" y="2781300"/>
            <a:ext cx="266541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400" b="1">
                <a:latin typeface="Times New Roman" panose="02020603050405020304" pitchFamily="18" charset="0"/>
              </a:rPr>
              <a:t>Addresses for private networks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307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19-</a:t>
            </a:r>
            <a:fld id="{EBD50132-72FE-4CB2-8D71-FD8CB915FDFD}" type="slidenum">
              <a:rPr lang="en-US" altLang="ko-KR"/>
              <a:pPr eaLnBrk="1" hangingPunct="1"/>
              <a:t>2</a:t>
            </a:fld>
            <a:endParaRPr lang="en-US" altLang="ko-KR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Position of network layer</a:t>
            </a:r>
          </a:p>
        </p:txBody>
      </p:sp>
      <p:pic>
        <p:nvPicPr>
          <p:cNvPr id="3077" name="Picture 6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2557463"/>
            <a:ext cx="7859712" cy="3371850"/>
          </a:xfrm>
          <a:noFill/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611188" y="1557338"/>
            <a:ext cx="82296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Times New Roman" panose="02020603050405020304" pitchFamily="18" charset="0"/>
              </a:rPr>
              <a:t>The network layer is responsible for the delivery of individual packets from the source to the destination host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2150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19-</a:t>
            </a:r>
            <a:fld id="{664FC981-1B16-42C2-9514-2DFE3F37005A}" type="slidenum">
              <a:rPr lang="en-US" altLang="ko-KR"/>
              <a:pPr eaLnBrk="1" hangingPunct="1"/>
              <a:t>20</a:t>
            </a:fld>
            <a:endParaRPr lang="en-US" altLang="ko-KR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Addresses Translation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820738"/>
          </a:xfrm>
          <a:noFill/>
        </p:spPr>
        <p:txBody>
          <a:bodyPr/>
          <a:lstStyle/>
          <a:p>
            <a:pPr eaLnBrk="1" hangingPunct="1"/>
            <a:r>
              <a:rPr lang="en-US" altLang="ko-KR" sz="1800" smtClean="0"/>
              <a:t>Address translation for source address of outgoing packet and for destination address of incoming packet</a:t>
            </a:r>
          </a:p>
        </p:txBody>
      </p:sp>
      <p:pic>
        <p:nvPicPr>
          <p:cNvPr id="215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717800"/>
            <a:ext cx="7561263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22531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19-</a:t>
            </a:r>
            <a:fld id="{04F00E9B-F558-4301-AF1E-917869ED090F}" type="slidenum">
              <a:rPr lang="en-US" altLang="ko-KR"/>
              <a:pPr eaLnBrk="1" hangingPunct="1"/>
              <a:t>21</a:t>
            </a:fld>
            <a:endParaRPr lang="en-US" altLang="ko-KR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Translation Table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8229600" cy="820737"/>
          </a:xfrm>
          <a:noFill/>
        </p:spPr>
        <p:txBody>
          <a:bodyPr/>
          <a:lstStyle/>
          <a:p>
            <a:pPr eaLnBrk="1" hangingPunct="1"/>
            <a:r>
              <a:rPr lang="en-US" altLang="ko-KR" sz="1800" smtClean="0"/>
              <a:t>Using (1) one IP address, (2) a pool of IP address, and (3) both IP addresses and port numbers</a:t>
            </a:r>
          </a:p>
        </p:txBody>
      </p:sp>
      <p:pic>
        <p:nvPicPr>
          <p:cNvPr id="2253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338388"/>
            <a:ext cx="48260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2355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19-</a:t>
            </a:r>
            <a:fld id="{20E2EBC1-A58F-4C3E-9628-75F749FD4420}" type="slidenum">
              <a:rPr lang="en-US" altLang="ko-KR"/>
              <a:pPr eaLnBrk="1" hangingPunct="1"/>
              <a:t>22</a:t>
            </a:fld>
            <a:endParaRPr lang="en-US" altLang="ko-KR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>
                <a:solidFill>
                  <a:srgbClr val="3333CC"/>
                </a:solidFill>
              </a:rPr>
              <a:t>Five-Column Translation Table</a:t>
            </a:r>
          </a:p>
        </p:txBody>
      </p:sp>
      <p:pic>
        <p:nvPicPr>
          <p:cNvPr id="23557" name="Picture 5"/>
          <p:cNvPicPr>
            <a:picLocks noGrp="1" noChangeAspect="1" noChangeArrowheads="1"/>
          </p:cNvPicPr>
          <p:nvPr>
            <p:ph type="tbl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0250" y="1358900"/>
            <a:ext cx="5272088" cy="1630363"/>
          </a:xfrm>
          <a:noFill/>
        </p:spPr>
      </p:pic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428625" y="278606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kern="0" dirty="0">
                <a:solidFill>
                  <a:srgbClr val="3333CC"/>
                </a:solidFill>
                <a:latin typeface="+mj-lt"/>
                <a:ea typeface="+mj-ea"/>
                <a:cs typeface="+mj-cs"/>
              </a:rPr>
              <a:t>ISP and NAT</a:t>
            </a:r>
          </a:p>
        </p:txBody>
      </p:sp>
      <p:pic>
        <p:nvPicPr>
          <p:cNvPr id="2355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857625"/>
            <a:ext cx="3571875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2457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19-</a:t>
            </a:r>
            <a:fld id="{7279FA19-6CDF-459E-848A-F68854D8CEEE}" type="slidenum">
              <a:rPr lang="en-US" altLang="ko-KR"/>
              <a:pPr eaLnBrk="1" hangingPunct="1"/>
              <a:t>23</a:t>
            </a:fld>
            <a:endParaRPr lang="en-US" altLang="ko-KR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IPv6 Addresses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8229600" cy="1301750"/>
          </a:xfrm>
          <a:noFill/>
        </p:spPr>
        <p:txBody>
          <a:bodyPr/>
          <a:lstStyle/>
          <a:p>
            <a:pPr eaLnBrk="1" hangingPunct="1"/>
            <a:r>
              <a:rPr lang="en-US" altLang="ko-KR" sz="1800" smtClean="0"/>
              <a:t>Despite all short-term solutions, such as classless addressing, DHCP (Dynamic Host Configuration Protocol), and NAT, still </a:t>
            </a:r>
            <a:r>
              <a:rPr lang="en-US" altLang="ko-KR" sz="1800" smtClean="0">
                <a:solidFill>
                  <a:srgbClr val="FF0000"/>
                </a:solidFill>
              </a:rPr>
              <a:t>address-hungry</a:t>
            </a:r>
          </a:p>
          <a:p>
            <a:pPr eaLnBrk="1" hangingPunct="1"/>
            <a:r>
              <a:rPr lang="en-US" altLang="ko-KR" sz="1800" smtClean="0"/>
              <a:t>An IPv6 address is 128 bits long</a:t>
            </a:r>
          </a:p>
          <a:p>
            <a:pPr eaLnBrk="1" hangingPunct="1"/>
            <a:r>
              <a:rPr lang="en-US" altLang="ko-KR" sz="1800" smtClean="0"/>
              <a:t>Hexadecimal colon notation:</a:t>
            </a:r>
          </a:p>
          <a:p>
            <a:pPr eaLnBrk="1" hangingPunct="1">
              <a:buFontTx/>
              <a:buNone/>
            </a:pPr>
            <a:endParaRPr lang="en-US" altLang="ko-KR" sz="1800" smtClean="0"/>
          </a:p>
        </p:txBody>
      </p:sp>
      <p:pic>
        <p:nvPicPr>
          <p:cNvPr id="2458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847975"/>
            <a:ext cx="5357813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9900" y="4214813"/>
            <a:ext cx="822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ko-KR" kern="0" dirty="0">
                <a:latin typeface="+mn-lt"/>
                <a:ea typeface="+mn-ea"/>
              </a:rPr>
              <a:t>Abbreviation: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  <p:pic>
        <p:nvPicPr>
          <p:cNvPr id="2458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4357688"/>
            <a:ext cx="40005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2560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19-</a:t>
            </a:r>
            <a:fld id="{39CD66E0-4E21-45F6-A7A2-72EDA02A529F}" type="slidenum">
              <a:rPr lang="en-US" altLang="ko-KR"/>
              <a:pPr eaLnBrk="1" hangingPunct="1"/>
              <a:t>24</a:t>
            </a:fld>
            <a:endParaRPr lang="en-US" altLang="ko-KR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IPv6 Address Space</a:t>
            </a:r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1357313"/>
            <a:ext cx="4506913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3444875"/>
            <a:ext cx="450056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2662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19-</a:t>
            </a:r>
            <a:fld id="{AE32B818-7137-4275-8B1A-80B7AA557392}" type="slidenum">
              <a:rPr lang="en-US" altLang="ko-KR"/>
              <a:pPr eaLnBrk="1" hangingPunct="1"/>
              <a:t>25</a:t>
            </a:fld>
            <a:endParaRPr lang="en-US" altLang="ko-KR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IPv6 Addresses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8229600" cy="1301750"/>
          </a:xfrm>
          <a:noFill/>
        </p:spPr>
        <p:txBody>
          <a:bodyPr/>
          <a:lstStyle/>
          <a:p>
            <a:pPr eaLnBrk="1" hangingPunct="1"/>
            <a:r>
              <a:rPr lang="en-US" altLang="ko-KR" sz="1800" smtClean="0"/>
              <a:t>Unicast addresses: define a single computer</a:t>
            </a:r>
          </a:p>
          <a:p>
            <a:pPr lvl="1" eaLnBrk="1" hangingPunct="1"/>
            <a:r>
              <a:rPr lang="en-US" altLang="ko-KR" sz="1600" smtClean="0"/>
              <a:t>Two types: geographically based and provider-based</a:t>
            </a:r>
          </a:p>
          <a:p>
            <a:pPr lvl="1" eaLnBrk="1" hangingPunct="1"/>
            <a:r>
              <a:rPr lang="en-US" altLang="ko-KR" sz="1600" smtClean="0"/>
              <a:t>Prefixes for provider-based unicast address</a:t>
            </a:r>
          </a:p>
          <a:p>
            <a:pPr lvl="1" eaLnBrk="1" hangingPunct="1"/>
            <a:r>
              <a:rPr lang="en-US" altLang="ko-KR" sz="1600" smtClean="0"/>
              <a:t>Type id (3 bits), Registry id (5 bits)</a:t>
            </a:r>
          </a:p>
          <a:p>
            <a:pPr eaLnBrk="1" hangingPunct="1">
              <a:buFontTx/>
              <a:buNone/>
            </a:pPr>
            <a:endParaRPr lang="en-US" altLang="ko-KR" sz="1800" smtClean="0"/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2786063"/>
            <a:ext cx="5357812" cy="18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66725" y="4725988"/>
            <a:ext cx="3319463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ko-KR" kern="0" dirty="0">
                <a:latin typeface="+mn-lt"/>
                <a:ea typeface="+mn-ea"/>
              </a:rPr>
              <a:t>Multicast addresses: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kern="0" dirty="0">
                <a:latin typeface="+mn-lt"/>
                <a:ea typeface="+mn-ea"/>
              </a:rPr>
              <a:t>      define a group of hosts</a:t>
            </a:r>
          </a:p>
        </p:txBody>
      </p:sp>
      <p:pic>
        <p:nvPicPr>
          <p:cNvPr id="2663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4643438"/>
            <a:ext cx="4117975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27651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19-</a:t>
            </a:r>
            <a:fld id="{C7037703-462B-4059-BB83-A68FE2C7B564}" type="slidenum">
              <a:rPr lang="en-US" altLang="ko-KR"/>
              <a:pPr eaLnBrk="1" hangingPunct="1"/>
              <a:t>26</a:t>
            </a:fld>
            <a:endParaRPr lang="en-US" altLang="ko-KR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IPv6 Addresses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8229600" cy="1301750"/>
          </a:xfrm>
          <a:noFill/>
        </p:spPr>
        <p:txBody>
          <a:bodyPr/>
          <a:lstStyle/>
          <a:p>
            <a:pPr eaLnBrk="1" hangingPunct="1"/>
            <a:r>
              <a:rPr lang="en-US" altLang="ko-KR" sz="1800" smtClean="0"/>
              <a:t>Anycast addresses: define a group of nodes</a:t>
            </a:r>
          </a:p>
          <a:p>
            <a:pPr lvl="1" eaLnBrk="1" hangingPunct="1"/>
            <a:r>
              <a:rPr lang="en-US" altLang="ko-KR" sz="1600" smtClean="0"/>
              <a:t>Unlike multicast, a packet is delivered to only one of the members of the anycast group, the nearest</a:t>
            </a:r>
          </a:p>
          <a:p>
            <a:pPr eaLnBrk="1" hangingPunct="1"/>
            <a:r>
              <a:rPr lang="en-US" altLang="ko-KR" sz="1800" smtClean="0"/>
              <a:t>Reserved addresses:</a:t>
            </a:r>
          </a:p>
          <a:p>
            <a:pPr eaLnBrk="1" hangingPunct="1">
              <a:buFontTx/>
              <a:buNone/>
            </a:pPr>
            <a:endParaRPr lang="en-US" altLang="ko-KR" sz="180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66725" y="4929188"/>
            <a:ext cx="21050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ko-KR" kern="0" dirty="0">
                <a:latin typeface="+mn-lt"/>
                <a:ea typeface="+mn-ea"/>
              </a:rPr>
              <a:t>Local addresses: private networks</a:t>
            </a:r>
          </a:p>
        </p:txBody>
      </p:sp>
      <p:pic>
        <p:nvPicPr>
          <p:cNvPr id="2765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500313"/>
            <a:ext cx="5000625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5000625"/>
            <a:ext cx="47148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409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19-</a:t>
            </a:r>
            <a:fld id="{BC271A47-54DA-4CC4-8CF3-85C319837C0D}" type="slidenum">
              <a:rPr lang="en-US" altLang="ko-KR"/>
              <a:pPr eaLnBrk="1" hangingPunct="1"/>
              <a:t>3</a:t>
            </a:fld>
            <a:endParaRPr lang="en-US" altLang="ko-KR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20813"/>
            <a:ext cx="7993063" cy="1871662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33CC"/>
                </a:solidFill>
              </a:rPr>
              <a:t>Chapter 19</a:t>
            </a:r>
            <a:r>
              <a:rPr lang="en-US" altLang="ko-KR" smtClean="0">
                <a:solidFill>
                  <a:srgbClr val="3333CC"/>
                </a:solidFill>
              </a:rPr>
              <a:t>. </a:t>
            </a:r>
            <a:br>
              <a:rPr lang="en-US" altLang="ko-KR" smtClean="0">
                <a:solidFill>
                  <a:srgbClr val="3333CC"/>
                </a:solidFill>
              </a:rPr>
            </a:br>
            <a:r>
              <a:rPr lang="en-US" altLang="ko-KR" smtClean="0">
                <a:solidFill>
                  <a:srgbClr val="3333CC"/>
                </a:solidFill>
              </a:rPr>
              <a:t>Network Layer: Logical Addressing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03575" y="4437063"/>
            <a:ext cx="3055938" cy="1063625"/>
          </a:xfrm>
        </p:spPr>
        <p:txBody>
          <a:bodyPr/>
          <a:lstStyle/>
          <a:p>
            <a:pPr algn="l" eaLnBrk="1" hangingPunct="1"/>
            <a:r>
              <a:rPr lang="en-US" altLang="ko-KR" sz="2400" smtClean="0"/>
              <a:t>19.1  IPv4 Addresses</a:t>
            </a:r>
          </a:p>
          <a:p>
            <a:pPr algn="l" eaLnBrk="1" hangingPunct="1"/>
            <a:r>
              <a:rPr lang="en-US" altLang="ko-KR" sz="2400" smtClean="0"/>
              <a:t>19.2  IPv6 Addresses</a:t>
            </a:r>
          </a:p>
          <a:p>
            <a:pPr algn="l" eaLnBrk="1" hangingPunct="1"/>
            <a:endParaRPr lang="en-US" altLang="ko-K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512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19-</a:t>
            </a:r>
            <a:fld id="{878BB8C7-C9AC-4D2A-A627-B8F4CE5C9AD3}" type="slidenum">
              <a:rPr lang="en-US" altLang="ko-KR"/>
              <a:pPr eaLnBrk="1" hangingPunct="1"/>
              <a:t>4</a:t>
            </a:fld>
            <a:endParaRPr lang="en-US" altLang="ko-KR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IPv4 Addresses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971675"/>
          </a:xfrm>
          <a:noFill/>
        </p:spPr>
        <p:txBody>
          <a:bodyPr/>
          <a:lstStyle/>
          <a:p>
            <a:pPr eaLnBrk="1" hangingPunct="1"/>
            <a:r>
              <a:rPr lang="en-US" altLang="ko-KR" sz="1800" smtClean="0"/>
              <a:t>An IP address is a 32-bits long</a:t>
            </a:r>
          </a:p>
          <a:p>
            <a:pPr eaLnBrk="1" hangingPunct="1"/>
            <a:r>
              <a:rPr lang="en-US" altLang="ko-KR" sz="1800" smtClean="0"/>
              <a:t>The IP addresses are unique and universal</a:t>
            </a:r>
          </a:p>
          <a:p>
            <a:pPr eaLnBrk="1" hangingPunct="1"/>
            <a:r>
              <a:rPr kumimoji="0" lang="en-US" altLang="ko-KR" sz="1800" smtClean="0"/>
              <a:t>The address space of IPv4 is 2</a:t>
            </a:r>
            <a:r>
              <a:rPr kumimoji="0" lang="en-US" altLang="ko-KR" sz="1800" baseline="30000" smtClean="0"/>
              <a:t>32</a:t>
            </a:r>
            <a:r>
              <a:rPr kumimoji="0" lang="en-US" altLang="ko-KR" sz="1800" smtClean="0"/>
              <a:t> or 4,294,967,296</a:t>
            </a:r>
          </a:p>
          <a:p>
            <a:pPr eaLnBrk="1" hangingPunct="1"/>
            <a:r>
              <a:rPr kumimoji="0" lang="en-US" altLang="ko-KR" sz="1800" smtClean="0"/>
              <a:t>Binary notation:  01110101 10010101 00011101 00000010</a:t>
            </a:r>
          </a:p>
          <a:p>
            <a:pPr eaLnBrk="1" hangingPunct="1"/>
            <a:r>
              <a:rPr kumimoji="0" lang="en-US" altLang="ko-KR" sz="1800" smtClean="0"/>
              <a:t>Dotted-decimal notation:  117.149.29.2</a:t>
            </a: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659188"/>
            <a:ext cx="6000750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614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19-</a:t>
            </a:r>
            <a:fld id="{C8C6C5AC-6872-4185-ADED-9424A702FC35}" type="slidenum">
              <a:rPr lang="en-US" altLang="ko-KR"/>
              <a:pPr eaLnBrk="1" hangingPunct="1"/>
              <a:t>5</a:t>
            </a:fld>
            <a:endParaRPr lang="en-US" altLang="ko-KR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>
                <a:solidFill>
                  <a:srgbClr val="3333CC"/>
                </a:solidFill>
              </a:rPr>
              <a:t>Example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541463"/>
          </a:xfrm>
        </p:spPr>
        <p:txBody>
          <a:bodyPr/>
          <a:lstStyle/>
          <a:p>
            <a:pPr eaLnBrk="1" hangingPunct="1"/>
            <a:r>
              <a:rPr kumimoji="0" lang="en-US" altLang="ko-KR" smtClean="0"/>
              <a:t>Change the following IP addresses from binary notation to dotted-decimal notation.</a:t>
            </a:r>
          </a:p>
          <a:p>
            <a:pPr eaLnBrk="1" hangingPunct="1">
              <a:buFontTx/>
              <a:buNone/>
            </a:pPr>
            <a:r>
              <a:rPr kumimoji="0" lang="en-US" altLang="ko-KR" smtClean="0">
                <a:solidFill>
                  <a:schemeClr val="hlink"/>
                </a:solidFill>
              </a:rPr>
              <a:t>	a.</a:t>
            </a:r>
            <a:r>
              <a:rPr kumimoji="0" lang="en-US" altLang="ko-KR" smtClean="0"/>
              <a:t>	10000001  00001011   00001011 11101111</a:t>
            </a:r>
          </a:p>
          <a:p>
            <a:pPr eaLnBrk="1" hangingPunct="1">
              <a:buFontTx/>
              <a:buNone/>
            </a:pPr>
            <a:r>
              <a:rPr kumimoji="0" lang="en-US" altLang="ko-KR" smtClean="0">
                <a:solidFill>
                  <a:schemeClr val="hlink"/>
                </a:solidFill>
              </a:rPr>
              <a:t>	b.</a:t>
            </a:r>
            <a:r>
              <a:rPr kumimoji="0" lang="en-US" altLang="ko-KR" smtClean="0"/>
              <a:t>	11111001  10011011   11111011 00001111</a:t>
            </a:r>
            <a:endParaRPr lang="en-US" altLang="ko-KR" smtClean="0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446088" y="4048125"/>
            <a:ext cx="8229600" cy="15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ko-KR" sz="2000">
                <a:latin typeface="Times New Roman" panose="02020603050405020304" pitchFamily="18" charset="0"/>
              </a:rPr>
              <a:t>We replace each group of 8 bits with its equivalent decimal number and add dots for separation:</a:t>
            </a:r>
          </a:p>
          <a:p>
            <a:pPr eaLnBrk="1" hangingPunct="1">
              <a:spcBef>
                <a:spcPct val="20000"/>
              </a:spcBef>
            </a:pPr>
            <a:r>
              <a:rPr kumimoji="0" lang="en-US" altLang="ko-KR" sz="2000">
                <a:solidFill>
                  <a:schemeClr val="hlink"/>
                </a:solidFill>
                <a:latin typeface="Times New Roman" panose="02020603050405020304" pitchFamily="18" charset="0"/>
              </a:rPr>
              <a:t>	a.</a:t>
            </a:r>
            <a:r>
              <a:rPr kumimoji="0" lang="en-US" altLang="ko-KR" sz="2000">
                <a:latin typeface="Times New Roman" panose="02020603050405020304" pitchFamily="18" charset="0"/>
              </a:rPr>
              <a:t>	129.11.11.239</a:t>
            </a:r>
          </a:p>
          <a:p>
            <a:pPr eaLnBrk="1" hangingPunct="1">
              <a:spcBef>
                <a:spcPct val="20000"/>
              </a:spcBef>
            </a:pPr>
            <a:r>
              <a:rPr kumimoji="0" lang="en-US" altLang="ko-KR" sz="2000">
                <a:solidFill>
                  <a:schemeClr val="hlink"/>
                </a:solidFill>
                <a:latin typeface="Times New Roman" panose="02020603050405020304" pitchFamily="18" charset="0"/>
              </a:rPr>
              <a:t>	b.</a:t>
            </a:r>
            <a:r>
              <a:rPr kumimoji="0" lang="en-US" altLang="ko-KR" sz="2000">
                <a:latin typeface="Times New Roman" panose="02020603050405020304" pitchFamily="18" charset="0"/>
              </a:rPr>
              <a:t>	249.155.251.15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7171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19-</a:t>
            </a:r>
            <a:fld id="{AA3FC27C-37FF-4E5B-B0D3-F5C4FEB49F48}" type="slidenum">
              <a:rPr lang="en-US" altLang="ko-KR"/>
              <a:pPr eaLnBrk="1" hangingPunct="1"/>
              <a:t>6</a:t>
            </a:fld>
            <a:endParaRPr lang="en-US" altLang="ko-KR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Classful addressing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965200"/>
          </a:xfrm>
          <a:noFill/>
        </p:spPr>
        <p:txBody>
          <a:bodyPr/>
          <a:lstStyle/>
          <a:p>
            <a:pPr eaLnBrk="1" hangingPunct="1"/>
            <a:r>
              <a:rPr lang="en-US" altLang="ko-KR" sz="1800" smtClean="0"/>
              <a:t>In classful addressing, the address space is divided into five classes: A, B, C, D, E</a:t>
            </a:r>
          </a:p>
          <a:p>
            <a:pPr eaLnBrk="1" hangingPunct="1"/>
            <a:r>
              <a:rPr lang="en-US" altLang="ko-KR" sz="1800" smtClean="0"/>
              <a:t>A new architecture, called classless addressing was introduced in the mid-1990s</a:t>
            </a:r>
          </a:p>
          <a:p>
            <a:pPr eaLnBrk="1" hangingPunct="1"/>
            <a:endParaRPr lang="en-US" altLang="ko-KR" sz="1800" smtClean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714625"/>
            <a:ext cx="6977062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819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19-</a:t>
            </a:r>
            <a:fld id="{C7F355B8-68F4-4A81-808A-DC23D952ECB0}" type="slidenum">
              <a:rPr lang="en-US" altLang="ko-KR"/>
              <a:pPr eaLnBrk="1" hangingPunct="1"/>
              <a:t>7</a:t>
            </a:fld>
            <a:endParaRPr lang="en-US" altLang="ko-KR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Finding the address class 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820738"/>
          </a:xfrm>
        </p:spPr>
        <p:txBody>
          <a:bodyPr/>
          <a:lstStyle/>
          <a:p>
            <a:pPr eaLnBrk="1" hangingPunct="1"/>
            <a:endParaRPr lang="ko-KR" altLang="ko-KR" sz="1800" smtClean="0"/>
          </a:p>
        </p:txBody>
      </p:sp>
      <p:pic>
        <p:nvPicPr>
          <p:cNvPr id="819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771775"/>
            <a:ext cx="6856412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921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19-</a:t>
            </a:r>
            <a:fld id="{C5031A4A-BB43-4AED-B0CC-C1A1E49E3AF2}" type="slidenum">
              <a:rPr lang="en-US" altLang="ko-KR"/>
              <a:pPr eaLnBrk="1" hangingPunct="1"/>
              <a:t>8</a:t>
            </a:fld>
            <a:endParaRPr lang="en-US" altLang="ko-KR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Classful Addressing: Example</a:t>
            </a:r>
          </a:p>
        </p:txBody>
      </p:sp>
      <p:sp>
        <p:nvSpPr>
          <p:cNvPr id="9221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ko-KR" smtClean="0">
                <a:cs typeface="Times New Roman" panose="02020603050405020304" pitchFamily="18" charset="0"/>
              </a:rPr>
              <a:t>Find the class of each address.</a:t>
            </a:r>
          </a:p>
          <a:p>
            <a:pPr algn="just" eaLnBrk="1" hangingPunct="1">
              <a:buFontTx/>
              <a:buNone/>
            </a:pPr>
            <a:r>
              <a:rPr lang="en-US" altLang="ko-KR" smtClean="0">
                <a:solidFill>
                  <a:schemeClr val="hlink"/>
                </a:solidFill>
                <a:cs typeface="Times New Roman" panose="02020603050405020304" pitchFamily="18" charset="0"/>
              </a:rPr>
              <a:t>	a.</a:t>
            </a:r>
            <a:r>
              <a:rPr lang="en-US" altLang="ko-KR" smtClean="0">
                <a:cs typeface="Times New Roman" panose="02020603050405020304" pitchFamily="18" charset="0"/>
              </a:rPr>
              <a:t>   </a:t>
            </a:r>
            <a:r>
              <a:rPr lang="en-US" altLang="ko-KR" u="sng" smtClean="0">
                <a:solidFill>
                  <a:srgbClr val="009900"/>
                </a:solidFill>
                <a:cs typeface="Times New Roman" panose="02020603050405020304" pitchFamily="18" charset="0"/>
              </a:rPr>
              <a:t>0</a:t>
            </a:r>
            <a:r>
              <a:rPr lang="en-US" altLang="ko-KR" smtClean="0">
                <a:cs typeface="Times New Roman" panose="02020603050405020304" pitchFamily="18" charset="0"/>
              </a:rPr>
              <a:t>0000001 00001011 00001011 11101111</a:t>
            </a:r>
          </a:p>
          <a:p>
            <a:pPr algn="just" eaLnBrk="1" hangingPunct="1">
              <a:buFontTx/>
              <a:buNone/>
            </a:pPr>
            <a:r>
              <a:rPr lang="en-US" altLang="ko-KR" smtClean="0">
                <a:solidFill>
                  <a:schemeClr val="hlink"/>
                </a:solidFill>
                <a:cs typeface="Times New Roman" panose="02020603050405020304" pitchFamily="18" charset="0"/>
              </a:rPr>
              <a:t>	b.</a:t>
            </a:r>
            <a:r>
              <a:rPr lang="en-US" altLang="ko-KR" smtClean="0">
                <a:cs typeface="Times New Roman" panose="02020603050405020304" pitchFamily="18" charset="0"/>
              </a:rPr>
              <a:t>   </a:t>
            </a:r>
            <a:r>
              <a:rPr lang="en-US" altLang="ko-KR" u="sng" smtClean="0">
                <a:solidFill>
                  <a:srgbClr val="009900"/>
                </a:solidFill>
                <a:cs typeface="Times New Roman" panose="02020603050405020304" pitchFamily="18" charset="0"/>
              </a:rPr>
              <a:t>110</a:t>
            </a:r>
            <a:r>
              <a:rPr lang="en-US" altLang="ko-KR" smtClean="0">
                <a:cs typeface="Times New Roman" panose="02020603050405020304" pitchFamily="18" charset="0"/>
              </a:rPr>
              <a:t>00001 10000011 00011011 11111111</a:t>
            </a:r>
          </a:p>
          <a:p>
            <a:pPr algn="just" eaLnBrk="1" hangingPunct="1">
              <a:buFontTx/>
              <a:buNone/>
            </a:pPr>
            <a:r>
              <a:rPr lang="en-US" altLang="ko-KR" smtClean="0">
                <a:solidFill>
                  <a:schemeClr val="hlink"/>
                </a:solidFill>
                <a:cs typeface="Times New Roman" panose="02020603050405020304" pitchFamily="18" charset="0"/>
              </a:rPr>
              <a:t>	c.</a:t>
            </a:r>
            <a:r>
              <a:rPr lang="en-US" altLang="ko-KR" smtClean="0">
                <a:cs typeface="Times New Roman" panose="02020603050405020304" pitchFamily="18" charset="0"/>
              </a:rPr>
              <a:t>   </a:t>
            </a:r>
            <a:r>
              <a:rPr lang="en-US" altLang="ko-KR" u="sng" smtClean="0">
                <a:solidFill>
                  <a:srgbClr val="009900"/>
                </a:solidFill>
                <a:cs typeface="Times New Roman" panose="02020603050405020304" pitchFamily="18" charset="0"/>
              </a:rPr>
              <a:t>14</a:t>
            </a:r>
            <a:r>
              <a:rPr lang="en-US" altLang="ko-KR" smtClean="0">
                <a:cs typeface="Times New Roman" panose="02020603050405020304" pitchFamily="18" charset="0"/>
              </a:rPr>
              <a:t>.23.120.8</a:t>
            </a:r>
          </a:p>
          <a:p>
            <a:pPr algn="just" eaLnBrk="1" hangingPunct="1">
              <a:buFontTx/>
              <a:buNone/>
            </a:pPr>
            <a:r>
              <a:rPr lang="en-US" altLang="ko-KR" smtClean="0">
                <a:solidFill>
                  <a:schemeClr val="hlink"/>
                </a:solidFill>
                <a:cs typeface="Times New Roman" panose="02020603050405020304" pitchFamily="18" charset="0"/>
              </a:rPr>
              <a:t>	d.</a:t>
            </a:r>
            <a:r>
              <a:rPr lang="en-US" altLang="ko-KR" smtClean="0">
                <a:cs typeface="Times New Roman" panose="02020603050405020304" pitchFamily="18" charset="0"/>
              </a:rPr>
              <a:t>   </a:t>
            </a:r>
            <a:r>
              <a:rPr lang="en-US" altLang="ko-KR" u="sng" smtClean="0">
                <a:solidFill>
                  <a:srgbClr val="009900"/>
                </a:solidFill>
                <a:cs typeface="Times New Roman" panose="02020603050405020304" pitchFamily="18" charset="0"/>
              </a:rPr>
              <a:t>252</a:t>
            </a:r>
            <a:r>
              <a:rPr lang="en-US" altLang="ko-KR" smtClean="0">
                <a:cs typeface="Times New Roman" panose="02020603050405020304" pitchFamily="18" charset="0"/>
              </a:rPr>
              <a:t>.5.15.111</a:t>
            </a:r>
          </a:p>
          <a:p>
            <a:pPr eaLnBrk="1" hangingPunct="1"/>
            <a:endParaRPr lang="en-US" altLang="ko-KR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ko-KR" smtClean="0">
                <a:cs typeface="Times New Roman" panose="02020603050405020304" pitchFamily="18" charset="0"/>
              </a:rPr>
              <a:t>Solution</a:t>
            </a:r>
          </a:p>
          <a:p>
            <a:pPr eaLnBrk="1" hangingPunct="1">
              <a:buFontTx/>
              <a:buNone/>
            </a:pPr>
            <a:r>
              <a:rPr lang="en-US" altLang="ko-KR" smtClean="0">
                <a:solidFill>
                  <a:schemeClr val="hlink"/>
                </a:solidFill>
                <a:cs typeface="Times New Roman" panose="02020603050405020304" pitchFamily="18" charset="0"/>
              </a:rPr>
              <a:t>	a.</a:t>
            </a:r>
            <a:r>
              <a:rPr lang="en-US" altLang="ko-KR" smtClean="0">
                <a:cs typeface="Times New Roman" panose="02020603050405020304" pitchFamily="18" charset="0"/>
              </a:rPr>
              <a:t> The first bit is 0. This is a class A address.</a:t>
            </a:r>
          </a:p>
          <a:p>
            <a:pPr eaLnBrk="1" hangingPunct="1">
              <a:buFontTx/>
              <a:buNone/>
            </a:pPr>
            <a:r>
              <a:rPr lang="en-US" altLang="ko-KR" smtClean="0">
                <a:solidFill>
                  <a:schemeClr val="hlink"/>
                </a:solidFill>
                <a:cs typeface="Times New Roman" panose="02020603050405020304" pitchFamily="18" charset="0"/>
              </a:rPr>
              <a:t>	b.</a:t>
            </a:r>
            <a:r>
              <a:rPr lang="en-US" altLang="ko-KR" smtClean="0">
                <a:cs typeface="Times New Roman" panose="02020603050405020304" pitchFamily="18" charset="0"/>
              </a:rPr>
              <a:t> The first 2 bits are 1; the third bit is 0. This is a class C address.</a:t>
            </a:r>
          </a:p>
          <a:p>
            <a:pPr eaLnBrk="1" hangingPunct="1">
              <a:buFontTx/>
              <a:buNone/>
            </a:pPr>
            <a:r>
              <a:rPr lang="en-US" altLang="ko-KR" smtClean="0">
                <a:solidFill>
                  <a:schemeClr val="hlink"/>
                </a:solidFill>
                <a:cs typeface="Times New Roman" panose="02020603050405020304" pitchFamily="18" charset="0"/>
              </a:rPr>
              <a:t>	c.</a:t>
            </a:r>
            <a:r>
              <a:rPr lang="en-US" altLang="ko-KR" smtClean="0">
                <a:cs typeface="Times New Roman" panose="02020603050405020304" pitchFamily="18" charset="0"/>
              </a:rPr>
              <a:t> The first byte is 14; the class is A.</a:t>
            </a:r>
          </a:p>
          <a:p>
            <a:pPr eaLnBrk="1" hangingPunct="1">
              <a:buFontTx/>
              <a:buNone/>
            </a:pPr>
            <a:r>
              <a:rPr lang="en-US" altLang="ko-KR" smtClean="0">
                <a:solidFill>
                  <a:schemeClr val="hlink"/>
                </a:solidFill>
                <a:cs typeface="Times New Roman" panose="02020603050405020304" pitchFamily="18" charset="0"/>
              </a:rPr>
              <a:t>	d.</a:t>
            </a:r>
            <a:r>
              <a:rPr lang="en-US" altLang="ko-KR" smtClean="0">
                <a:cs typeface="Times New Roman" panose="02020603050405020304" pitchFamily="18" charset="0"/>
              </a:rPr>
              <a:t> The first byte is 252; the class is E.</a:t>
            </a:r>
          </a:p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Computer Networks</a:t>
            </a:r>
          </a:p>
        </p:txBody>
      </p:sp>
      <p:sp>
        <p:nvSpPr>
          <p:cNvPr id="1024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19-</a:t>
            </a:r>
            <a:fld id="{24DEC8F4-3BB3-426B-9285-EA0CB20E28E0}" type="slidenum">
              <a:rPr lang="en-US" altLang="ko-KR"/>
              <a:pPr eaLnBrk="1" hangingPunct="1"/>
              <a:t>9</a:t>
            </a:fld>
            <a:endParaRPr lang="en-US" altLang="ko-KR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Classes and Blocks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965200"/>
          </a:xfrm>
          <a:noFill/>
        </p:spPr>
        <p:txBody>
          <a:bodyPr/>
          <a:lstStyle/>
          <a:p>
            <a:pPr eaLnBrk="1" hangingPunct="1"/>
            <a:r>
              <a:rPr lang="en-US" altLang="ko-KR" sz="1800" smtClean="0"/>
              <a:t>In classful addressing, a large part of the available addresses were wasted</a:t>
            </a:r>
          </a:p>
          <a:p>
            <a:pPr eaLnBrk="1" hangingPunct="1"/>
            <a:endParaRPr lang="en-US" altLang="ko-KR" sz="1800" smtClean="0"/>
          </a:p>
        </p:txBody>
      </p:sp>
      <p:pic>
        <p:nvPicPr>
          <p:cNvPr id="102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2286000"/>
            <a:ext cx="74930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교수님 서식">
  <a:themeElements>
    <a:clrScheme name="교수님 서식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교수님 서식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교수님 서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수님 서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수님 서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수님 서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수님 서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수님 서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수님 서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수님 서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수님 서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수님 서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수님 서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수님 서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교수님 서식</Template>
  <TotalTime>388</TotalTime>
  <Words>934</Words>
  <Application>Microsoft Office PowerPoint</Application>
  <PresentationFormat>On-screen Show (4:3)</PresentationFormat>
  <Paragraphs>171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굴림</vt:lpstr>
      <vt:lpstr>Arial</vt:lpstr>
      <vt:lpstr>Times New Roman</vt:lpstr>
      <vt:lpstr>Wingdings</vt:lpstr>
      <vt:lpstr>Times</vt:lpstr>
      <vt:lpstr>교수님 서식</vt:lpstr>
      <vt:lpstr>Part 4  Network Layer</vt:lpstr>
      <vt:lpstr>Position of network layer</vt:lpstr>
      <vt:lpstr>Chapter 19.  Network Layer: Logical Addressing</vt:lpstr>
      <vt:lpstr>IPv4 Addresses</vt:lpstr>
      <vt:lpstr>Example</vt:lpstr>
      <vt:lpstr>Classful addressing</vt:lpstr>
      <vt:lpstr>Finding the address class </vt:lpstr>
      <vt:lpstr>Classful Addressing: Example</vt:lpstr>
      <vt:lpstr>Classes and Blocks</vt:lpstr>
      <vt:lpstr>Netid and Hostid</vt:lpstr>
      <vt:lpstr>Mask: Default Mask</vt:lpstr>
      <vt:lpstr>Subnetting</vt:lpstr>
      <vt:lpstr>Classless addressing</vt:lpstr>
      <vt:lpstr>Mask and Address Blocks</vt:lpstr>
      <vt:lpstr>Network Address</vt:lpstr>
      <vt:lpstr>Two-Level Hierarchy: No Subnetting</vt:lpstr>
      <vt:lpstr>Three-Levels of Hierarchy: Subnetting</vt:lpstr>
      <vt:lpstr>Address Allocation and Distribution: Example</vt:lpstr>
      <vt:lpstr>Network Address Translation: NAT</vt:lpstr>
      <vt:lpstr>Addresses Translation</vt:lpstr>
      <vt:lpstr>Translation Table</vt:lpstr>
      <vt:lpstr>Five-Column Translation Table</vt:lpstr>
      <vt:lpstr>IPv6 Addresses</vt:lpstr>
      <vt:lpstr>IPv6 Address Space</vt:lpstr>
      <vt:lpstr>IPv6 Addresses</vt:lpstr>
      <vt:lpstr>IPv6 Addresses</vt:lpstr>
    </vt:vector>
  </TitlesOfParts>
  <Company>CCLAB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19. Host-to-Host Delivery: Internetworking, Addressing, and Routing</dc:title>
  <dc:creator>이한선</dc:creator>
  <cp:lastModifiedBy>Saki</cp:lastModifiedBy>
  <cp:revision>26</cp:revision>
  <dcterms:created xsi:type="dcterms:W3CDTF">2004-09-09T01:35:45Z</dcterms:created>
  <dcterms:modified xsi:type="dcterms:W3CDTF">2017-09-13T03:58:08Z</dcterms:modified>
</cp:coreProperties>
</file>