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1CB6-F2BF-488C-F757-63A1939A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6362" y="0"/>
            <a:ext cx="8791575" cy="23876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TRANSFORMATION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A28F-9DD8-D27E-448A-130482176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912203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Transformation Matrix is a matrix that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 transforms one vector into another vector by the process of matrix multiplication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. The transformation matrix alters the cartesian system and maps the coordinates of the vector to the new coordinates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60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0928-1192-39D5-0BFF-0BC06E6B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12780-7D50-9A17-159A-A1E0F3039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47"/>
            <a:ext cx="12192000" cy="6864347"/>
          </a:xfrm>
        </p:spPr>
      </p:pic>
    </p:spTree>
    <p:extLst>
      <p:ext uri="{BB962C8B-B14F-4D97-AF65-F5344CB8AC3E}">
        <p14:creationId xmlns:p14="http://schemas.microsoft.com/office/powerpoint/2010/main" val="296836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A460-977F-43B5-BC18-3CBAA5FC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Translation (defination0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2F76-C85D-0C65-8B1A-A6B2B078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 translation slides an object a fixed distance in a given direction.  The original object and its translation have the same shape and size, and they face in the same direction.  It is a direct isometry.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In simple words, translation means, it just moves the given figure without rotating, re sizing or anything else.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29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E132-2724-7E33-ED28-047E8AB4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dirty="0">
                <a:solidFill>
                  <a:srgbClr val="4C8005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Translation Rule Using Matrix</a:t>
            </a:r>
            <a:br>
              <a:rPr lang="en-IN" b="0" i="0" dirty="0">
                <a:solidFill>
                  <a:srgbClr val="4C8005"/>
                </a:solidFill>
                <a:effectLst/>
                <a:latin typeface="Comic Sans MS" panose="030F0702030302020204" pitchFamily="66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CF7F-A9FA-11C4-2F2F-97ECF461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Let A (-2, 1), B (2, 4) and (4, 2) be the three vertices of a triangle. First we have to write the given vertices in matrix form as given below.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If the given figure is translated "h" units on the x-axis and "k" units on the y-axis, then the translation transformation matrix will be as given below.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2437E-5064-06A2-4846-5C2069B9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62" y="3182366"/>
            <a:ext cx="2190858" cy="141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76AE6-C433-608A-8CA4-75F0E474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605" y="5407928"/>
            <a:ext cx="2044236" cy="13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3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32DB-1F90-E479-4C95-42B75B8D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76" y="-97919"/>
            <a:ext cx="9905998" cy="147857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1051-720F-DFD5-AF28-F72D801C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76" y="1221966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And we can get the vertices of the translated image using the matrix shown below.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Vertices of the translated image  are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(-2+h, 1+k), (2+h, 4+k), (4+h, 2+k)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061F6-8AC4-A4CE-F700-2F91B308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60" y="2332880"/>
            <a:ext cx="6065929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0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DA44-9B27-D5CE-7C62-62047CC0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FAFD1-52AD-052A-7198-E60474E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FD80E-FFA1-3FE1-84E9-FED6A976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7AC1-C53E-9D93-8E7B-5B732B0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shearing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0B20-0253-7D20-F705-6ACFFFC0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The shearing changes the vector in such a way that the square boxes in the coordinate axes are deformed into parallelograms. The transformation matrix for shearing along the x-axis is 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Untitled Sans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and it transforms the vector A = xi +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yj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 to A'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x'i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 +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y'j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 such that x' = x +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ky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, y' = y. This transformation can be understood from the below multiplication of matrices.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88DBE-FC7B-DD1D-BBA2-2F893FAD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01" y="3254937"/>
            <a:ext cx="1213140" cy="899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FF9AA-C707-CDD1-DDE9-7DC673E9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98" y="5272662"/>
            <a:ext cx="3078838" cy="12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6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92D3-7115-9CEC-95DB-4D244D9A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D432E-4F4C-372A-E277-0B9AE8F6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799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2ACE-78DA-FE70-AD4B-E7C5DC6A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19" y="327514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/>
              <a:t>Applications of transformation matrix-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D481-B072-D27E-CA4E-5C943F30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718" y="1806084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The following are some of the important applications of the transformation matrix.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1. Vectors represented in a two or three-dimensional frame are transformed to another vector.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2. Inverse Space also use matrix transformations.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3. Dot Product and Cross Product of Vectors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4. Change of Basis of vectors is possible through transformations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5. Eigen Vectors and Eigen Values involve matrix and matrix transformation.</a:t>
            </a:r>
          </a:p>
          <a:p>
            <a:pPr marL="457200" indent="-457200"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inheri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A264-6A25-2120-52E4-B220EB96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79673"/>
            <a:ext cx="9905998" cy="1478570"/>
          </a:xfrm>
        </p:spPr>
        <p:txBody>
          <a:bodyPr>
            <a:normAutofit/>
          </a:bodyPr>
          <a:lstStyle/>
          <a:p>
            <a:r>
              <a:rPr lang="en-IN" sz="6000" dirty="0"/>
              <a:t>       </a:t>
            </a:r>
            <a:r>
              <a:rPr lang="en-IN" sz="9600" dirty="0">
                <a:latin typeface="Algerian" panose="04020705040A020607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5363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830-204D-9D53-8562-39B14A7F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D6192-2BA7-FDFD-F07D-34CC99FD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594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88EA-45D4-2458-69E5-B9C54848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5" y="118299"/>
            <a:ext cx="9905998" cy="1478570"/>
          </a:xfrm>
        </p:spPr>
        <p:txBody>
          <a:bodyPr/>
          <a:lstStyle/>
          <a:p>
            <a:r>
              <a:rPr lang="en-IN" sz="6000" dirty="0"/>
              <a:t>STREACHING/scaling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4FF1-8C58-A094-D873-21503CB7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18" y="1167948"/>
            <a:ext cx="9905999" cy="495947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The linear transformation enlarges the distance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xy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 plane by a constant value. Here the distance is enlarged or compressed in a particular direction with reference to only one of the axis and the other axis is kept constant. A stretch along the x-axis by keeping the y-axis the same is x'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kx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, and y' = y. Here k is a constant numeric value and for k &gt; 1 it is a stretch, k &lt; 1 it is a compression, and for k = 1 it is the same point. The transformation matrix for a stretch along the x-axis is as follows.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Untitled Sans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Also, we can stretch along the y-axis to obtain x' = x, and y' =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ntitled Sans"/>
              </a:rPr>
              <a:t>ky.</a:t>
            </a:r>
            <a:r>
              <a:rPr lang="en-US" b="0" i="0" dirty="0">
                <a:solidFill>
                  <a:srgbClr val="333333"/>
                </a:solidFill>
                <a:effectLst/>
                <a:latin typeface="Untitled Sans"/>
              </a:rPr>
              <a:t> The transformation matrix for a stretch along the y-axis is as follows.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30BA3-A32A-85D5-0A0A-2CF0C17E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54" y="4308049"/>
            <a:ext cx="1906669" cy="665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2C1A9-3C34-70DF-1EB7-7075B37F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94" y="5882326"/>
            <a:ext cx="1918355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B2B-4E11-BE2C-10C3-13696117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CA495-430C-A2A8-E774-4684D4C9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875" y="2824956"/>
            <a:ext cx="9363075" cy="2390775"/>
          </a:xfrm>
        </p:spPr>
      </p:pic>
    </p:spTree>
    <p:extLst>
      <p:ext uri="{BB962C8B-B14F-4D97-AF65-F5344CB8AC3E}">
        <p14:creationId xmlns:p14="http://schemas.microsoft.com/office/powerpoint/2010/main" val="355135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0FE0-6F2A-5DA1-3F45-2645118A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316" y="147178"/>
            <a:ext cx="9905998" cy="1478570"/>
          </a:xfrm>
        </p:spPr>
        <p:txBody>
          <a:bodyPr>
            <a:normAutofit/>
          </a:bodyPr>
          <a:lstStyle/>
          <a:p>
            <a:r>
              <a:rPr lang="en-IN" sz="5400" dirty="0"/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FAE9-E634-88D4-A0EA-ECB72E11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364" y="180642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The transformation matrix helps to rotate the vector in an anticlockwise direction at an angle </a:t>
            </a:r>
            <a:r>
              <a:rPr lang="el-GR" b="0" i="0" dirty="0">
                <a:solidFill>
                  <a:srgbClr val="333333"/>
                </a:solidFill>
                <a:effectLst/>
                <a:latin typeface="Untitled Sans"/>
              </a:rPr>
              <a:t>θ. </a:t>
            </a: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The transformation matrix </a:t>
            </a:r>
            <a:endParaRPr lang="en-IN" b="0" i="0" dirty="0">
              <a:solidFill>
                <a:srgbClr val="333333"/>
              </a:solidFill>
              <a:effectLst/>
              <a:latin typeface="MJXc-TeX-size3-R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MJXc-TeX-size3-R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MJXc-TeX-size3-R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transforms the vector xi +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Untitled Sans"/>
              </a:rPr>
              <a:t>yj</a:t>
            </a: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 to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Untitled Sans"/>
              </a:rPr>
              <a:t>x'i</a:t>
            </a: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 +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Untitled Sans"/>
              </a:rPr>
              <a:t>y'j</a:t>
            </a: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, which is represented as follows.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255CC-21FA-D147-5B68-DBC8EE60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55" y="2790334"/>
            <a:ext cx="2939272" cy="107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5D50C-CD64-98ED-1493-C5E63D23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63" y="4544805"/>
            <a:ext cx="4620699" cy="16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2C75-B820-BE89-6FA7-79975DA0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03BC9-C4B7-4C99-0E5E-275B51FD9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20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D3C5-A530-CD2A-A34B-1539B43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EE1E-7A80-D162-10BB-1673FCAD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Reflection Matrix It is also called a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 flip matrix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. Reflection is the mirror image of the original object. In other words, we can say that it is a rotation operation with 180°. In reflection transformation, the size of the object does not change. It can be represented in matrix form 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B4F9-B452-FE33-506E-0133B339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053527"/>
            <a:ext cx="4465707" cy="25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1AB5-2783-481D-DF5C-1E151190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BBBB2-F17A-B419-B055-E972EA2C0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4488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9F74-5BD0-0000-9405-4D1CCDA7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66044-52C3-5116-A921-3460C38D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150"/>
          </a:xfrm>
        </p:spPr>
      </p:pic>
    </p:spTree>
    <p:extLst>
      <p:ext uri="{BB962C8B-B14F-4D97-AF65-F5344CB8AC3E}">
        <p14:creationId xmlns:p14="http://schemas.microsoft.com/office/powerpoint/2010/main" val="344167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636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Cascadia Code</vt:lpstr>
      <vt:lpstr>Comic Sans MS</vt:lpstr>
      <vt:lpstr>inherit</vt:lpstr>
      <vt:lpstr>MJXc-TeX-size3-R</vt:lpstr>
      <vt:lpstr>Roboto</vt:lpstr>
      <vt:lpstr>Tw Cen MT</vt:lpstr>
      <vt:lpstr>Untitled Sans</vt:lpstr>
      <vt:lpstr>Circuit</vt:lpstr>
      <vt:lpstr>TRANSFORMATION MATRIX</vt:lpstr>
      <vt:lpstr>PowerPoint Presentation</vt:lpstr>
      <vt:lpstr>STREACHING/scaling</vt:lpstr>
      <vt:lpstr>Scaling example</vt:lpstr>
      <vt:lpstr>ROTATION</vt:lpstr>
      <vt:lpstr>PowerPoint Presentation</vt:lpstr>
      <vt:lpstr>Reflection</vt:lpstr>
      <vt:lpstr>PowerPoint Presentation</vt:lpstr>
      <vt:lpstr>PowerPoint Presentation</vt:lpstr>
      <vt:lpstr>PowerPoint Presentation</vt:lpstr>
      <vt:lpstr>Translation (defination0</vt:lpstr>
      <vt:lpstr>Translation Rule Using Matrix </vt:lpstr>
      <vt:lpstr>PowerPoint Presentation</vt:lpstr>
      <vt:lpstr>PowerPoint Presentation</vt:lpstr>
      <vt:lpstr>shearing</vt:lpstr>
      <vt:lpstr>PowerPoint Presentation</vt:lpstr>
      <vt:lpstr>Applications of transformation matrix-</vt:lpstr>
      <vt:lpstr>      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MATRIX</dc:title>
  <dc:creator>abhaygurung612@gmail.com</dc:creator>
  <cp:lastModifiedBy>abhaygurung612@gmail.com</cp:lastModifiedBy>
  <cp:revision>1</cp:revision>
  <dcterms:created xsi:type="dcterms:W3CDTF">2022-11-09T18:23:15Z</dcterms:created>
  <dcterms:modified xsi:type="dcterms:W3CDTF">2022-11-09T21:24:08Z</dcterms:modified>
</cp:coreProperties>
</file>