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Merriweather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bold.fntdata"/><Relationship Id="rId14" Type="http://schemas.openxmlformats.org/officeDocument/2006/relationships/font" Target="fonts/Merriweather-regular.fntdata"/><Relationship Id="rId17" Type="http://schemas.openxmlformats.org/officeDocument/2006/relationships/font" Target="fonts/Merriweather-boldItalic.fntdata"/><Relationship Id="rId16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f480d2f3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ff480d2f3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ff480d2f3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ff480d2f3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ff480d2f3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ff480d2f3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75" y="610425"/>
            <a:ext cx="4901375" cy="228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y para qué sirve Apache Kafka?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Es una plataforma distribuida de transmisión de datos en tiempo real, diseñada originalmente por Linkedin y luego convertida a código abierto por la fundación Apache.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Permite publicar, almacenar y procesar flujos de datos en tiempo real.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s"/>
              <a:t>Sirve para transferir grandes cantidades de datos de varias fuentes a los usuarios de forma eficiente y rápida.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Bondades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s"/>
              <a:t>Distribución.</a:t>
            </a:r>
            <a:r>
              <a:rPr lang="es"/>
              <a:t> Está diseñado para ser distribuido, lo que significa que los datos se dividen entre varios nodos para tener mayor </a:t>
            </a:r>
            <a:r>
              <a:rPr lang="es"/>
              <a:t>disponibilidad</a:t>
            </a:r>
            <a:r>
              <a:rPr lang="es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s"/>
              <a:t>Persistencia de mensajes.</a:t>
            </a:r>
            <a:r>
              <a:rPr lang="es"/>
              <a:t> Almacena los mensajes de manera persistente, lo que asegura que los datos estén disponibles incluso si un productor falla.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s"/>
              <a:t>Alto rendimiento.</a:t>
            </a:r>
            <a:r>
              <a:rPr lang="es"/>
              <a:t> Se pueden procesar grandes cantidades de mensajes con una latencia muy baja.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s"/>
              <a:t>Compatibilidad con diferentes lenguajes.</a:t>
            </a:r>
            <a:r>
              <a:rPr lang="es"/>
              <a:t> Soporta múltiples lenguajes de programación como Java, Python o C, entre otros.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s"/>
              <a:t>Integración con ecosistemas de Big Data.</a:t>
            </a:r>
            <a:r>
              <a:rPr lang="es"/>
              <a:t> Se integra con herramientas como Apache Hadoop, Apache Spark, Apache Flink, entre otras.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Debilidades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s"/>
              <a:t>Complejidad.</a:t>
            </a:r>
            <a:r>
              <a:rPr lang="es"/>
              <a:t> Se necesita una configuración cuidadosa y la gestión puede llegar a ser complicada. Además, requiere monitoreo y ajustes para mantener el rendimiento.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s"/>
              <a:t>Alto consumo de recursos.</a:t>
            </a:r>
            <a:r>
              <a:rPr lang="es"/>
              <a:t> Puede llegar a consumir muchos recursos del sistema, como CPU, memoria y almacenamiento.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s"/>
              <a:t>No es adecuado para mensajes críticos en tiempo real.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s"/>
              <a:t>Curva de aprendizaje. </a:t>
            </a:r>
            <a:r>
              <a:rPr lang="es"/>
              <a:t>Se necesita buen conocimiento técnico, lo que puede ser un obstáculo para quienes no tenemos la experiencia.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