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C54-E6E7-482F-B6C3-DA378FDA1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7339D-69BC-4365-B686-9A54E526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924C-984A-43CB-BEA0-E94BA032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1AAE-F97C-4FAA-90C4-7F91D8CB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8129-A761-408B-BCF7-B5EFEE5B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FA7-18BF-4A48-B190-A7E3E4F9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9BEEC-50D3-4B83-9599-D00827BD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BC8C-D4E4-4CF6-B1C4-D2C0E296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C40B-DE2C-4F37-8F97-20C71E94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5DAD-1DE9-4125-AD62-43906984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0A14A-6B8E-4931-AD49-4C436089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210AA-49EB-4B11-8FEB-C2262C536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8474-6681-4CA0-8FD2-B53ADB3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5537-F162-4B78-8C62-27786A76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B2C3-3DAF-4206-8F3D-4F56658A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9C1F-26B3-4748-8984-DB145867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0B29-72B8-4C96-B308-14BB01C4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8ADF-B0D3-4C7C-A943-C39F799F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C2A8-F732-422B-A356-82FB84A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A7DE-4D84-447F-BA4B-FBBF313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66E9-CCB1-46B2-95D7-495ADF5E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F98E-D026-4D3E-907C-BB285950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DF7A-7385-45E4-9656-30BF77FA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398C-C837-478A-99D8-B20D3379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DFD0-A933-4DB8-ABE3-274BC0B3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8D98-DF97-4794-A6BE-BED96B3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2107-08C7-4347-BB23-C63ED471B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037C-BDA3-496F-999C-90B88197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6B87-9E14-4724-98E3-ACEA1CF9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A9DF-9EFA-49C3-88A7-9AC4E947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2E6B-886A-4E2D-BE92-159CECA4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C960-453E-46EE-A0FB-F94AEC03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53B18-F441-4356-8826-7E95CF86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08E4-1E4D-420F-9FFE-68B99DB6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81FAE-8240-422E-8A78-C088C7DB6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8E98-A16C-41F8-A4BB-739806B1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5CC42-08EA-4847-964A-7278130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1394-C308-4BE1-A1AF-2BB26683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C7182-711C-4C17-BBB2-8D8968C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138F-4A9E-4F0E-AFFD-39C4652E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503E1-AFF5-49E3-AD51-1F4E5F04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43746-F1AE-48FA-B870-6CE0D91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3B69-67F4-45F1-A941-0603F268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6BE51-886A-4388-A49A-136E34FE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F2CBA-4963-4EF1-84CB-CEF00C02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C6A66-22F8-4CF9-BD92-DC77AE05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AE63-2101-4859-AC89-312FD63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D6C2-0B61-4DAA-93F2-ED9A3EBE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551C-5958-462A-BCD9-DD13EF91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0BEB-EE6C-4168-B27D-B76527DB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56C0-2EBB-497E-9B76-C5E33A9A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FBC4-BD14-4B29-950D-A97D2940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3DF6-B024-4ECA-8E88-357C8ACA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4221D-D08E-4F9D-9066-7CD2D26E1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F38CE-C130-4B5D-9917-21864AB9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CD5AE-0EA7-4A90-8952-D6DA9E7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2248C-A00A-43C5-9673-5FAD898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CC76C-1FE3-4C04-8B9F-23BB6E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D48CD-1719-4245-A4CB-192DDC8A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7526E-5EA3-4BC7-A5DC-79F67C49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D5C8-B3D6-4FBC-866F-837997D40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DB8E-E894-4745-A372-38B719562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4B67-4859-4222-BAD4-B43C4A32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F362-DE56-4357-9469-A1EF2D73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ED9-1E81-42F2-AFF4-1F13EFD5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540-97FE-4B53-9B6B-42850C11A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CB3F-482D-4FCF-8613-D7457FA11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Cisneros</dc:creator>
  <cp:lastModifiedBy>Uriel Cisneros</cp:lastModifiedBy>
  <cp:revision>1</cp:revision>
  <dcterms:created xsi:type="dcterms:W3CDTF">2020-02-12T22:20:32Z</dcterms:created>
  <dcterms:modified xsi:type="dcterms:W3CDTF">2020-02-12T22:21:09Z</dcterms:modified>
</cp:coreProperties>
</file>