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36E736-26F9-47E3-AC8E-54E8897AE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38856C-3647-4959-8A99-3CFF1D57D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5469FD-3CAE-48CD-B320-05019E461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AD3B-2C14-4B47-AB0D-F742EC52556E}" type="datetimeFigureOut">
              <a:rPr lang="es-MX" smtClean="0"/>
              <a:t>11/02/2020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23D551-80BF-4A68-AACF-5BF919159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A8A2C5-7C04-4CFF-8A86-4FE37BA75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0E9A-A88F-4EE5-BF7A-263E084593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3056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8C4D6F-D2B8-4ECE-81BF-2E5F23248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37713A1-25B2-49FF-8A89-DAE19402B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2FA35D-A09F-4198-938C-BB19A3D1F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AD3B-2C14-4B47-AB0D-F742EC52556E}" type="datetimeFigureOut">
              <a:rPr lang="es-MX" smtClean="0"/>
              <a:t>11/02/2020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34FB31-BABD-41A7-9105-0CBC5B5B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37909F-A510-4465-BA54-9D07CC8BC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0E9A-A88F-4EE5-BF7A-263E084593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6576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0F53904-1204-484C-8A42-DB96DB6A60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B6DD81-849C-4E92-B1D6-0941E9AFB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5DBA1F-ECED-4E5D-A851-CC184DD23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AD3B-2C14-4B47-AB0D-F742EC52556E}" type="datetimeFigureOut">
              <a:rPr lang="es-MX" smtClean="0"/>
              <a:t>11/02/2020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771919-32CD-4F93-84A9-87CA85DE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1DAF2C-D001-4508-8A45-4FAD80B56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0E9A-A88F-4EE5-BF7A-263E084593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285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72ECAB-4995-4727-8C2F-1C967B919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2578D9-F063-4485-B3AE-BE3EB9E92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30208A-3851-4AA6-ABA6-DB1114E4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AD3B-2C14-4B47-AB0D-F742EC52556E}" type="datetimeFigureOut">
              <a:rPr lang="es-MX" smtClean="0"/>
              <a:t>11/02/2020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F41498-984A-483B-B707-A68357747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C68E07-C927-4E0A-9541-F220F310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0E9A-A88F-4EE5-BF7A-263E084593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943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4DFEE-1173-4A12-A8FB-D9E78791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BCBED7-BAD5-4566-AD7F-C9CDC83DC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F6D985-668D-4A0A-BC51-CA613AC61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AD3B-2C14-4B47-AB0D-F742EC52556E}" type="datetimeFigureOut">
              <a:rPr lang="es-MX" smtClean="0"/>
              <a:t>11/02/2020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0648AC-93FD-45EB-9D68-63C1DAFBA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0BD895-500E-43EC-B668-DC776E90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0E9A-A88F-4EE5-BF7A-263E084593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7901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481505-887E-4660-97F5-097ABD579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5FCDFF-EA1A-4C1A-A5CE-6EA9ED4702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78168FC-23FF-43B7-9B94-7B20BFA65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86E927-E189-4493-BD22-214A0A082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AD3B-2C14-4B47-AB0D-F742EC52556E}" type="datetimeFigureOut">
              <a:rPr lang="es-MX" smtClean="0"/>
              <a:t>11/02/2020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44B7A0-670B-4F54-9AFE-BF779FFA7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01B5B6-2A74-4967-99B0-1C9270EA6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0E9A-A88F-4EE5-BF7A-263E084593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6929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9BB2AA-9B2E-4471-870C-9DF178F74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5B44D0-0339-49D4-8FFD-C811587A7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E12CC9-78A5-44D3-AFF3-A0C5FA81B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60F7EC1-6E8E-45AD-BCF1-FAB7FFA345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42D02C1-1A2E-4054-AE1C-E3BDCD8DE1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E8A8F43-EAFC-4583-9DFF-3740E4BD0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AD3B-2C14-4B47-AB0D-F742EC52556E}" type="datetimeFigureOut">
              <a:rPr lang="es-MX" smtClean="0"/>
              <a:t>11/02/2020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24B2A9F-3780-49D9-80BF-8A30B58E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9E4801A-ED67-49A2-87A8-D093AA8ED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0E9A-A88F-4EE5-BF7A-263E084593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4909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D96BBF-5B97-4B7F-B830-61DC07BA3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985744C-FE1B-4EEC-9B3A-04952148C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AD3B-2C14-4B47-AB0D-F742EC52556E}" type="datetimeFigureOut">
              <a:rPr lang="es-MX" smtClean="0"/>
              <a:t>11/02/2020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EDA6093-087D-432F-9EA7-A327944BE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D48C313-A96C-4816-9467-E10C088F9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0E9A-A88F-4EE5-BF7A-263E084593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8831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20C5A49-060C-4B61-9C20-7CDF55C30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AD3B-2C14-4B47-AB0D-F742EC52556E}" type="datetimeFigureOut">
              <a:rPr lang="es-MX" smtClean="0"/>
              <a:t>11/02/2020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AA41DB3-CCEF-41A7-B5B3-ABBDFDA26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483CC88-E7D0-497C-A543-68957972E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0E9A-A88F-4EE5-BF7A-263E084593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3410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F80ABB-FD3D-441B-806B-53E867B2D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2D5EE7-1CF4-4C42-A247-79E5207AC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D912D24-BB7D-4EFC-88CD-178785EA1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933093-7165-4869-83A3-2D230095E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AD3B-2C14-4B47-AB0D-F742EC52556E}" type="datetimeFigureOut">
              <a:rPr lang="es-MX" smtClean="0"/>
              <a:t>11/02/2020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8B4AC7-064A-4409-82D3-F5281A501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E7E0DD-4760-4F8E-A2CF-283DE630D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0E9A-A88F-4EE5-BF7A-263E084593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1565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2CC66-ED5B-48B3-B864-BD6846E18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30B8C5A-2EDF-476C-988E-391AEB65B3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ABE045C-CEFB-4B46-BCC1-C4D916871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A56A1C-48EC-49E6-90D6-B3D06611F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AD3B-2C14-4B47-AB0D-F742EC52556E}" type="datetimeFigureOut">
              <a:rPr lang="es-MX" smtClean="0"/>
              <a:t>11/02/2020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B5BE47A-EBCC-4D2A-A12B-82C364C29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489F21-DA1C-459C-9C7B-55AD161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0E9A-A88F-4EE5-BF7A-263E084593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0831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E727089-0591-42F8-8E09-55A38A020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42B415-3069-4B62-885A-DAA67C7ED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5D4BC5-643B-4394-880E-2830FD9F20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2AD3B-2C14-4B47-AB0D-F742EC52556E}" type="datetimeFigureOut">
              <a:rPr lang="es-MX" smtClean="0"/>
              <a:t>11/02/2020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B3EBAC-9D10-449C-BC9C-DE037F145C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F53B10-F7DC-4A93-A626-D3573F474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D0E9A-A88F-4EE5-BF7A-263E084593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0706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69F59-A68E-4A2A-81F1-318A3AE9F2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5D0184-B33E-4FAF-AC99-2E06B26ACC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91414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 CM</dc:creator>
  <cp:lastModifiedBy>DE CM</cp:lastModifiedBy>
  <cp:revision>1</cp:revision>
  <dcterms:created xsi:type="dcterms:W3CDTF">2020-02-11T22:07:47Z</dcterms:created>
  <dcterms:modified xsi:type="dcterms:W3CDTF">2020-02-11T22:08:02Z</dcterms:modified>
</cp:coreProperties>
</file>