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57" r:id="rId4"/>
    <p:sldId id="270" r:id="rId5"/>
    <p:sldId id="271" r:id="rId6"/>
    <p:sldId id="272" r:id="rId7"/>
    <p:sldId id="264" r:id="rId8"/>
    <p:sldId id="273" r:id="rId9"/>
    <p:sldId id="260" r:id="rId10"/>
    <p:sldId id="276" r:id="rId11"/>
    <p:sldId id="274" r:id="rId12"/>
    <p:sldId id="277" r:id="rId13"/>
    <p:sldId id="281" r:id="rId14"/>
    <p:sldId id="286" r:id="rId15"/>
    <p:sldId id="262" r:id="rId16"/>
    <p:sldId id="282" r:id="rId17"/>
    <p:sldId id="288" r:id="rId18"/>
    <p:sldId id="290" r:id="rId19"/>
    <p:sldId id="263" r:id="rId20"/>
    <p:sldId id="283" r:id="rId21"/>
    <p:sldId id="265" r:id="rId22"/>
    <p:sldId id="266" r:id="rId23"/>
    <p:sldId id="284" r:id="rId24"/>
    <p:sldId id="267" r:id="rId25"/>
    <p:sldId id="261" r:id="rId26"/>
    <p:sldId id="268" r:id="rId27"/>
    <p:sldId id="29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BFE8"/>
    <a:srgbClr val="FF99FF"/>
    <a:srgbClr val="A0E9D6"/>
    <a:srgbClr val="8BC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33F392-BBBB-4274-8D5C-44661BE57682}" v="1402" dt="2021-05-20T04:23:32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2" autoAdjust="0"/>
    <p:restoredTop sz="88761" autoAdjust="0"/>
  </p:normalViewPr>
  <p:slideViewPr>
    <p:cSldViewPr snapToGrid="0">
      <p:cViewPr varScale="1">
        <p:scale>
          <a:sx n="83" d="100"/>
          <a:sy n="83" d="100"/>
        </p:scale>
        <p:origin x="35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10:20:10.239"/>
    </inkml:context>
    <inkml:brush xml:id="br0">
      <inkml:brushProperty name="width" value="0.025" units="cm"/>
      <inkml:brushProperty name="height" value="0.15" units="cm"/>
      <inkml:brushProperty name="color" value="#FF0066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13:36:29.0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454 1,'-49'280,"22"-1,12-109,-54 515,-87 399,91-825,23-106,32-114,2-1,-4 63,11-84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13:36:33.4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1,'1'20,"1"1,1-1,1 0,6 21,-4-15,37 124,117 275,-150-403,1 0,1 0,26 35,-30-47,1 0,0 0,1-1,0 0,0-1,1 0,0 0,19 8,10 2,1-3,0-1,1-2,79 12,-61-18,1-2,0-3,64-6,184-35,-221 27,7-1,272-36,2 29,-359 21,0 0,0 1,18 3,-25-3,-1 0,1 0,0 0,0 0,0 1,-1-1,1 1,0-1,-1 1,0 0,1 0,-1 0,0 1,0-1,0 0,2 5,2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E2A4-D362-4E7F-948D-98F2A293C561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CEA0-786C-42F4-A1E1-81F3AEFC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0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CEA0-786C-42F4-A1E1-81F3AEFC7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9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CEA0-786C-42F4-A1E1-81F3AEFC7B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5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CEA0-786C-42F4-A1E1-81F3AEFC7B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CEA0-786C-42F4-A1E1-81F3AEFC7B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CNN pooling: the Pooling in the CNN mean that it reduce the </a:t>
            </a:r>
            <a:r>
              <a:rPr lang="en-US" sz="180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dimensions</a:t>
            </a: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of the feature </a:t>
            </a:r>
            <a:r>
              <a:rPr lang="en-US" sz="1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maps,and</a:t>
            </a: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that will help the process of the convolutional neural networks be faster </a:t>
            </a:r>
            <a:endParaRPr lang="en-US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CEA0-786C-42F4-A1E1-81F3AEFC7B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5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by drawing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CEA0-786C-42F4-A1E1-81F3AEFC7B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CEA0-786C-42F4-A1E1-81F3AEFC7B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CEA0-786C-42F4-A1E1-81F3AEFC7B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3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CEA0-786C-42F4-A1E1-81F3AEFC7B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24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pooling layer pools each input channel separately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not like the CNN it sum it up </a:t>
            </a:r>
          </a:p>
          <a:p>
            <a:endParaRPr lang="en-US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This means that the number of output channels for the pooling layer is the same as the number of input channels.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CEA0-786C-42F4-A1E1-81F3AEFC7B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6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CEA0-786C-42F4-A1E1-81F3AEFC7B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0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684D-A0D1-4FBA-AD5A-9385023516D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14F-1C92-4216-9C29-98C3C56B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684D-A0D1-4FBA-AD5A-9385023516D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14F-1C92-4216-9C29-98C3C56B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684D-A0D1-4FBA-AD5A-9385023516D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14F-1C92-4216-9C29-98C3C56B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4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684D-A0D1-4FBA-AD5A-9385023516D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14F-1C92-4216-9C29-98C3C56B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684D-A0D1-4FBA-AD5A-9385023516D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14F-1C92-4216-9C29-98C3C56B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684D-A0D1-4FBA-AD5A-9385023516D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14F-1C92-4216-9C29-98C3C56B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684D-A0D1-4FBA-AD5A-9385023516D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14F-1C92-4216-9C29-98C3C56B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684D-A0D1-4FBA-AD5A-9385023516D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14F-1C92-4216-9C29-98C3C56B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3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684D-A0D1-4FBA-AD5A-9385023516D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14F-1C92-4216-9C29-98C3C56B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8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684D-A0D1-4FBA-AD5A-9385023516D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14F-1C92-4216-9C29-98C3C56B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684D-A0D1-4FBA-AD5A-9385023516D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14F-1C92-4216-9C29-98C3C56B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684D-A0D1-4FBA-AD5A-9385023516D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314F-1C92-4216-9C29-98C3C56B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tH7cnRTatM5C-La9nj8yhp7x95J4Bug#scrollTo=C1ASZ9r6D8b-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dhuma/which-pooling-method-is-better-maxpooling-vs-minpooling-vs-average-pooling-95fb03f45a9#:~:text=Average%20pooling%20method%20smooths%20out,lighter%20pixels%20of%20the%20imag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2l.ai/chapter_convolutional-neural-networks/lenet.html" TargetMode="External"/><Relationship Id="rId5" Type="http://schemas.openxmlformats.org/officeDocument/2006/relationships/hyperlink" Target="https://arabicprogrammer.com/article/7990146715/" TargetMode="External"/><Relationship Id="rId4" Type="http://schemas.openxmlformats.org/officeDocument/2006/relationships/hyperlink" Target="https://www.cs.ryerson.ca/~aharley/vis/conv/fla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7598-6C2B-4E20-946A-3EF4E400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9918" y="1945153"/>
            <a:ext cx="5114816" cy="1741640"/>
          </a:xfrm>
        </p:spPr>
        <p:txBody>
          <a:bodyPr>
            <a:normAutofit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32B2B-289B-471C-BA8B-631BC8D4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3321" y="3837570"/>
            <a:ext cx="3548009" cy="564350"/>
          </a:xfrm>
        </p:spPr>
        <p:txBody>
          <a:bodyPr/>
          <a:lstStyle/>
          <a:p>
            <a:r>
              <a:rPr lang="en-US" dirty="0"/>
              <a:t>Abrar </a:t>
            </a:r>
            <a:r>
              <a:rPr lang="en-US" dirty="0" err="1"/>
              <a:t>Alabdulwahab</a:t>
            </a:r>
            <a:endParaRPr lang="en-US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424571E8-8AB8-4C8D-B1A2-B9B81E4E4C0B}"/>
              </a:ext>
            </a:extLst>
          </p:cNvPr>
          <p:cNvSpPr/>
          <p:nvPr/>
        </p:nvSpPr>
        <p:spPr>
          <a:xfrm>
            <a:off x="517135" y="1135811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81E716F-B09E-4D49-9676-C9BBFCE02DAD}"/>
              </a:ext>
            </a:extLst>
          </p:cNvPr>
          <p:cNvSpPr/>
          <p:nvPr/>
        </p:nvSpPr>
        <p:spPr>
          <a:xfrm>
            <a:off x="467477" y="2622808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E81B87F-E21A-48B6-86AB-4182E6A69F7A}"/>
              </a:ext>
            </a:extLst>
          </p:cNvPr>
          <p:cNvSpPr/>
          <p:nvPr/>
        </p:nvSpPr>
        <p:spPr>
          <a:xfrm>
            <a:off x="467477" y="4108753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9813FE7D-CB55-4125-81F0-CD7DF1C344DF}"/>
              </a:ext>
            </a:extLst>
          </p:cNvPr>
          <p:cNvSpPr/>
          <p:nvPr/>
        </p:nvSpPr>
        <p:spPr>
          <a:xfrm>
            <a:off x="2919574" y="1058897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ADCC8323-4028-411D-BE73-61E28F2CF5D1}"/>
              </a:ext>
            </a:extLst>
          </p:cNvPr>
          <p:cNvSpPr/>
          <p:nvPr/>
        </p:nvSpPr>
        <p:spPr>
          <a:xfrm>
            <a:off x="2919574" y="2243289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4B9B5A93-5205-47B8-B963-A54D2E3F7FC1}"/>
              </a:ext>
            </a:extLst>
          </p:cNvPr>
          <p:cNvSpPr/>
          <p:nvPr/>
        </p:nvSpPr>
        <p:spPr>
          <a:xfrm>
            <a:off x="2919574" y="3427681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6C09700-8D0E-4BD9-9741-FB94DF0B0750}"/>
              </a:ext>
            </a:extLst>
          </p:cNvPr>
          <p:cNvSpPr/>
          <p:nvPr/>
        </p:nvSpPr>
        <p:spPr>
          <a:xfrm>
            <a:off x="2919574" y="4612073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2EDD6C-6C50-4E73-BF2D-5AA6E35C1DD2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 flipV="1">
            <a:off x="1688389" y="1464727"/>
            <a:ext cx="1231185" cy="26698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BF01C5-1E3D-46D2-B6C8-B23FB9806EC7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1688389" y="1731713"/>
            <a:ext cx="1231185" cy="91740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7B78D5-17E2-430E-B689-4559B068F638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1688389" y="1731713"/>
            <a:ext cx="1231185" cy="210179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FC0BCD-5336-4BF8-85CC-A9E299A159DE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>
          <a:xfrm>
            <a:off x="1688389" y="1731713"/>
            <a:ext cx="1231185" cy="328619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766508-5A02-4A45-A6E8-28D2CD22012F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638731" y="1464727"/>
            <a:ext cx="1280843" cy="175398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36AC59-F064-4C6C-B62C-33D4917DE685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1638731" y="2649119"/>
            <a:ext cx="1280843" cy="56959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7B9CDF-9427-4A78-95A5-56941C1446F6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1638731" y="3218710"/>
            <a:ext cx="1280843" cy="61480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8A85BC-8414-4591-BD84-A265060732C4}"/>
              </a:ext>
            </a:extLst>
          </p:cNvPr>
          <p:cNvCxnSpPr>
            <a:cxnSpLocks/>
            <a:stCxn id="36" idx="6"/>
            <a:endCxn id="44" idx="2"/>
          </p:cNvCxnSpPr>
          <p:nvPr/>
        </p:nvCxnSpPr>
        <p:spPr>
          <a:xfrm>
            <a:off x="1638731" y="3218710"/>
            <a:ext cx="1280843" cy="179919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AF4CE71-4F30-4876-8B00-1800D9285B83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1638731" y="1464727"/>
            <a:ext cx="1280843" cy="3239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689914-5497-4B28-864B-478D0F232427}"/>
              </a:ext>
            </a:extLst>
          </p:cNvPr>
          <p:cNvCxnSpPr>
            <a:cxnSpLocks/>
            <a:stCxn id="38" idx="6"/>
            <a:endCxn id="44" idx="2"/>
          </p:cNvCxnSpPr>
          <p:nvPr/>
        </p:nvCxnSpPr>
        <p:spPr>
          <a:xfrm>
            <a:off x="1638731" y="4704655"/>
            <a:ext cx="1280843" cy="31324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F7E0063-D1EE-443B-8425-B6751DEE29ED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 flipV="1">
            <a:off x="1638731" y="3833511"/>
            <a:ext cx="1280843" cy="87114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46615E-E99F-40AB-8CE7-84F9F80A53E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1638731" y="2649119"/>
            <a:ext cx="1280843" cy="20555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44C5CB6A-43F8-4181-8AB4-A1DF20B7C417}"/>
              </a:ext>
            </a:extLst>
          </p:cNvPr>
          <p:cNvSpPr/>
          <p:nvPr/>
        </p:nvSpPr>
        <p:spPr>
          <a:xfrm>
            <a:off x="4787758" y="2246325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EE66E642-DC7C-4C1B-B8B4-0513FE08B8C7}"/>
              </a:ext>
            </a:extLst>
          </p:cNvPr>
          <p:cNvSpPr/>
          <p:nvPr/>
        </p:nvSpPr>
        <p:spPr>
          <a:xfrm>
            <a:off x="4787758" y="3486374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59383D-FB9A-432A-933B-CB850B65ED35}"/>
              </a:ext>
            </a:extLst>
          </p:cNvPr>
          <p:cNvCxnSpPr>
            <a:cxnSpLocks/>
            <a:stCxn id="39" idx="6"/>
            <a:endCxn id="68" idx="2"/>
          </p:cNvCxnSpPr>
          <p:nvPr/>
        </p:nvCxnSpPr>
        <p:spPr>
          <a:xfrm>
            <a:off x="3750068" y="1464727"/>
            <a:ext cx="1037690" cy="115808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1E5958E-15C8-4E46-89BC-A4D3251D69A5}"/>
              </a:ext>
            </a:extLst>
          </p:cNvPr>
          <p:cNvCxnSpPr>
            <a:cxnSpLocks/>
            <a:stCxn id="39" idx="6"/>
            <a:endCxn id="71" idx="2"/>
          </p:cNvCxnSpPr>
          <p:nvPr/>
        </p:nvCxnSpPr>
        <p:spPr>
          <a:xfrm>
            <a:off x="3750068" y="1464727"/>
            <a:ext cx="1037690" cy="239813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1476ECF-8C02-4A4E-9EDF-5D1C44D89420}"/>
              </a:ext>
            </a:extLst>
          </p:cNvPr>
          <p:cNvCxnSpPr>
            <a:cxnSpLocks/>
            <a:stCxn id="40" idx="6"/>
            <a:endCxn id="68" idx="2"/>
          </p:cNvCxnSpPr>
          <p:nvPr/>
        </p:nvCxnSpPr>
        <p:spPr>
          <a:xfrm flipV="1">
            <a:off x="3750068" y="2622808"/>
            <a:ext cx="1037690" cy="2631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834ADA-F742-4208-B15D-AE5649E23135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3750068" y="2649119"/>
            <a:ext cx="1037690" cy="12137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BA89BE-3F92-4449-A2B2-A7326BCA5BC8}"/>
              </a:ext>
            </a:extLst>
          </p:cNvPr>
          <p:cNvCxnSpPr>
            <a:cxnSpLocks/>
            <a:stCxn id="42" idx="6"/>
            <a:endCxn id="68" idx="2"/>
          </p:cNvCxnSpPr>
          <p:nvPr/>
        </p:nvCxnSpPr>
        <p:spPr>
          <a:xfrm flipV="1">
            <a:off x="3750068" y="2622808"/>
            <a:ext cx="1037690" cy="121070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969896B-45B5-4A82-B44D-B3B69E987737}"/>
              </a:ext>
            </a:extLst>
          </p:cNvPr>
          <p:cNvCxnSpPr>
            <a:cxnSpLocks/>
            <a:stCxn id="42" idx="6"/>
            <a:endCxn id="71" idx="2"/>
          </p:cNvCxnSpPr>
          <p:nvPr/>
        </p:nvCxnSpPr>
        <p:spPr>
          <a:xfrm>
            <a:off x="3750068" y="3833511"/>
            <a:ext cx="1037690" cy="293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1FE4CB-6144-4184-BE19-B3D8E9F15DDB}"/>
              </a:ext>
            </a:extLst>
          </p:cNvPr>
          <p:cNvCxnSpPr>
            <a:cxnSpLocks/>
            <a:stCxn id="44" idx="6"/>
            <a:endCxn id="68" idx="2"/>
          </p:cNvCxnSpPr>
          <p:nvPr/>
        </p:nvCxnSpPr>
        <p:spPr>
          <a:xfrm flipV="1">
            <a:off x="3750068" y="2622808"/>
            <a:ext cx="1037690" cy="2395095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CE78F6-2A1A-4097-AB9A-5CD75C2BE7A3}"/>
              </a:ext>
            </a:extLst>
          </p:cNvPr>
          <p:cNvCxnSpPr>
            <a:cxnSpLocks/>
            <a:stCxn id="44" idx="6"/>
            <a:endCxn id="71" idx="2"/>
          </p:cNvCxnSpPr>
          <p:nvPr/>
        </p:nvCxnSpPr>
        <p:spPr>
          <a:xfrm flipV="1">
            <a:off x="3750068" y="3862857"/>
            <a:ext cx="1037690" cy="11550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6F87C09-0F58-481A-AF54-23FD2B803D43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5568594" y="2622808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2A86A01-990D-473A-A4D5-E7ACBD5E2528}"/>
              </a:ext>
            </a:extLst>
          </p:cNvPr>
          <p:cNvCxnSpPr/>
          <p:nvPr/>
        </p:nvCxnSpPr>
        <p:spPr>
          <a:xfrm>
            <a:off x="5568594" y="3862857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4D075BC-7143-41EF-A727-78C0C2E10DBB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2389904" y="1874115"/>
            <a:ext cx="1919726" cy="25371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58FC8-85BB-456D-96B5-C388980CDFB2}"/>
              </a:ext>
            </a:extLst>
          </p:cNvPr>
          <p:cNvSpPr/>
          <p:nvPr/>
        </p:nvSpPr>
        <p:spPr>
          <a:xfrm>
            <a:off x="-181846" y="1543050"/>
            <a:ext cx="2410691" cy="675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D09DCC-6C15-49EB-A005-994FAB838CCC}"/>
              </a:ext>
            </a:extLst>
          </p:cNvPr>
          <p:cNvSpPr/>
          <p:nvPr/>
        </p:nvSpPr>
        <p:spPr>
          <a:xfrm>
            <a:off x="3475759" y="2166504"/>
            <a:ext cx="4499263" cy="46914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B47C46-0D6F-4AD1-97AC-68F889A4D6C7}"/>
              </a:ext>
            </a:extLst>
          </p:cNvPr>
          <p:cNvSpPr txBox="1">
            <a:spLocks/>
          </p:cNvSpPr>
          <p:nvPr/>
        </p:nvSpPr>
        <p:spPr>
          <a:xfrm>
            <a:off x="613065" y="441520"/>
            <a:ext cx="4571999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  <a:r>
              <a:rPr lang="en-US" sz="14400" dirty="0">
                <a:solidFill>
                  <a:schemeClr val="bg1"/>
                </a:solidFill>
              </a:rPr>
              <a:t>Max &amp; Aver Pooling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BF545-FE9D-40A3-8A9B-C9D260143231}"/>
              </a:ext>
            </a:extLst>
          </p:cNvPr>
          <p:cNvSpPr txBox="1"/>
          <p:nvPr/>
        </p:nvSpPr>
        <p:spPr>
          <a:xfrm>
            <a:off x="-20787" y="1581727"/>
            <a:ext cx="24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 Types..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F15E5-4859-47B4-8AC7-FF73E4DE5125}"/>
              </a:ext>
            </a:extLst>
          </p:cNvPr>
          <p:cNvSpPr txBox="1"/>
          <p:nvPr/>
        </p:nvSpPr>
        <p:spPr>
          <a:xfrm>
            <a:off x="3475760" y="2127825"/>
            <a:ext cx="166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MAX</a:t>
            </a:r>
            <a:r>
              <a:rPr lang="en-US" sz="20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851D4-2E1C-4587-8EC9-5760A681201F}"/>
              </a:ext>
            </a:extLst>
          </p:cNvPr>
          <p:cNvSpPr/>
          <p:nvPr/>
        </p:nvSpPr>
        <p:spPr>
          <a:xfrm>
            <a:off x="0" y="2166503"/>
            <a:ext cx="3475760" cy="46914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BCC2E2BC-C26E-4BE2-AFC2-02CFBAB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85298"/>
              </p:ext>
            </p:extLst>
          </p:nvPr>
        </p:nvGraphicFramePr>
        <p:xfrm>
          <a:off x="280552" y="2943228"/>
          <a:ext cx="4135584" cy="339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96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1033896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  <a:gridCol w="1033896">
                  <a:extLst>
                    <a:ext uri="{9D8B030D-6E8A-4147-A177-3AD203B41FA5}">
                      <a16:colId xmlns:a16="http://schemas.microsoft.com/office/drawing/2014/main" val="781380635"/>
                    </a:ext>
                  </a:extLst>
                </a:gridCol>
                <a:gridCol w="1033896">
                  <a:extLst>
                    <a:ext uri="{9D8B030D-6E8A-4147-A177-3AD203B41FA5}">
                      <a16:colId xmlns:a16="http://schemas.microsoft.com/office/drawing/2014/main" val="387486879"/>
                    </a:ext>
                  </a:extLst>
                </a:gridCol>
              </a:tblGrid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36229"/>
                  </a:ext>
                </a:extLst>
              </a:tr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90510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0609EBD4-A578-4FC7-8DFF-4B4335E4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26187"/>
              </p:ext>
            </p:extLst>
          </p:nvPr>
        </p:nvGraphicFramePr>
        <p:xfrm>
          <a:off x="2353537" y="4639544"/>
          <a:ext cx="2062600" cy="169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300">
                  <a:extLst>
                    <a:ext uri="{9D8B030D-6E8A-4147-A177-3AD203B41FA5}">
                      <a16:colId xmlns:a16="http://schemas.microsoft.com/office/drawing/2014/main" val="1329264335"/>
                    </a:ext>
                  </a:extLst>
                </a:gridCol>
                <a:gridCol w="1031300">
                  <a:extLst>
                    <a:ext uri="{9D8B030D-6E8A-4147-A177-3AD203B41FA5}">
                      <a16:colId xmlns:a16="http://schemas.microsoft.com/office/drawing/2014/main" val="4128384825"/>
                    </a:ext>
                  </a:extLst>
                </a:gridCol>
              </a:tblGrid>
              <a:tr h="8481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34508"/>
                  </a:ext>
                </a:extLst>
              </a:tr>
              <a:tr h="8481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25948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1BCE63B-64A1-461F-8013-B8E6AE2A3B4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89904" y="1874115"/>
            <a:ext cx="5907120" cy="25371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D41326-A114-4A38-9B34-87ABF885AD84}"/>
              </a:ext>
            </a:extLst>
          </p:cNvPr>
          <p:cNvSpPr txBox="1"/>
          <p:nvPr/>
        </p:nvSpPr>
        <p:spPr>
          <a:xfrm>
            <a:off x="7060506" y="2127825"/>
            <a:ext cx="247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</a:t>
            </a:r>
            <a:r>
              <a:rPr lang="en-US" sz="20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5E20A-E74B-474D-9C8F-ACB585D25156}"/>
              </a:ext>
            </a:extLst>
          </p:cNvPr>
          <p:cNvSpPr txBox="1"/>
          <p:nvPr/>
        </p:nvSpPr>
        <p:spPr>
          <a:xfrm>
            <a:off x="4919875" y="2066270"/>
            <a:ext cx="154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--- 56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E4AA07-F6EC-40CD-B282-0B8F7515E2AA}"/>
              </a:ext>
            </a:extLst>
          </p:cNvPr>
          <p:cNvSpPr txBox="1"/>
          <p:nvPr/>
        </p:nvSpPr>
        <p:spPr>
          <a:xfrm>
            <a:off x="8960775" y="2066270"/>
            <a:ext cx="1882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--- 18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69F0E4-7311-4E3D-B3C1-5E1296FCE786}"/>
              </a:ext>
            </a:extLst>
          </p:cNvPr>
          <p:cNvSpPr/>
          <p:nvPr/>
        </p:nvSpPr>
        <p:spPr>
          <a:xfrm>
            <a:off x="-355027" y="320261"/>
            <a:ext cx="1345627" cy="675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9FC2EC0-C408-4E3C-9CDE-49540115CD74}"/>
              </a:ext>
            </a:extLst>
          </p:cNvPr>
          <p:cNvSpPr/>
          <p:nvPr/>
        </p:nvSpPr>
        <p:spPr>
          <a:xfrm>
            <a:off x="49347" y="62064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92 L 0.44779 -0.16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83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93D0E44F-C087-462A-99D5-E8311C09F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89899"/>
              </p:ext>
            </p:extLst>
          </p:nvPr>
        </p:nvGraphicFramePr>
        <p:xfrm>
          <a:off x="7642514" y="3322587"/>
          <a:ext cx="880918" cy="870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18">
                  <a:extLst>
                    <a:ext uri="{9D8B030D-6E8A-4147-A177-3AD203B41FA5}">
                      <a16:colId xmlns:a16="http://schemas.microsoft.com/office/drawing/2014/main" val="308435982"/>
                    </a:ext>
                  </a:extLst>
                </a:gridCol>
              </a:tblGrid>
              <a:tr h="870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8BC4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486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ABF86F-50F2-4B23-8BFB-43E0A5DFD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27281"/>
              </p:ext>
            </p:extLst>
          </p:nvPr>
        </p:nvGraphicFramePr>
        <p:xfrm>
          <a:off x="8562135" y="4233523"/>
          <a:ext cx="880918" cy="870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18">
                  <a:extLst>
                    <a:ext uri="{9D8B030D-6E8A-4147-A177-3AD203B41FA5}">
                      <a16:colId xmlns:a16="http://schemas.microsoft.com/office/drawing/2014/main" val="308435982"/>
                    </a:ext>
                  </a:extLst>
                </a:gridCol>
              </a:tblGrid>
              <a:tr h="870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48636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5D9AEED-4918-4326-AEE8-3B3AB1F7A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2536"/>
              </p:ext>
            </p:extLst>
          </p:nvPr>
        </p:nvGraphicFramePr>
        <p:xfrm>
          <a:off x="8559851" y="3322588"/>
          <a:ext cx="880918" cy="870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18">
                  <a:extLst>
                    <a:ext uri="{9D8B030D-6E8A-4147-A177-3AD203B41FA5}">
                      <a16:colId xmlns:a16="http://schemas.microsoft.com/office/drawing/2014/main" val="308435982"/>
                    </a:ext>
                  </a:extLst>
                </a:gridCol>
              </a:tblGrid>
              <a:tr h="870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48636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5BF420EC-BAB1-4620-878B-0397FD32D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66199"/>
              </p:ext>
            </p:extLst>
          </p:nvPr>
        </p:nvGraphicFramePr>
        <p:xfrm>
          <a:off x="7642514" y="4233522"/>
          <a:ext cx="880918" cy="870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18">
                  <a:extLst>
                    <a:ext uri="{9D8B030D-6E8A-4147-A177-3AD203B41FA5}">
                      <a16:colId xmlns:a16="http://schemas.microsoft.com/office/drawing/2014/main" val="308435982"/>
                    </a:ext>
                  </a:extLst>
                </a:gridCol>
              </a:tblGrid>
              <a:tr h="870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0E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4863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95556D4-F3CB-4794-A7DE-104B4876C2FF}"/>
              </a:ext>
            </a:extLst>
          </p:cNvPr>
          <p:cNvSpPr/>
          <p:nvPr/>
        </p:nvSpPr>
        <p:spPr>
          <a:xfrm>
            <a:off x="0" y="2517937"/>
            <a:ext cx="6374823" cy="40353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B47C46-0D6F-4AD1-97AC-68F889A4D6C7}"/>
              </a:ext>
            </a:extLst>
          </p:cNvPr>
          <p:cNvSpPr txBox="1">
            <a:spLocks/>
          </p:cNvSpPr>
          <p:nvPr/>
        </p:nvSpPr>
        <p:spPr>
          <a:xfrm>
            <a:off x="613065" y="441520"/>
            <a:ext cx="4571999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  <a:r>
              <a:rPr lang="en-US" sz="14400" dirty="0">
                <a:solidFill>
                  <a:schemeClr val="bg1"/>
                </a:solidFill>
              </a:rPr>
              <a:t>Max Pooling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BD9339A0-563B-4C98-A399-864D6CFC6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1701"/>
              </p:ext>
            </p:extLst>
          </p:nvPr>
        </p:nvGraphicFramePr>
        <p:xfrm>
          <a:off x="634974" y="2844514"/>
          <a:ext cx="4135584" cy="339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96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1033896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  <a:gridCol w="1033896">
                  <a:extLst>
                    <a:ext uri="{9D8B030D-6E8A-4147-A177-3AD203B41FA5}">
                      <a16:colId xmlns:a16="http://schemas.microsoft.com/office/drawing/2014/main" val="781380635"/>
                    </a:ext>
                  </a:extLst>
                </a:gridCol>
                <a:gridCol w="1033896">
                  <a:extLst>
                    <a:ext uri="{9D8B030D-6E8A-4147-A177-3AD203B41FA5}">
                      <a16:colId xmlns:a16="http://schemas.microsoft.com/office/drawing/2014/main" val="387486879"/>
                    </a:ext>
                  </a:extLst>
                </a:gridCol>
              </a:tblGrid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36229"/>
                  </a:ext>
                </a:extLst>
              </a:tr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905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6453DC-4297-4556-BDC3-61AA138747D9}"/>
              </a:ext>
            </a:extLst>
          </p:cNvPr>
          <p:cNvSpPr txBox="1"/>
          <p:nvPr/>
        </p:nvSpPr>
        <p:spPr>
          <a:xfrm>
            <a:off x="1059868" y="1464415"/>
            <a:ext cx="4239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Find the Maximum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2AEA0-7D27-48B2-8CC4-6BE7912166B5}"/>
              </a:ext>
            </a:extLst>
          </p:cNvPr>
          <p:cNvSpPr txBox="1"/>
          <p:nvPr/>
        </p:nvSpPr>
        <p:spPr>
          <a:xfrm>
            <a:off x="5091652" y="4012410"/>
            <a:ext cx="237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Max Pooling 2*2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F3A3A-E822-4E1B-BFA7-ADDCE27557EC}"/>
              </a:ext>
            </a:extLst>
          </p:cNvPr>
          <p:cNvSpPr/>
          <p:nvPr/>
        </p:nvSpPr>
        <p:spPr>
          <a:xfrm>
            <a:off x="-355027" y="320261"/>
            <a:ext cx="1310991" cy="675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9FC2EC0-C408-4E3C-9CDE-49540115CD74}"/>
              </a:ext>
            </a:extLst>
          </p:cNvPr>
          <p:cNvSpPr/>
          <p:nvPr/>
        </p:nvSpPr>
        <p:spPr>
          <a:xfrm>
            <a:off x="49347" y="62064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5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93D0E44F-C087-462A-99D5-E8311C09F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42627"/>
              </p:ext>
            </p:extLst>
          </p:nvPr>
        </p:nvGraphicFramePr>
        <p:xfrm>
          <a:off x="7642514" y="3322587"/>
          <a:ext cx="880918" cy="870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18">
                  <a:extLst>
                    <a:ext uri="{9D8B030D-6E8A-4147-A177-3AD203B41FA5}">
                      <a16:colId xmlns:a16="http://schemas.microsoft.com/office/drawing/2014/main" val="308435982"/>
                    </a:ext>
                  </a:extLst>
                </a:gridCol>
              </a:tblGrid>
              <a:tr h="870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8BC4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486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ABF86F-50F2-4B23-8BFB-43E0A5DFD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59876"/>
              </p:ext>
            </p:extLst>
          </p:nvPr>
        </p:nvGraphicFramePr>
        <p:xfrm>
          <a:off x="8562135" y="4233523"/>
          <a:ext cx="880918" cy="870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18">
                  <a:extLst>
                    <a:ext uri="{9D8B030D-6E8A-4147-A177-3AD203B41FA5}">
                      <a16:colId xmlns:a16="http://schemas.microsoft.com/office/drawing/2014/main" val="308435982"/>
                    </a:ext>
                  </a:extLst>
                </a:gridCol>
              </a:tblGrid>
              <a:tr h="870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18.25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48636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5D9AEED-4918-4326-AEE8-3B3AB1F7A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40068"/>
              </p:ext>
            </p:extLst>
          </p:nvPr>
        </p:nvGraphicFramePr>
        <p:xfrm>
          <a:off x="8559851" y="3322588"/>
          <a:ext cx="880918" cy="870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18">
                  <a:extLst>
                    <a:ext uri="{9D8B030D-6E8A-4147-A177-3AD203B41FA5}">
                      <a16:colId xmlns:a16="http://schemas.microsoft.com/office/drawing/2014/main" val="308435982"/>
                    </a:ext>
                  </a:extLst>
                </a:gridCol>
              </a:tblGrid>
              <a:tr h="870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8.25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48636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5BF420EC-BAB1-4620-878B-0397FD32D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78733"/>
              </p:ext>
            </p:extLst>
          </p:nvPr>
        </p:nvGraphicFramePr>
        <p:xfrm>
          <a:off x="7642514" y="4233522"/>
          <a:ext cx="880918" cy="870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18">
                  <a:extLst>
                    <a:ext uri="{9D8B030D-6E8A-4147-A177-3AD203B41FA5}">
                      <a16:colId xmlns:a16="http://schemas.microsoft.com/office/drawing/2014/main" val="308435982"/>
                    </a:ext>
                  </a:extLst>
                </a:gridCol>
              </a:tblGrid>
              <a:tr h="870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18.75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0E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4863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95556D4-F3CB-4794-A7DE-104B4876C2FF}"/>
              </a:ext>
            </a:extLst>
          </p:cNvPr>
          <p:cNvSpPr/>
          <p:nvPr/>
        </p:nvSpPr>
        <p:spPr>
          <a:xfrm>
            <a:off x="0" y="2517937"/>
            <a:ext cx="6374823" cy="40353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B47C46-0D6F-4AD1-97AC-68F889A4D6C7}"/>
              </a:ext>
            </a:extLst>
          </p:cNvPr>
          <p:cNvSpPr txBox="1">
            <a:spLocks/>
          </p:cNvSpPr>
          <p:nvPr/>
        </p:nvSpPr>
        <p:spPr>
          <a:xfrm>
            <a:off x="613065" y="441520"/>
            <a:ext cx="4571999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  <a:r>
              <a:rPr lang="en-US" sz="14400" dirty="0">
                <a:solidFill>
                  <a:schemeClr val="bg1"/>
                </a:solidFill>
              </a:rPr>
              <a:t>Aver Pooling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BD9339A0-563B-4C98-A399-864D6CFC6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06789"/>
              </p:ext>
            </p:extLst>
          </p:nvPr>
        </p:nvGraphicFramePr>
        <p:xfrm>
          <a:off x="634974" y="2844514"/>
          <a:ext cx="4135584" cy="339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96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1033896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  <a:gridCol w="1033896">
                  <a:extLst>
                    <a:ext uri="{9D8B030D-6E8A-4147-A177-3AD203B41FA5}">
                      <a16:colId xmlns:a16="http://schemas.microsoft.com/office/drawing/2014/main" val="781380635"/>
                    </a:ext>
                  </a:extLst>
                </a:gridCol>
                <a:gridCol w="1033896">
                  <a:extLst>
                    <a:ext uri="{9D8B030D-6E8A-4147-A177-3AD203B41FA5}">
                      <a16:colId xmlns:a16="http://schemas.microsoft.com/office/drawing/2014/main" val="387486879"/>
                    </a:ext>
                  </a:extLst>
                </a:gridCol>
              </a:tblGrid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36229"/>
                  </a:ext>
                </a:extLst>
              </a:tr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905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6453DC-4297-4556-BDC3-61AA138747D9}"/>
              </a:ext>
            </a:extLst>
          </p:cNvPr>
          <p:cNvSpPr txBox="1"/>
          <p:nvPr/>
        </p:nvSpPr>
        <p:spPr>
          <a:xfrm>
            <a:off x="1059868" y="1464415"/>
            <a:ext cx="4239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Find the Average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2AEA0-7D27-48B2-8CC4-6BE7912166B5}"/>
              </a:ext>
            </a:extLst>
          </p:cNvPr>
          <p:cNvSpPr txBox="1"/>
          <p:nvPr/>
        </p:nvSpPr>
        <p:spPr>
          <a:xfrm>
            <a:off x="5091652" y="4012410"/>
            <a:ext cx="237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Aver Pooling 2*2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F3A3A-E822-4E1B-BFA7-ADDCE27557EC}"/>
              </a:ext>
            </a:extLst>
          </p:cNvPr>
          <p:cNvSpPr/>
          <p:nvPr/>
        </p:nvSpPr>
        <p:spPr>
          <a:xfrm>
            <a:off x="-355026" y="320261"/>
            <a:ext cx="1054682" cy="675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9FC2EC0-C408-4E3C-9CDE-49540115CD74}"/>
              </a:ext>
            </a:extLst>
          </p:cNvPr>
          <p:cNvSpPr/>
          <p:nvPr/>
        </p:nvSpPr>
        <p:spPr>
          <a:xfrm>
            <a:off x="49347" y="62064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5A02C3-0072-4CCD-8243-AE79A89EC62C}"/>
              </a:ext>
            </a:extLst>
          </p:cNvPr>
          <p:cNvSpPr txBox="1"/>
          <p:nvPr/>
        </p:nvSpPr>
        <p:spPr>
          <a:xfrm>
            <a:off x="581890" y="524740"/>
            <a:ext cx="92271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np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npx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mxnet.gluon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d2l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d2l</a:t>
            </a:r>
          </a:p>
          <a:p>
            <a:b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npx.set_np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pool2d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'max'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p_h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p_w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pool_size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Y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X.shape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p_h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X.shape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p_w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Y.shape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]):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j </a:t>
            </a:r>
            <a:r>
              <a:rPr lang="en-US" sz="18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Y.shape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]):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mode ==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'max'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Y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j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X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p_h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j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p_w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sz="1800" b="0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mode ==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'avg'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Y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j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X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p_h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j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 +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p_w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.mean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Y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]])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"max "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pool2d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)))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"Avg"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pool2d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'avg'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3BF79-25C1-4A73-8E6A-C7CA64C8533F}"/>
              </a:ext>
            </a:extLst>
          </p:cNvPr>
          <p:cNvSpPr txBox="1"/>
          <p:nvPr/>
        </p:nvSpPr>
        <p:spPr>
          <a:xfrm>
            <a:off x="8591983" y="620629"/>
            <a:ext cx="219897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max [[4. 5.] </a:t>
            </a:r>
          </a:p>
          <a:p>
            <a:r>
              <a:rPr lang="nn-NO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	 [7. 8.]]</a:t>
            </a:r>
          </a:p>
          <a:p>
            <a:r>
              <a:rPr lang="nn-NO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nn-NO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Avg [[2. 3.]</a:t>
            </a:r>
          </a:p>
          <a:p>
            <a:r>
              <a:rPr lang="nn-NO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	 [5. 6.]]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8290D-8C1E-4BC5-9B97-FB1317CEAE1F}"/>
              </a:ext>
            </a:extLst>
          </p:cNvPr>
          <p:cNvSpPr txBox="1"/>
          <p:nvPr/>
        </p:nvSpPr>
        <p:spPr>
          <a:xfrm>
            <a:off x="8591983" y="203353"/>
            <a:ext cx="1038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3C809D-AAFB-4049-95FA-BF4704CBD134}"/>
              </a:ext>
            </a:extLst>
          </p:cNvPr>
          <p:cNvSpPr/>
          <p:nvPr/>
        </p:nvSpPr>
        <p:spPr>
          <a:xfrm>
            <a:off x="2002848" y="524740"/>
            <a:ext cx="8186304" cy="5585115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pip install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 algn="ctr"/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 algn="ctr"/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pip install -U d2l</a:t>
            </a:r>
          </a:p>
          <a:p>
            <a:pPr algn="ctr"/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3A1527-9B4C-430E-B527-B872CC32D77B}"/>
              </a:ext>
            </a:extLst>
          </p:cNvPr>
          <p:cNvSpPr txBox="1"/>
          <p:nvPr/>
        </p:nvSpPr>
        <p:spPr>
          <a:xfrm>
            <a:off x="8591983" y="620629"/>
            <a:ext cx="219897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max [[4. 5.] </a:t>
            </a:r>
          </a:p>
          <a:p>
            <a:r>
              <a:rPr lang="nn-NO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	 [7. 8.]]</a:t>
            </a:r>
          </a:p>
          <a:p>
            <a:r>
              <a:rPr lang="nn-NO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nn-NO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Avg [[2. 3.]</a:t>
            </a:r>
          </a:p>
          <a:p>
            <a:r>
              <a:rPr lang="nn-NO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	 [5. 6.]]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46ABE-C13F-4B7E-8E5B-7B7281F8D3AD}"/>
              </a:ext>
            </a:extLst>
          </p:cNvPr>
          <p:cNvSpPr txBox="1"/>
          <p:nvPr/>
        </p:nvSpPr>
        <p:spPr>
          <a:xfrm>
            <a:off x="8591983" y="203353"/>
            <a:ext cx="1038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0E55-F6ED-4678-99B9-FB7EB77CBF06}"/>
              </a:ext>
            </a:extLst>
          </p:cNvPr>
          <p:cNvSpPr txBox="1"/>
          <p:nvPr/>
        </p:nvSpPr>
        <p:spPr>
          <a:xfrm>
            <a:off x="518797" y="768453"/>
            <a:ext cx="6615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8.0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r>
              <a:rPr lang="en-US" sz="18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"max "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pool2d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)))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"Avg"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pool2d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'avg'</a:t>
            </a:r>
            <a:r>
              <a:rPr lang="en-US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A068CE4-30F1-48A5-9CB4-2B165C8E5148}"/>
                  </a:ext>
                </a:extLst>
              </p14:cNvPr>
              <p14:cNvContentPartPr/>
              <p14:nvPr/>
            </p14:nvContentPartPr>
            <p14:xfrm>
              <a:off x="-219214" y="398594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A068CE4-30F1-48A5-9CB4-2B165C8E51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23534" y="3959304"/>
                <a:ext cx="900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33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88AAA1-DBE0-4B7F-A531-6BDEFD3A6347}"/>
              </a:ext>
            </a:extLst>
          </p:cNvPr>
          <p:cNvSpPr txBox="1">
            <a:spLocks/>
          </p:cNvSpPr>
          <p:nvPr/>
        </p:nvSpPr>
        <p:spPr>
          <a:xfrm>
            <a:off x="639042" y="441520"/>
            <a:ext cx="4540826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  Padding &amp; Stride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6E295-63C0-4180-9352-CDD20AD8CC4F}"/>
              </a:ext>
            </a:extLst>
          </p:cNvPr>
          <p:cNvSpPr/>
          <p:nvPr/>
        </p:nvSpPr>
        <p:spPr>
          <a:xfrm>
            <a:off x="-355027" y="320261"/>
            <a:ext cx="1290209" cy="675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9FC2EC0-C408-4E3C-9CDE-49540115CD74}"/>
              </a:ext>
            </a:extLst>
          </p:cNvPr>
          <p:cNvSpPr/>
          <p:nvPr/>
        </p:nvSpPr>
        <p:spPr>
          <a:xfrm>
            <a:off x="49347" y="62064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A100ACD4-AAED-43BB-9449-5A05CCF54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83202"/>
              </p:ext>
            </p:extLst>
          </p:nvPr>
        </p:nvGraphicFramePr>
        <p:xfrm>
          <a:off x="1173594" y="3429000"/>
          <a:ext cx="2856676" cy="233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169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781380635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387486879"/>
                    </a:ext>
                  </a:extLst>
                </a:gridCol>
              </a:tblGrid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36229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9051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925A0AA-911E-4B5C-9757-9B17EC972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99684"/>
              </p:ext>
            </p:extLst>
          </p:nvPr>
        </p:nvGraphicFramePr>
        <p:xfrm>
          <a:off x="466682" y="2843891"/>
          <a:ext cx="2856676" cy="58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169">
                  <a:extLst>
                    <a:ext uri="{9D8B030D-6E8A-4147-A177-3AD203B41FA5}">
                      <a16:colId xmlns:a16="http://schemas.microsoft.com/office/drawing/2014/main" val="1175330801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1405902708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4226337466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2319951797"/>
                    </a:ext>
                  </a:extLst>
                </a:gridCol>
              </a:tblGrid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17024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48C2D13-CE2A-4BE8-8603-F7969A2EA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26354"/>
              </p:ext>
            </p:extLst>
          </p:nvPr>
        </p:nvGraphicFramePr>
        <p:xfrm>
          <a:off x="3323358" y="2846150"/>
          <a:ext cx="1428338" cy="58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169">
                  <a:extLst>
                    <a:ext uri="{9D8B030D-6E8A-4147-A177-3AD203B41FA5}">
                      <a16:colId xmlns:a16="http://schemas.microsoft.com/office/drawing/2014/main" val="825813004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3939308287"/>
                    </a:ext>
                  </a:extLst>
                </a:gridCol>
              </a:tblGrid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684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669D12C-FD75-4996-8CB6-FCDB5FD1E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57981"/>
              </p:ext>
            </p:extLst>
          </p:nvPr>
        </p:nvGraphicFramePr>
        <p:xfrm>
          <a:off x="4037527" y="3429000"/>
          <a:ext cx="714169" cy="233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169">
                  <a:extLst>
                    <a:ext uri="{9D8B030D-6E8A-4147-A177-3AD203B41FA5}">
                      <a16:colId xmlns:a16="http://schemas.microsoft.com/office/drawing/2014/main" val="2340887949"/>
                    </a:ext>
                  </a:extLst>
                </a:gridCol>
              </a:tblGrid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401709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445995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70291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1562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C37D8DF-E009-4C99-9910-87CA40551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41928"/>
              </p:ext>
            </p:extLst>
          </p:nvPr>
        </p:nvGraphicFramePr>
        <p:xfrm>
          <a:off x="1895020" y="5760400"/>
          <a:ext cx="2856676" cy="58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169">
                  <a:extLst>
                    <a:ext uri="{9D8B030D-6E8A-4147-A177-3AD203B41FA5}">
                      <a16:colId xmlns:a16="http://schemas.microsoft.com/office/drawing/2014/main" val="3361412843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890642247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1261613796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1612966165"/>
                    </a:ext>
                  </a:extLst>
                </a:gridCol>
              </a:tblGrid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0768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17BA075-A5C3-426C-85A1-E68C0142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8576"/>
              </p:ext>
            </p:extLst>
          </p:nvPr>
        </p:nvGraphicFramePr>
        <p:xfrm>
          <a:off x="463054" y="3441748"/>
          <a:ext cx="714169" cy="233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169">
                  <a:extLst>
                    <a:ext uri="{9D8B030D-6E8A-4147-A177-3AD203B41FA5}">
                      <a16:colId xmlns:a16="http://schemas.microsoft.com/office/drawing/2014/main" val="70585682"/>
                    </a:ext>
                  </a:extLst>
                </a:gridCol>
              </a:tblGrid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200147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24482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364828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1582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9990075-1491-4FA4-9CF2-7370DF782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14180"/>
              </p:ext>
            </p:extLst>
          </p:nvPr>
        </p:nvGraphicFramePr>
        <p:xfrm>
          <a:off x="466682" y="5773148"/>
          <a:ext cx="1428338" cy="58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169">
                  <a:extLst>
                    <a:ext uri="{9D8B030D-6E8A-4147-A177-3AD203B41FA5}">
                      <a16:colId xmlns:a16="http://schemas.microsoft.com/office/drawing/2014/main" val="954005340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2875126928"/>
                    </a:ext>
                  </a:extLst>
                </a:gridCol>
              </a:tblGrid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28592"/>
                  </a:ext>
                </a:extLst>
              </a:tr>
            </a:tbl>
          </a:graphicData>
        </a:graphic>
      </p:graphicFrame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D8803F6E-10D4-4975-9B9C-002EC2BA4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67810"/>
              </p:ext>
            </p:extLst>
          </p:nvPr>
        </p:nvGraphicFramePr>
        <p:xfrm>
          <a:off x="7718382" y="3828789"/>
          <a:ext cx="2856676" cy="233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169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781380635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387486879"/>
                    </a:ext>
                  </a:extLst>
                </a:gridCol>
              </a:tblGrid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36229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9051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97CF84CC-B327-4E8F-BCF0-EF22FB1F6B13}"/>
              </a:ext>
            </a:extLst>
          </p:cNvPr>
          <p:cNvSpPr/>
          <p:nvPr/>
        </p:nvSpPr>
        <p:spPr>
          <a:xfrm>
            <a:off x="7718382" y="3813782"/>
            <a:ext cx="1428338" cy="11754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93EF2C-E33A-4AFC-B904-8EFF3349E7DD}"/>
              </a:ext>
            </a:extLst>
          </p:cNvPr>
          <p:cNvSpPr/>
          <p:nvPr/>
        </p:nvSpPr>
        <p:spPr>
          <a:xfrm>
            <a:off x="8432551" y="3806320"/>
            <a:ext cx="1428338" cy="11754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426FAB-4E9F-4C9F-A5EF-BAF840F4F213}"/>
              </a:ext>
            </a:extLst>
          </p:cNvPr>
          <p:cNvSpPr/>
          <p:nvPr/>
        </p:nvSpPr>
        <p:spPr>
          <a:xfrm>
            <a:off x="9146720" y="3813781"/>
            <a:ext cx="1428338" cy="11754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567A46-C5A8-47B2-82C0-A06AA9B2C199}"/>
              </a:ext>
            </a:extLst>
          </p:cNvPr>
          <p:cNvSpPr/>
          <p:nvPr/>
        </p:nvSpPr>
        <p:spPr>
          <a:xfrm>
            <a:off x="7718382" y="4416498"/>
            <a:ext cx="1428338" cy="11754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330503-1137-4FF8-AAD3-7473A4EA10E9}"/>
              </a:ext>
            </a:extLst>
          </p:cNvPr>
          <p:cNvSpPr/>
          <p:nvPr/>
        </p:nvSpPr>
        <p:spPr>
          <a:xfrm>
            <a:off x="8432551" y="4416498"/>
            <a:ext cx="1428338" cy="11754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9B9FE8-9115-4835-80EE-58C27660969B}"/>
              </a:ext>
            </a:extLst>
          </p:cNvPr>
          <p:cNvSpPr/>
          <p:nvPr/>
        </p:nvSpPr>
        <p:spPr>
          <a:xfrm>
            <a:off x="9146720" y="4431505"/>
            <a:ext cx="1428338" cy="11754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C8AD77-F119-46DC-86AD-ED2D43309FF6}"/>
              </a:ext>
            </a:extLst>
          </p:cNvPr>
          <p:cNvSpPr/>
          <p:nvPr/>
        </p:nvSpPr>
        <p:spPr>
          <a:xfrm>
            <a:off x="7711125" y="4972020"/>
            <a:ext cx="1428338" cy="11754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7FD11C-97E9-4922-9399-00F1EC54E5EE}"/>
              </a:ext>
            </a:extLst>
          </p:cNvPr>
          <p:cNvSpPr/>
          <p:nvPr/>
        </p:nvSpPr>
        <p:spPr>
          <a:xfrm>
            <a:off x="8439808" y="4972019"/>
            <a:ext cx="1428338" cy="11754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25FB6A-4C26-4485-AF6A-4F4BA5286E8B}"/>
              </a:ext>
            </a:extLst>
          </p:cNvPr>
          <p:cNvSpPr/>
          <p:nvPr/>
        </p:nvSpPr>
        <p:spPr>
          <a:xfrm>
            <a:off x="9161234" y="4978393"/>
            <a:ext cx="1428338" cy="11754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7ED720-2EB3-48A7-B204-E38510082927}"/>
              </a:ext>
            </a:extLst>
          </p:cNvPr>
          <p:cNvSpPr/>
          <p:nvPr/>
        </p:nvSpPr>
        <p:spPr>
          <a:xfrm>
            <a:off x="7711125" y="3796597"/>
            <a:ext cx="1428338" cy="117542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DB5405-CD4A-4AF5-9879-B7F20B8DB9F0}"/>
              </a:ext>
            </a:extLst>
          </p:cNvPr>
          <p:cNvSpPr/>
          <p:nvPr/>
        </p:nvSpPr>
        <p:spPr>
          <a:xfrm>
            <a:off x="9139463" y="3804242"/>
            <a:ext cx="1428338" cy="117542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B688CF-0E40-4334-8D98-B469B4449248}"/>
              </a:ext>
            </a:extLst>
          </p:cNvPr>
          <p:cNvSpPr/>
          <p:nvPr/>
        </p:nvSpPr>
        <p:spPr>
          <a:xfrm>
            <a:off x="7716237" y="4957013"/>
            <a:ext cx="1428338" cy="117542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B4F73C-680A-4E8E-86E8-DFCDAA959AB2}"/>
              </a:ext>
            </a:extLst>
          </p:cNvPr>
          <p:cNvSpPr/>
          <p:nvPr/>
        </p:nvSpPr>
        <p:spPr>
          <a:xfrm>
            <a:off x="9145894" y="4972016"/>
            <a:ext cx="1428338" cy="117542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B546F8-3790-4C58-B0AE-3A34A6F4D624}"/>
              </a:ext>
            </a:extLst>
          </p:cNvPr>
          <p:cNvSpPr txBox="1"/>
          <p:nvPr/>
        </p:nvSpPr>
        <p:spPr>
          <a:xfrm>
            <a:off x="7543381" y="3090198"/>
            <a:ext cx="4239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Default stride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6D64C5-87EA-4FC8-9328-57AA17F8B9FA}"/>
              </a:ext>
            </a:extLst>
          </p:cNvPr>
          <p:cNvSpPr txBox="1"/>
          <p:nvPr/>
        </p:nvSpPr>
        <p:spPr>
          <a:xfrm>
            <a:off x="7543381" y="3140584"/>
            <a:ext cx="4239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Stride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1EFC2B-357F-4863-B8A9-CD8D7D4D56B5}"/>
              </a:ext>
            </a:extLst>
          </p:cNvPr>
          <p:cNvSpPr txBox="1"/>
          <p:nvPr/>
        </p:nvSpPr>
        <p:spPr>
          <a:xfrm>
            <a:off x="1173594" y="2034841"/>
            <a:ext cx="163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Padding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A875EA-E07F-4FEF-8190-7A080E2BD0FC}"/>
              </a:ext>
            </a:extLst>
          </p:cNvPr>
          <p:cNvSpPr txBox="1"/>
          <p:nvPr/>
        </p:nvSpPr>
        <p:spPr>
          <a:xfrm>
            <a:off x="8323487" y="2397154"/>
            <a:ext cx="163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Stride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B62B8-7273-4AD5-9DD3-BA2BDA3E560D}"/>
              </a:ext>
            </a:extLst>
          </p:cNvPr>
          <p:cNvSpPr txBox="1"/>
          <p:nvPr/>
        </p:nvSpPr>
        <p:spPr>
          <a:xfrm>
            <a:off x="1989569" y="1097600"/>
            <a:ext cx="609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FF"/>
                </a:solidFill>
              </a:rPr>
              <a:t>To achieve the wanted shape </a:t>
            </a:r>
          </a:p>
        </p:txBody>
      </p:sp>
    </p:spTree>
    <p:extLst>
      <p:ext uri="{BB962C8B-B14F-4D97-AF65-F5344CB8AC3E}">
        <p14:creationId xmlns:p14="http://schemas.microsoft.com/office/powerpoint/2010/main" val="295255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/>
      <p:bldP spid="41" grpId="0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DE1734-2B97-4846-996D-DE4188953A53}"/>
              </a:ext>
            </a:extLst>
          </p:cNvPr>
          <p:cNvSpPr txBox="1"/>
          <p:nvPr/>
        </p:nvSpPr>
        <p:spPr>
          <a:xfrm>
            <a:off x="330035" y="2100326"/>
            <a:ext cx="105977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np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npx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mxnet.gluon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d2l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d2l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=np.float32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.reshape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F2FAF-0B43-4839-B393-7401B35DF04D}"/>
              </a:ext>
            </a:extLst>
          </p:cNvPr>
          <p:cNvSpPr txBox="1"/>
          <p:nvPr/>
        </p:nvSpPr>
        <p:spPr>
          <a:xfrm>
            <a:off x="6960610" y="807665"/>
            <a:ext cx="436937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array([[</a:t>
            </a:r>
          </a:p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         [[ 0., 1., 2., 3.],</a:t>
            </a:r>
          </a:p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         [ 4., 5., 6., 7.], </a:t>
            </a:r>
          </a:p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         [ 8., 9., 10., 11.],</a:t>
            </a:r>
          </a:p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         [12., 13., 14., 15.]]</a:t>
            </a:r>
          </a:p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      ]])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4320E-E45D-4E03-872B-A5A318932931}"/>
              </a:ext>
            </a:extLst>
          </p:cNvPr>
          <p:cNvSpPr txBox="1"/>
          <p:nvPr/>
        </p:nvSpPr>
        <p:spPr>
          <a:xfrm>
            <a:off x="8591983" y="203353"/>
            <a:ext cx="1038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5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99993-1EEC-4ECB-B698-14540F3CD669}"/>
              </a:ext>
            </a:extLst>
          </p:cNvPr>
          <p:cNvSpPr txBox="1"/>
          <p:nvPr/>
        </p:nvSpPr>
        <p:spPr>
          <a:xfrm>
            <a:off x="7781927" y="796714"/>
            <a:ext cx="2944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array([[[[ 5., 7.], [13., 15.]]]])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31D63-EDFC-4D23-81D8-8C7F46F2D3BC}"/>
              </a:ext>
            </a:extLst>
          </p:cNvPr>
          <p:cNvSpPr txBox="1"/>
          <p:nvPr/>
        </p:nvSpPr>
        <p:spPr>
          <a:xfrm>
            <a:off x="8591983" y="203353"/>
            <a:ext cx="1038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61739-D530-4C27-A571-795BF92E5A43}"/>
              </a:ext>
            </a:extLst>
          </p:cNvPr>
          <p:cNvSpPr txBox="1"/>
          <p:nvPr/>
        </p:nvSpPr>
        <p:spPr>
          <a:xfrm>
            <a:off x="492956" y="388019"/>
            <a:ext cx="100159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np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npx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mxnet.gluon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d2l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d2l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=np.float32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.reshape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pool2d = nn.MaxPool2D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padding=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strides=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pool2d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8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9D8C5A-D829-49E5-8B13-56E6BD9D77CA}"/>
              </a:ext>
            </a:extLst>
          </p:cNvPr>
          <p:cNvSpPr txBox="1">
            <a:spLocks/>
          </p:cNvSpPr>
          <p:nvPr/>
        </p:nvSpPr>
        <p:spPr>
          <a:xfrm>
            <a:off x="628650" y="441520"/>
            <a:ext cx="4561609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   Multiple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7D580-4940-4462-B7BE-FEFA0F76C684}"/>
              </a:ext>
            </a:extLst>
          </p:cNvPr>
          <p:cNvSpPr/>
          <p:nvPr/>
        </p:nvSpPr>
        <p:spPr>
          <a:xfrm>
            <a:off x="-355027" y="320261"/>
            <a:ext cx="1061609" cy="675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9FC2EC0-C408-4E3C-9CDE-49540115CD74}"/>
              </a:ext>
            </a:extLst>
          </p:cNvPr>
          <p:cNvSpPr/>
          <p:nvPr/>
        </p:nvSpPr>
        <p:spPr>
          <a:xfrm>
            <a:off x="49347" y="62064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3BCB02B3-F0C0-4322-8AF2-442A3939D36C}"/>
              </a:ext>
            </a:extLst>
          </p:cNvPr>
          <p:cNvGraphicFramePr>
            <a:graphicFrameLocks noGrp="1"/>
          </p:cNvGraphicFramePr>
          <p:nvPr/>
        </p:nvGraphicFramePr>
        <p:xfrm>
          <a:off x="938290" y="1633323"/>
          <a:ext cx="1971164" cy="197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91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781380635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387486879"/>
                    </a:ext>
                  </a:extLst>
                </a:gridCol>
              </a:tblGrid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36229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90510"/>
                  </a:ext>
                </a:extLst>
              </a:tr>
            </a:tbl>
          </a:graphicData>
        </a:graphic>
      </p:graphicFrame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19F99739-6520-41AD-93F1-0DA825DBB77B}"/>
              </a:ext>
            </a:extLst>
          </p:cNvPr>
          <p:cNvGraphicFramePr>
            <a:graphicFrameLocks noGrp="1"/>
          </p:cNvGraphicFramePr>
          <p:nvPr/>
        </p:nvGraphicFramePr>
        <p:xfrm>
          <a:off x="938290" y="4368876"/>
          <a:ext cx="1971164" cy="197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91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781380635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387486879"/>
                    </a:ext>
                  </a:extLst>
                </a:gridCol>
              </a:tblGrid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36229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90510"/>
                  </a:ext>
                </a:extLst>
              </a:tr>
            </a:tbl>
          </a:graphicData>
        </a:graphic>
      </p:graphicFrame>
      <p:graphicFrame>
        <p:nvGraphicFramePr>
          <p:cNvPr id="9" name="Table 24">
            <a:extLst>
              <a:ext uri="{FF2B5EF4-FFF2-40B4-BE49-F238E27FC236}">
                <a16:creationId xmlns:a16="http://schemas.microsoft.com/office/drawing/2014/main" id="{14846B42-0D3D-48B2-96A9-77CD9AE04D54}"/>
              </a:ext>
            </a:extLst>
          </p:cNvPr>
          <p:cNvGraphicFramePr>
            <a:graphicFrameLocks noGrp="1"/>
          </p:cNvGraphicFramePr>
          <p:nvPr/>
        </p:nvGraphicFramePr>
        <p:xfrm>
          <a:off x="5603209" y="2017169"/>
          <a:ext cx="985582" cy="98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91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</a:tblGrid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</a:tbl>
          </a:graphicData>
        </a:graphic>
      </p:graphicFrame>
      <p:graphicFrame>
        <p:nvGraphicFramePr>
          <p:cNvPr id="10" name="Table 24">
            <a:extLst>
              <a:ext uri="{FF2B5EF4-FFF2-40B4-BE49-F238E27FC236}">
                <a16:creationId xmlns:a16="http://schemas.microsoft.com/office/drawing/2014/main" id="{ABF5BD24-CDF3-4A50-A27F-3EE805DC3957}"/>
              </a:ext>
            </a:extLst>
          </p:cNvPr>
          <p:cNvGraphicFramePr>
            <a:graphicFrameLocks noGrp="1"/>
          </p:cNvGraphicFramePr>
          <p:nvPr/>
        </p:nvGraphicFramePr>
        <p:xfrm>
          <a:off x="5603209" y="4715653"/>
          <a:ext cx="985582" cy="98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91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</a:tblGrid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</a:tbl>
          </a:graphicData>
        </a:graphic>
      </p:graphicFrame>
      <p:graphicFrame>
        <p:nvGraphicFramePr>
          <p:cNvPr id="15" name="Table 24">
            <a:extLst>
              <a:ext uri="{FF2B5EF4-FFF2-40B4-BE49-F238E27FC236}">
                <a16:creationId xmlns:a16="http://schemas.microsoft.com/office/drawing/2014/main" id="{B5EC7547-AABE-4A0B-8A80-74A9BAE30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4534"/>
              </p:ext>
            </p:extLst>
          </p:nvPr>
        </p:nvGraphicFramePr>
        <p:xfrm>
          <a:off x="9808831" y="2919975"/>
          <a:ext cx="1779522" cy="179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761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889761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</a:tblGrid>
              <a:tr h="8978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8978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F04B3DC-D59F-43E7-A43D-D6F88A6573A7}"/>
              </a:ext>
            </a:extLst>
          </p:cNvPr>
          <p:cNvSpPr txBox="1"/>
          <p:nvPr/>
        </p:nvSpPr>
        <p:spPr>
          <a:xfrm>
            <a:off x="4021715" y="2174492"/>
            <a:ext cx="494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261C01-7A1A-4A53-8AB7-9F95B32405FB}"/>
              </a:ext>
            </a:extLst>
          </p:cNvPr>
          <p:cNvSpPr txBox="1"/>
          <p:nvPr/>
        </p:nvSpPr>
        <p:spPr>
          <a:xfrm>
            <a:off x="4021715" y="4941697"/>
            <a:ext cx="494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2CA1A4-29DD-4178-8C57-6F9D3A507BDA}"/>
              </a:ext>
            </a:extLst>
          </p:cNvPr>
          <p:cNvSpPr txBox="1"/>
          <p:nvPr/>
        </p:nvSpPr>
        <p:spPr>
          <a:xfrm>
            <a:off x="5875084" y="3445072"/>
            <a:ext cx="494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D3CB34-6EC3-4D84-A72B-9FA499684330}"/>
              </a:ext>
            </a:extLst>
          </p:cNvPr>
          <p:cNvSpPr txBox="1"/>
          <p:nvPr/>
        </p:nvSpPr>
        <p:spPr>
          <a:xfrm>
            <a:off x="8266792" y="3445072"/>
            <a:ext cx="494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4388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  <p:bldP spid="33" grpId="0"/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9D8C5A-D829-49E5-8B13-56E6BD9D77CA}"/>
              </a:ext>
            </a:extLst>
          </p:cNvPr>
          <p:cNvSpPr txBox="1">
            <a:spLocks/>
          </p:cNvSpPr>
          <p:nvPr/>
        </p:nvSpPr>
        <p:spPr>
          <a:xfrm>
            <a:off x="628650" y="441520"/>
            <a:ext cx="4561609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   Multiple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7D580-4940-4462-B7BE-FEFA0F76C684}"/>
              </a:ext>
            </a:extLst>
          </p:cNvPr>
          <p:cNvSpPr/>
          <p:nvPr/>
        </p:nvSpPr>
        <p:spPr>
          <a:xfrm>
            <a:off x="-355027" y="320261"/>
            <a:ext cx="1061609" cy="675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9FC2EC0-C408-4E3C-9CDE-49540115CD74}"/>
              </a:ext>
            </a:extLst>
          </p:cNvPr>
          <p:cNvSpPr/>
          <p:nvPr/>
        </p:nvSpPr>
        <p:spPr>
          <a:xfrm>
            <a:off x="49347" y="62064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24">
            <a:extLst>
              <a:ext uri="{FF2B5EF4-FFF2-40B4-BE49-F238E27FC236}">
                <a16:creationId xmlns:a16="http://schemas.microsoft.com/office/drawing/2014/main" id="{3BCB02B3-F0C0-4322-8AF2-442A3939D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71226"/>
              </p:ext>
            </p:extLst>
          </p:nvPr>
        </p:nvGraphicFramePr>
        <p:xfrm>
          <a:off x="938290" y="1633323"/>
          <a:ext cx="1971164" cy="197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91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781380635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387486879"/>
                    </a:ext>
                  </a:extLst>
                </a:gridCol>
              </a:tblGrid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36229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90510"/>
                  </a:ext>
                </a:extLst>
              </a:tr>
            </a:tbl>
          </a:graphicData>
        </a:graphic>
      </p:graphicFrame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19F99739-6520-41AD-93F1-0DA825DBB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44483"/>
              </p:ext>
            </p:extLst>
          </p:nvPr>
        </p:nvGraphicFramePr>
        <p:xfrm>
          <a:off x="938290" y="4368876"/>
          <a:ext cx="1971164" cy="197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91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781380635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387486879"/>
                    </a:ext>
                  </a:extLst>
                </a:gridCol>
              </a:tblGrid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36229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90510"/>
                  </a:ext>
                </a:extLst>
              </a:tr>
            </a:tbl>
          </a:graphicData>
        </a:graphic>
      </p:graphicFrame>
      <p:graphicFrame>
        <p:nvGraphicFramePr>
          <p:cNvPr id="9" name="Table 24">
            <a:extLst>
              <a:ext uri="{FF2B5EF4-FFF2-40B4-BE49-F238E27FC236}">
                <a16:creationId xmlns:a16="http://schemas.microsoft.com/office/drawing/2014/main" id="{14846B42-0D3D-48B2-96A9-77CD9AE04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2182"/>
              </p:ext>
            </p:extLst>
          </p:nvPr>
        </p:nvGraphicFramePr>
        <p:xfrm>
          <a:off x="5603209" y="2017169"/>
          <a:ext cx="985582" cy="98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91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</a:tblGrid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</a:tbl>
          </a:graphicData>
        </a:graphic>
      </p:graphicFrame>
      <p:graphicFrame>
        <p:nvGraphicFramePr>
          <p:cNvPr id="10" name="Table 24">
            <a:extLst>
              <a:ext uri="{FF2B5EF4-FFF2-40B4-BE49-F238E27FC236}">
                <a16:creationId xmlns:a16="http://schemas.microsoft.com/office/drawing/2014/main" id="{ABF5BD24-CDF3-4A50-A27F-3EE805DC3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7946"/>
              </p:ext>
            </p:extLst>
          </p:nvPr>
        </p:nvGraphicFramePr>
        <p:xfrm>
          <a:off x="5603209" y="4715653"/>
          <a:ext cx="985582" cy="98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91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492791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</a:tblGrid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494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0CA63DC-5875-40DD-8CB8-9385F3E5A92D}"/>
              </a:ext>
            </a:extLst>
          </p:cNvPr>
          <p:cNvSpPr/>
          <p:nvPr/>
        </p:nvSpPr>
        <p:spPr>
          <a:xfrm>
            <a:off x="938290" y="1633323"/>
            <a:ext cx="996480" cy="98832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24">
            <a:extLst>
              <a:ext uri="{FF2B5EF4-FFF2-40B4-BE49-F238E27FC236}">
                <a16:creationId xmlns:a16="http://schemas.microsoft.com/office/drawing/2014/main" id="{202673C2-BCB7-4816-89C2-24A5600DB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24627"/>
              </p:ext>
            </p:extLst>
          </p:nvPr>
        </p:nvGraphicFramePr>
        <p:xfrm>
          <a:off x="9784627" y="2531161"/>
          <a:ext cx="1779522" cy="179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761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889761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</a:tblGrid>
              <a:tr h="8978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F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8978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F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</a:tbl>
          </a:graphicData>
        </a:graphic>
      </p:graphicFrame>
      <p:graphicFrame>
        <p:nvGraphicFramePr>
          <p:cNvPr id="14" name="Table 24">
            <a:extLst>
              <a:ext uri="{FF2B5EF4-FFF2-40B4-BE49-F238E27FC236}">
                <a16:creationId xmlns:a16="http://schemas.microsoft.com/office/drawing/2014/main" id="{17E275F2-AB69-4B12-93F4-3FC9D94D7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44652"/>
              </p:ext>
            </p:extLst>
          </p:nvPr>
        </p:nvGraphicFramePr>
        <p:xfrm>
          <a:off x="9784627" y="2531161"/>
          <a:ext cx="1779522" cy="179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761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889761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</a:tblGrid>
              <a:tr h="8978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8978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</a:tbl>
          </a:graphicData>
        </a:graphic>
      </p:graphicFrame>
      <p:graphicFrame>
        <p:nvGraphicFramePr>
          <p:cNvPr id="15" name="Table 24">
            <a:extLst>
              <a:ext uri="{FF2B5EF4-FFF2-40B4-BE49-F238E27FC236}">
                <a16:creationId xmlns:a16="http://schemas.microsoft.com/office/drawing/2014/main" id="{B5EC7547-AABE-4A0B-8A80-74A9BAE30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70048"/>
              </p:ext>
            </p:extLst>
          </p:nvPr>
        </p:nvGraphicFramePr>
        <p:xfrm>
          <a:off x="9784627" y="2531161"/>
          <a:ext cx="1779522" cy="179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761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889761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</a:tblGrid>
              <a:tr h="8978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8978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098467C-E3D0-49FC-996F-EF4B6FF2247E}"/>
              </a:ext>
            </a:extLst>
          </p:cNvPr>
          <p:cNvSpPr/>
          <p:nvPr/>
        </p:nvSpPr>
        <p:spPr>
          <a:xfrm>
            <a:off x="938290" y="4368876"/>
            <a:ext cx="996480" cy="98832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0247 0.261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307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5 0 L -8.33333E-7 -0.2050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7598-6C2B-4E20-946A-3EF4E400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9918" y="1945153"/>
            <a:ext cx="5114816" cy="1741640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090B3C4-E04B-4D4C-BAF0-54277E26EC2D}"/>
              </a:ext>
            </a:extLst>
          </p:cNvPr>
          <p:cNvSpPr/>
          <p:nvPr/>
        </p:nvSpPr>
        <p:spPr>
          <a:xfrm>
            <a:off x="517135" y="1135811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DD9DE30-6753-47B8-97B6-C3365D0A437D}"/>
              </a:ext>
            </a:extLst>
          </p:cNvPr>
          <p:cNvSpPr/>
          <p:nvPr/>
        </p:nvSpPr>
        <p:spPr>
          <a:xfrm>
            <a:off x="467477" y="2622808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DFE16DF5-97E4-42BB-BBBE-12426ED1452F}"/>
              </a:ext>
            </a:extLst>
          </p:cNvPr>
          <p:cNvSpPr/>
          <p:nvPr/>
        </p:nvSpPr>
        <p:spPr>
          <a:xfrm>
            <a:off x="467477" y="4108753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3228A0-7AC7-4F6C-B750-0C1152B66576}"/>
              </a:ext>
            </a:extLst>
          </p:cNvPr>
          <p:cNvSpPr/>
          <p:nvPr/>
        </p:nvSpPr>
        <p:spPr>
          <a:xfrm>
            <a:off x="2919574" y="1058897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5A87918F-D0E6-4DA1-B388-8E4B76107BA1}"/>
              </a:ext>
            </a:extLst>
          </p:cNvPr>
          <p:cNvSpPr/>
          <p:nvPr/>
        </p:nvSpPr>
        <p:spPr>
          <a:xfrm>
            <a:off x="2919574" y="2243289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01593451-A2AB-4BF7-9CDC-E721C70207A4}"/>
              </a:ext>
            </a:extLst>
          </p:cNvPr>
          <p:cNvSpPr/>
          <p:nvPr/>
        </p:nvSpPr>
        <p:spPr>
          <a:xfrm>
            <a:off x="2919574" y="3427681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D4E1BD9-E462-439F-9036-99C53E5A9E1F}"/>
              </a:ext>
            </a:extLst>
          </p:cNvPr>
          <p:cNvSpPr/>
          <p:nvPr/>
        </p:nvSpPr>
        <p:spPr>
          <a:xfrm>
            <a:off x="2919574" y="4612073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D58918-CC8F-48C1-B0F3-32A50C29B85E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1688389" y="1464727"/>
            <a:ext cx="1231185" cy="26698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71A8F1-9E7A-45F6-816E-45846ECEA78B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>
            <a:off x="1688389" y="1731713"/>
            <a:ext cx="1231185" cy="91740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875EAC-78D5-4B75-91D0-573C406BAB09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1688389" y="1731713"/>
            <a:ext cx="1231185" cy="210179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55010-6ED3-482F-B45C-522D25556732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1688389" y="1731713"/>
            <a:ext cx="1231185" cy="328619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2860B9-42E1-4655-9125-DFFB4BBDDA32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1638731" y="1464727"/>
            <a:ext cx="1280843" cy="175398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CC1871-9E20-4014-923B-6743F41B7CE3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 flipV="1">
            <a:off x="1638731" y="2649119"/>
            <a:ext cx="1280843" cy="56959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98745F-82AB-4EFC-BF49-DBFFF378D52C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1638731" y="3218710"/>
            <a:ext cx="1280843" cy="61480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95F422-384C-4FF2-BE5F-B7D9116C07F0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1638731" y="3218710"/>
            <a:ext cx="1280843" cy="179919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25B1F66-15DB-4C62-AB19-25A071C40696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 flipV="1">
            <a:off x="1638731" y="1464727"/>
            <a:ext cx="1280843" cy="3239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61BD19F-C26D-4BCA-A093-1225405B26B9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1638731" y="4704655"/>
            <a:ext cx="1280843" cy="31324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2B0831-B7D6-4B56-A47B-476DE92ECE62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1638731" y="3833511"/>
            <a:ext cx="1280843" cy="87114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11BA7A-E11E-4D41-9E39-3A277D1740D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638731" y="2649119"/>
            <a:ext cx="1280843" cy="20555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E982218A-C468-49BF-B766-BD544FEF8180}"/>
              </a:ext>
            </a:extLst>
          </p:cNvPr>
          <p:cNvSpPr/>
          <p:nvPr/>
        </p:nvSpPr>
        <p:spPr>
          <a:xfrm>
            <a:off x="4787758" y="2246325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B3B6CFE8-E102-4CC5-BF0A-4991D99AF18F}"/>
              </a:ext>
            </a:extLst>
          </p:cNvPr>
          <p:cNvSpPr/>
          <p:nvPr/>
        </p:nvSpPr>
        <p:spPr>
          <a:xfrm>
            <a:off x="4787758" y="3486374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57C42E8-5039-4F7F-AC9B-E3BE65466657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>
            <a:off x="3750068" y="1464727"/>
            <a:ext cx="1037690" cy="115808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54E8672-8000-4A0F-A55D-C43C0B174942}"/>
              </a:ext>
            </a:extLst>
          </p:cNvPr>
          <p:cNvCxnSpPr>
            <a:cxnSpLocks/>
            <a:stCxn id="38" idx="6"/>
            <a:endCxn id="68" idx="2"/>
          </p:cNvCxnSpPr>
          <p:nvPr/>
        </p:nvCxnSpPr>
        <p:spPr>
          <a:xfrm>
            <a:off x="3750068" y="1464727"/>
            <a:ext cx="1037690" cy="239813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3C8B577-6153-4FCE-A860-206E444B2D70}"/>
              </a:ext>
            </a:extLst>
          </p:cNvPr>
          <p:cNvCxnSpPr>
            <a:cxnSpLocks/>
            <a:stCxn id="39" idx="6"/>
            <a:endCxn id="67" idx="2"/>
          </p:cNvCxnSpPr>
          <p:nvPr/>
        </p:nvCxnSpPr>
        <p:spPr>
          <a:xfrm flipV="1">
            <a:off x="3750068" y="2622808"/>
            <a:ext cx="1037690" cy="2631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EAB23DE-8289-4811-9204-5AB1AA162F4C}"/>
              </a:ext>
            </a:extLst>
          </p:cNvPr>
          <p:cNvCxnSpPr>
            <a:cxnSpLocks/>
            <a:stCxn id="39" idx="6"/>
            <a:endCxn id="68" idx="2"/>
          </p:cNvCxnSpPr>
          <p:nvPr/>
        </p:nvCxnSpPr>
        <p:spPr>
          <a:xfrm>
            <a:off x="3750068" y="2649119"/>
            <a:ext cx="1037690" cy="12137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6DCA666-F8D3-47D0-9A3D-9051A8B96E11}"/>
              </a:ext>
            </a:extLst>
          </p:cNvPr>
          <p:cNvCxnSpPr>
            <a:cxnSpLocks/>
            <a:stCxn id="40" idx="6"/>
            <a:endCxn id="67" idx="2"/>
          </p:cNvCxnSpPr>
          <p:nvPr/>
        </p:nvCxnSpPr>
        <p:spPr>
          <a:xfrm flipV="1">
            <a:off x="3750068" y="2622808"/>
            <a:ext cx="1037690" cy="121070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4EC6D03-CC8E-4D06-8E14-D958FF63545A}"/>
              </a:ext>
            </a:extLst>
          </p:cNvPr>
          <p:cNvCxnSpPr>
            <a:cxnSpLocks/>
            <a:stCxn id="40" idx="6"/>
            <a:endCxn id="68" idx="2"/>
          </p:cNvCxnSpPr>
          <p:nvPr/>
        </p:nvCxnSpPr>
        <p:spPr>
          <a:xfrm>
            <a:off x="3750068" y="3833511"/>
            <a:ext cx="1037690" cy="293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1E76065-3CB3-474C-AAC0-463B3A36258A}"/>
              </a:ext>
            </a:extLst>
          </p:cNvPr>
          <p:cNvCxnSpPr>
            <a:cxnSpLocks/>
            <a:stCxn id="42" idx="6"/>
            <a:endCxn id="67" idx="2"/>
          </p:cNvCxnSpPr>
          <p:nvPr/>
        </p:nvCxnSpPr>
        <p:spPr>
          <a:xfrm flipV="1">
            <a:off x="3750068" y="2622808"/>
            <a:ext cx="1037690" cy="2395095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096EB0A-0B5E-4C4B-B1E2-1A58F2915B80}"/>
              </a:ext>
            </a:extLst>
          </p:cNvPr>
          <p:cNvCxnSpPr>
            <a:cxnSpLocks/>
            <a:stCxn id="42" idx="6"/>
            <a:endCxn id="68" idx="2"/>
          </p:cNvCxnSpPr>
          <p:nvPr/>
        </p:nvCxnSpPr>
        <p:spPr>
          <a:xfrm flipV="1">
            <a:off x="3750068" y="3862857"/>
            <a:ext cx="1037690" cy="11550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2BC500-73AD-4B6A-9EA3-19072B7D1A1C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5568594" y="2622808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BB7627F-D29E-47E3-8980-C9728CB3B50D}"/>
              </a:ext>
            </a:extLst>
          </p:cNvPr>
          <p:cNvCxnSpPr/>
          <p:nvPr/>
        </p:nvCxnSpPr>
        <p:spPr>
          <a:xfrm>
            <a:off x="5568594" y="3862857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00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3AF33B-42CA-4660-BC46-3F3BFCEBD725}"/>
              </a:ext>
            </a:extLst>
          </p:cNvPr>
          <p:cNvSpPr txBox="1"/>
          <p:nvPr/>
        </p:nvSpPr>
        <p:spPr>
          <a:xfrm>
            <a:off x="325228" y="1073712"/>
            <a:ext cx="91425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rom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np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npx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mxnet.gluon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d2l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d2l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=np.float32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.reshape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np.concatenate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 + 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F74D6-45C0-47A1-8C3F-4C47A7A18F1B}"/>
              </a:ext>
            </a:extLst>
          </p:cNvPr>
          <p:cNvSpPr txBox="1"/>
          <p:nvPr/>
        </p:nvSpPr>
        <p:spPr>
          <a:xfrm>
            <a:off x="8476431" y="796714"/>
            <a:ext cx="325930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array([[[[ 0.,  1.,  2.,  3.],</a:t>
            </a:r>
          </a:p>
          <a:p>
            <a:r>
              <a:rPr lang="en-US"/>
              <a:t>         [ 4.,  5.,  6.,  7.],</a:t>
            </a:r>
          </a:p>
          <a:p>
            <a:r>
              <a:rPr lang="en-US"/>
              <a:t>         [ 8.,  9., 10., 11.],</a:t>
            </a:r>
          </a:p>
          <a:p>
            <a:r>
              <a:rPr lang="en-US"/>
              <a:t>         [12., 13., 14., 15.]],</a:t>
            </a:r>
          </a:p>
          <a:p>
            <a:endParaRPr lang="en-US"/>
          </a:p>
          <a:p>
            <a:r>
              <a:rPr lang="en-US"/>
              <a:t>        [[ 1.,  2.,  3.,  4.],</a:t>
            </a:r>
          </a:p>
          <a:p>
            <a:r>
              <a:rPr lang="en-US"/>
              <a:t>         [ 5.,  6.,  7.,  8.],</a:t>
            </a:r>
          </a:p>
          <a:p>
            <a:r>
              <a:rPr lang="en-US"/>
              <a:t>         [ 9., 10., 11., 12.],</a:t>
            </a:r>
          </a:p>
          <a:p>
            <a:r>
              <a:rPr lang="en-US"/>
              <a:t>         [13., 14., 15., 16.]]]])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D7566-08C7-41A2-9AB8-90E0808110AC}"/>
              </a:ext>
            </a:extLst>
          </p:cNvPr>
          <p:cNvSpPr txBox="1"/>
          <p:nvPr/>
        </p:nvSpPr>
        <p:spPr>
          <a:xfrm>
            <a:off x="9467825" y="265322"/>
            <a:ext cx="1038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7598-6C2B-4E20-946A-3EF4E400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9918" y="1945153"/>
            <a:ext cx="5114816" cy="1741640"/>
          </a:xfrm>
        </p:spPr>
        <p:txBody>
          <a:bodyPr>
            <a:normAutofit/>
          </a:bodyPr>
          <a:lstStyle/>
          <a:p>
            <a:r>
              <a:rPr lang="en-US" dirty="0"/>
              <a:t>CNN (</a:t>
            </a:r>
            <a:r>
              <a:rPr lang="en-US" dirty="0" err="1"/>
              <a:t>LeNet</a:t>
            </a:r>
            <a:r>
              <a:rPr lang="en-US" dirty="0"/>
              <a:t>)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AF8E68A-FC8E-4D2F-8539-EB130E6E9B1D}"/>
              </a:ext>
            </a:extLst>
          </p:cNvPr>
          <p:cNvSpPr/>
          <p:nvPr/>
        </p:nvSpPr>
        <p:spPr>
          <a:xfrm>
            <a:off x="517135" y="1135811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991DFC7-B205-4972-90BE-4E6F66B2A164}"/>
              </a:ext>
            </a:extLst>
          </p:cNvPr>
          <p:cNvSpPr/>
          <p:nvPr/>
        </p:nvSpPr>
        <p:spPr>
          <a:xfrm>
            <a:off x="467477" y="2622808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F0F3927-E0B3-4D21-AA92-296BEA942CA9}"/>
              </a:ext>
            </a:extLst>
          </p:cNvPr>
          <p:cNvSpPr/>
          <p:nvPr/>
        </p:nvSpPr>
        <p:spPr>
          <a:xfrm>
            <a:off x="467477" y="4108753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FA9CE85-7034-4EF1-9F43-7811B3C5124D}"/>
              </a:ext>
            </a:extLst>
          </p:cNvPr>
          <p:cNvSpPr/>
          <p:nvPr/>
        </p:nvSpPr>
        <p:spPr>
          <a:xfrm>
            <a:off x="2919574" y="1058897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EA7AEDE-30B2-4FD1-9720-E07EC8F95B5A}"/>
              </a:ext>
            </a:extLst>
          </p:cNvPr>
          <p:cNvSpPr/>
          <p:nvPr/>
        </p:nvSpPr>
        <p:spPr>
          <a:xfrm>
            <a:off x="2919574" y="2243289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291FDE8-B789-40BC-8C16-830A23CEE03B}"/>
              </a:ext>
            </a:extLst>
          </p:cNvPr>
          <p:cNvSpPr/>
          <p:nvPr/>
        </p:nvSpPr>
        <p:spPr>
          <a:xfrm>
            <a:off x="2919574" y="3427681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FC606D1-CE56-4930-97D9-648D20B39390}"/>
              </a:ext>
            </a:extLst>
          </p:cNvPr>
          <p:cNvSpPr/>
          <p:nvPr/>
        </p:nvSpPr>
        <p:spPr>
          <a:xfrm>
            <a:off x="2919574" y="4612073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F563EB-5F9A-4A73-AF74-A5E1C28CF3F9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688389" y="1464727"/>
            <a:ext cx="1231185" cy="26698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3E6020-D09A-4B8C-AC85-8DDB8B8254D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688389" y="1731713"/>
            <a:ext cx="1231185" cy="91740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3C9037-4751-47FE-B394-ADBC77397F3D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688389" y="1731713"/>
            <a:ext cx="1231185" cy="210179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01EEE-F92A-4E03-BF18-A4D76CAC6310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688389" y="1731713"/>
            <a:ext cx="1231185" cy="328619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FF33C6-F606-4568-9A54-A13A746CCE2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638731" y="1464727"/>
            <a:ext cx="1280843" cy="175398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7CEDBC-EA3E-4ED8-880A-89BA870021ED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638731" y="2649119"/>
            <a:ext cx="1280843" cy="56959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3FC357-992D-4919-AFA4-C4E74F0225C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638731" y="3218710"/>
            <a:ext cx="1280843" cy="61480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0A37DE-036E-4338-B9E8-808C7B6A4BD1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1638731" y="3218710"/>
            <a:ext cx="1280843" cy="179919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324A7D-8E36-4FFB-8970-88E2FD19A6D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638731" y="1464727"/>
            <a:ext cx="1280843" cy="3239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1B1DA0-CED5-4675-A76B-0904D5FF786B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638731" y="4704655"/>
            <a:ext cx="1280843" cy="31324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028342-FACA-4318-8547-714EF9312D51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638731" y="3833511"/>
            <a:ext cx="1280843" cy="87114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247E3D-BCB6-49D6-A3A1-9B6114D5EA57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638731" y="2649119"/>
            <a:ext cx="1280843" cy="20555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F6B3A273-FDDB-4F2E-B67B-587C459C453D}"/>
              </a:ext>
            </a:extLst>
          </p:cNvPr>
          <p:cNvSpPr/>
          <p:nvPr/>
        </p:nvSpPr>
        <p:spPr>
          <a:xfrm>
            <a:off x="4787758" y="2246325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8939141C-C132-4BD8-AA85-E03D67B69B93}"/>
              </a:ext>
            </a:extLst>
          </p:cNvPr>
          <p:cNvSpPr/>
          <p:nvPr/>
        </p:nvSpPr>
        <p:spPr>
          <a:xfrm>
            <a:off x="4787758" y="3486374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50A7EF-902B-4F55-B0C5-D884CAB28242}"/>
              </a:ext>
            </a:extLst>
          </p:cNvPr>
          <p:cNvCxnSpPr>
            <a:cxnSpLocks/>
            <a:stCxn id="8" idx="6"/>
            <a:endCxn id="46" idx="2"/>
          </p:cNvCxnSpPr>
          <p:nvPr/>
        </p:nvCxnSpPr>
        <p:spPr>
          <a:xfrm>
            <a:off x="3750068" y="1464727"/>
            <a:ext cx="1037690" cy="115808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A8F888-3EB2-452A-A596-69F5041F6FEC}"/>
              </a:ext>
            </a:extLst>
          </p:cNvPr>
          <p:cNvCxnSpPr>
            <a:cxnSpLocks/>
            <a:stCxn id="8" idx="6"/>
            <a:endCxn id="47" idx="2"/>
          </p:cNvCxnSpPr>
          <p:nvPr/>
        </p:nvCxnSpPr>
        <p:spPr>
          <a:xfrm>
            <a:off x="3750068" y="1464727"/>
            <a:ext cx="1037690" cy="239813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0AC3580-D48E-4420-94C1-C009C8207CCE}"/>
              </a:ext>
            </a:extLst>
          </p:cNvPr>
          <p:cNvCxnSpPr>
            <a:cxnSpLocks/>
            <a:stCxn id="9" idx="6"/>
            <a:endCxn id="46" idx="2"/>
          </p:cNvCxnSpPr>
          <p:nvPr/>
        </p:nvCxnSpPr>
        <p:spPr>
          <a:xfrm flipV="1">
            <a:off x="3750068" y="2622808"/>
            <a:ext cx="1037690" cy="2631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6E26C7-79F0-4613-9A64-33CE3A6FC31F}"/>
              </a:ext>
            </a:extLst>
          </p:cNvPr>
          <p:cNvCxnSpPr>
            <a:cxnSpLocks/>
            <a:stCxn id="9" idx="6"/>
            <a:endCxn id="47" idx="2"/>
          </p:cNvCxnSpPr>
          <p:nvPr/>
        </p:nvCxnSpPr>
        <p:spPr>
          <a:xfrm>
            <a:off x="3750068" y="2649119"/>
            <a:ext cx="1037690" cy="12137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462EE9A-E329-4470-BAB9-F3718AED62B5}"/>
              </a:ext>
            </a:extLst>
          </p:cNvPr>
          <p:cNvCxnSpPr>
            <a:cxnSpLocks/>
            <a:stCxn id="10" idx="6"/>
            <a:endCxn id="46" idx="2"/>
          </p:cNvCxnSpPr>
          <p:nvPr/>
        </p:nvCxnSpPr>
        <p:spPr>
          <a:xfrm flipV="1">
            <a:off x="3750068" y="2622808"/>
            <a:ext cx="1037690" cy="121070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6CB3E7-530A-40AB-8AB6-F9FC5CD8350B}"/>
              </a:ext>
            </a:extLst>
          </p:cNvPr>
          <p:cNvCxnSpPr>
            <a:cxnSpLocks/>
            <a:stCxn id="10" idx="6"/>
            <a:endCxn id="47" idx="2"/>
          </p:cNvCxnSpPr>
          <p:nvPr/>
        </p:nvCxnSpPr>
        <p:spPr>
          <a:xfrm>
            <a:off x="3750068" y="3833511"/>
            <a:ext cx="1037690" cy="293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BD1B770-2ED5-4A84-8BB3-78BB4D3856C8}"/>
              </a:ext>
            </a:extLst>
          </p:cNvPr>
          <p:cNvCxnSpPr>
            <a:cxnSpLocks/>
            <a:stCxn id="11" idx="6"/>
            <a:endCxn id="46" idx="2"/>
          </p:cNvCxnSpPr>
          <p:nvPr/>
        </p:nvCxnSpPr>
        <p:spPr>
          <a:xfrm flipV="1">
            <a:off x="3750068" y="2622808"/>
            <a:ext cx="1037690" cy="2395095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C58DF1-F7CF-45CB-A5D1-825457175E4E}"/>
              </a:ext>
            </a:extLst>
          </p:cNvPr>
          <p:cNvCxnSpPr>
            <a:cxnSpLocks/>
            <a:stCxn id="11" idx="6"/>
            <a:endCxn id="47" idx="2"/>
          </p:cNvCxnSpPr>
          <p:nvPr/>
        </p:nvCxnSpPr>
        <p:spPr>
          <a:xfrm flipV="1">
            <a:off x="3750068" y="3862857"/>
            <a:ext cx="1037690" cy="11550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B9B698-4D55-4FEA-B466-A9358D5B4ECE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568594" y="2622808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BF9E78D-CD71-48AA-94E6-220E8D8CADC8}"/>
              </a:ext>
            </a:extLst>
          </p:cNvPr>
          <p:cNvCxnSpPr/>
          <p:nvPr/>
        </p:nvCxnSpPr>
        <p:spPr>
          <a:xfrm>
            <a:off x="5568594" y="3862857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23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40EFE0-1004-41D2-B50B-B536BFB76EC6}"/>
              </a:ext>
            </a:extLst>
          </p:cNvPr>
          <p:cNvSpPr txBox="1">
            <a:spLocks/>
          </p:cNvSpPr>
          <p:nvPr/>
        </p:nvSpPr>
        <p:spPr>
          <a:xfrm>
            <a:off x="633845" y="441520"/>
            <a:ext cx="4546023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bg1"/>
                </a:solidFill>
              </a:rPr>
              <a:t>LeNet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F4D10-DF44-489E-9C07-2C726E96AC6A}"/>
              </a:ext>
            </a:extLst>
          </p:cNvPr>
          <p:cNvSpPr/>
          <p:nvPr/>
        </p:nvSpPr>
        <p:spPr>
          <a:xfrm>
            <a:off x="-355027" y="320261"/>
            <a:ext cx="1290209" cy="675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9FC2EC0-C408-4E3C-9CDE-49540115CD74}"/>
              </a:ext>
            </a:extLst>
          </p:cNvPr>
          <p:cNvSpPr/>
          <p:nvPr/>
        </p:nvSpPr>
        <p:spPr>
          <a:xfrm>
            <a:off x="49347" y="62064"/>
            <a:ext cx="1171254" cy="1191803"/>
          </a:xfrm>
          <a:prstGeom prst="flowChartConnector">
            <a:avLst/>
          </a:prstGeom>
          <a:solidFill>
            <a:srgbClr val="CBBFE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750C66-F539-4D3C-B280-EFA354F6F552}"/>
                  </a:ext>
                </a:extLst>
              </p14:cNvPr>
              <p14:cNvContentPartPr/>
              <p14:nvPr/>
            </p14:nvContentPartPr>
            <p14:xfrm>
              <a:off x="1056801" y="3342935"/>
              <a:ext cx="163800" cy="111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750C66-F539-4D3C-B280-EFA354F6F5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8801" y="3325295"/>
                <a:ext cx="199440" cy="11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3F2EA58-C1EE-4913-8935-46351B70E9A2}"/>
                  </a:ext>
                </a:extLst>
              </p14:cNvPr>
              <p14:cNvContentPartPr/>
              <p14:nvPr/>
            </p14:nvContentPartPr>
            <p14:xfrm>
              <a:off x="636320" y="3417780"/>
              <a:ext cx="840960" cy="37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3F2EA58-C1EE-4913-8935-46351B70E9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320" y="3400140"/>
                <a:ext cx="876600" cy="406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3738F00-1D31-4A3E-8AAE-983630B3F06C}"/>
              </a:ext>
            </a:extLst>
          </p:cNvPr>
          <p:cNvSpPr/>
          <p:nvPr/>
        </p:nvSpPr>
        <p:spPr>
          <a:xfrm>
            <a:off x="198499" y="2945152"/>
            <a:ext cx="1716603" cy="1750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D2220-7502-4594-80A3-575059F473CC}"/>
              </a:ext>
            </a:extLst>
          </p:cNvPr>
          <p:cNvSpPr/>
          <p:nvPr/>
        </p:nvSpPr>
        <p:spPr>
          <a:xfrm>
            <a:off x="1471528" y="4343935"/>
            <a:ext cx="339108" cy="234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26785E-4186-4A5F-962F-F7BC7807D5EB}"/>
              </a:ext>
            </a:extLst>
          </p:cNvPr>
          <p:cNvSpPr/>
          <p:nvPr/>
        </p:nvSpPr>
        <p:spPr>
          <a:xfrm>
            <a:off x="2335582" y="3001253"/>
            <a:ext cx="1250018" cy="12429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6B9FAD-1E08-4202-B419-D1229AA797B7}"/>
              </a:ext>
            </a:extLst>
          </p:cNvPr>
          <p:cNvSpPr/>
          <p:nvPr/>
        </p:nvSpPr>
        <p:spPr>
          <a:xfrm>
            <a:off x="2487982" y="3153653"/>
            <a:ext cx="1250018" cy="12429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14FB44-9494-4EAA-9595-ABA422877806}"/>
              </a:ext>
            </a:extLst>
          </p:cNvPr>
          <p:cNvSpPr/>
          <p:nvPr/>
        </p:nvSpPr>
        <p:spPr>
          <a:xfrm>
            <a:off x="2640382" y="3306053"/>
            <a:ext cx="1250018" cy="12429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BC6406-30A0-4F0B-8FB5-9B456C209BB9}"/>
              </a:ext>
            </a:extLst>
          </p:cNvPr>
          <p:cNvSpPr/>
          <p:nvPr/>
        </p:nvSpPr>
        <p:spPr>
          <a:xfrm>
            <a:off x="2792782" y="3458453"/>
            <a:ext cx="1250018" cy="12429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BF8F60-ADA5-490D-98EC-945BA57C9E20}"/>
              </a:ext>
            </a:extLst>
          </p:cNvPr>
          <p:cNvSpPr/>
          <p:nvPr/>
        </p:nvSpPr>
        <p:spPr>
          <a:xfrm>
            <a:off x="2945387" y="3545734"/>
            <a:ext cx="1250018" cy="12429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BDBCA7-37FE-44E3-A841-B429CBDECE87}"/>
              </a:ext>
            </a:extLst>
          </p:cNvPr>
          <p:cNvSpPr/>
          <p:nvPr/>
        </p:nvSpPr>
        <p:spPr>
          <a:xfrm>
            <a:off x="4389898" y="3465354"/>
            <a:ext cx="924467" cy="842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43B0C8-E633-4491-BEFE-1A563EE2A769}"/>
              </a:ext>
            </a:extLst>
          </p:cNvPr>
          <p:cNvSpPr/>
          <p:nvPr/>
        </p:nvSpPr>
        <p:spPr>
          <a:xfrm>
            <a:off x="4542298" y="3617754"/>
            <a:ext cx="924467" cy="842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0045A8-D63D-4BC8-90C0-B6516F4217DD}"/>
              </a:ext>
            </a:extLst>
          </p:cNvPr>
          <p:cNvSpPr/>
          <p:nvPr/>
        </p:nvSpPr>
        <p:spPr>
          <a:xfrm>
            <a:off x="4694698" y="3770154"/>
            <a:ext cx="924467" cy="842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DEDD6D-E569-4138-9D5A-FC1AD295D62A}"/>
              </a:ext>
            </a:extLst>
          </p:cNvPr>
          <p:cNvSpPr/>
          <p:nvPr/>
        </p:nvSpPr>
        <p:spPr>
          <a:xfrm>
            <a:off x="4847098" y="3922554"/>
            <a:ext cx="924467" cy="842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BC99A-DC7E-402A-B954-DF243694FFCB}"/>
              </a:ext>
            </a:extLst>
          </p:cNvPr>
          <p:cNvSpPr/>
          <p:nvPr/>
        </p:nvSpPr>
        <p:spPr>
          <a:xfrm>
            <a:off x="4999498" y="4034818"/>
            <a:ext cx="924467" cy="842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2A1051-2CA4-43CE-807E-07674A09FD86}"/>
              </a:ext>
            </a:extLst>
          </p:cNvPr>
          <p:cNvSpPr/>
          <p:nvPr/>
        </p:nvSpPr>
        <p:spPr>
          <a:xfrm>
            <a:off x="6098589" y="3565575"/>
            <a:ext cx="688135" cy="67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C6E7DF-58F2-43CA-A738-69C976E5719A}"/>
              </a:ext>
            </a:extLst>
          </p:cNvPr>
          <p:cNvSpPr/>
          <p:nvPr/>
        </p:nvSpPr>
        <p:spPr>
          <a:xfrm>
            <a:off x="6250989" y="3717975"/>
            <a:ext cx="688135" cy="678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23D07C-3573-4083-A42B-275568547906}"/>
              </a:ext>
            </a:extLst>
          </p:cNvPr>
          <p:cNvSpPr/>
          <p:nvPr/>
        </p:nvSpPr>
        <p:spPr>
          <a:xfrm>
            <a:off x="6403389" y="3870375"/>
            <a:ext cx="688135" cy="67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20F0C-6D49-49D0-B653-71BB8623C77E}"/>
              </a:ext>
            </a:extLst>
          </p:cNvPr>
          <p:cNvSpPr/>
          <p:nvPr/>
        </p:nvSpPr>
        <p:spPr>
          <a:xfrm>
            <a:off x="6555789" y="4022775"/>
            <a:ext cx="688135" cy="678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F4B12A-609E-4076-B76E-12B7C78B0E1E}"/>
              </a:ext>
            </a:extLst>
          </p:cNvPr>
          <p:cNvSpPr/>
          <p:nvPr/>
        </p:nvSpPr>
        <p:spPr>
          <a:xfrm>
            <a:off x="6708189" y="4175175"/>
            <a:ext cx="688135" cy="67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1335EF-5725-48D4-ABA0-7CAE7FD13B01}"/>
              </a:ext>
            </a:extLst>
          </p:cNvPr>
          <p:cNvSpPr/>
          <p:nvPr/>
        </p:nvSpPr>
        <p:spPr>
          <a:xfrm>
            <a:off x="6808948" y="4267914"/>
            <a:ext cx="688135" cy="67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01CC60-2387-43F2-8004-41E44A59B3E7}"/>
              </a:ext>
            </a:extLst>
          </p:cNvPr>
          <p:cNvSpPr/>
          <p:nvPr/>
        </p:nvSpPr>
        <p:spPr>
          <a:xfrm>
            <a:off x="6961348" y="4420314"/>
            <a:ext cx="688135" cy="678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BBB56A-939D-4569-90FD-1D85CD8BE64E}"/>
              </a:ext>
            </a:extLst>
          </p:cNvPr>
          <p:cNvSpPr/>
          <p:nvPr/>
        </p:nvSpPr>
        <p:spPr>
          <a:xfrm>
            <a:off x="7113748" y="4572714"/>
            <a:ext cx="688135" cy="67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17DE29-DFC2-4DDD-A85C-A100D0849138}"/>
              </a:ext>
            </a:extLst>
          </p:cNvPr>
          <p:cNvSpPr/>
          <p:nvPr/>
        </p:nvSpPr>
        <p:spPr>
          <a:xfrm>
            <a:off x="7266148" y="4725114"/>
            <a:ext cx="688135" cy="678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47439F-6083-4ECA-9A6F-1B6C9D6342AF}"/>
              </a:ext>
            </a:extLst>
          </p:cNvPr>
          <p:cNvSpPr/>
          <p:nvPr/>
        </p:nvSpPr>
        <p:spPr>
          <a:xfrm>
            <a:off x="7418548" y="4877514"/>
            <a:ext cx="688135" cy="6786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EA1103-4FF5-482B-A6D4-38B6708019D8}"/>
              </a:ext>
            </a:extLst>
          </p:cNvPr>
          <p:cNvSpPr/>
          <p:nvPr/>
        </p:nvSpPr>
        <p:spPr>
          <a:xfrm>
            <a:off x="7981803" y="3830949"/>
            <a:ext cx="380163" cy="342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2C7225-4D07-41CE-95FD-5AAF1B61DD38}"/>
              </a:ext>
            </a:extLst>
          </p:cNvPr>
          <p:cNvSpPr/>
          <p:nvPr/>
        </p:nvSpPr>
        <p:spPr>
          <a:xfrm>
            <a:off x="8134203" y="3983349"/>
            <a:ext cx="380163" cy="34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F1663C-A08C-4C2A-B75D-55410F30DC48}"/>
              </a:ext>
            </a:extLst>
          </p:cNvPr>
          <p:cNvSpPr/>
          <p:nvPr/>
        </p:nvSpPr>
        <p:spPr>
          <a:xfrm>
            <a:off x="8286603" y="4135749"/>
            <a:ext cx="380163" cy="342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82EED7-14C5-42C9-B65F-68887ABE88A9}"/>
              </a:ext>
            </a:extLst>
          </p:cNvPr>
          <p:cNvSpPr/>
          <p:nvPr/>
        </p:nvSpPr>
        <p:spPr>
          <a:xfrm>
            <a:off x="8368720" y="4184540"/>
            <a:ext cx="380163" cy="34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ED18F5-E797-4275-A78D-21DC654C32E9}"/>
              </a:ext>
            </a:extLst>
          </p:cNvPr>
          <p:cNvSpPr/>
          <p:nvPr/>
        </p:nvSpPr>
        <p:spPr>
          <a:xfrm>
            <a:off x="8458043" y="4260566"/>
            <a:ext cx="380163" cy="342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BBE53F-D6B2-42C4-86DA-7625C04E8AA2}"/>
              </a:ext>
            </a:extLst>
          </p:cNvPr>
          <p:cNvSpPr/>
          <p:nvPr/>
        </p:nvSpPr>
        <p:spPr>
          <a:xfrm>
            <a:off x="8558802" y="4353305"/>
            <a:ext cx="380163" cy="342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3CE31D-8586-47B4-838A-F5A4B5DE114F}"/>
              </a:ext>
            </a:extLst>
          </p:cNvPr>
          <p:cNvSpPr/>
          <p:nvPr/>
        </p:nvSpPr>
        <p:spPr>
          <a:xfrm>
            <a:off x="8666316" y="4459335"/>
            <a:ext cx="380163" cy="34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8A5457-AA03-43B6-837B-E2405B628688}"/>
              </a:ext>
            </a:extLst>
          </p:cNvPr>
          <p:cNvSpPr/>
          <p:nvPr/>
        </p:nvSpPr>
        <p:spPr>
          <a:xfrm>
            <a:off x="8818716" y="4611735"/>
            <a:ext cx="380163" cy="342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ACC7ED-4E43-4E91-8B8F-71B98BA910A6}"/>
              </a:ext>
            </a:extLst>
          </p:cNvPr>
          <p:cNvSpPr/>
          <p:nvPr/>
        </p:nvSpPr>
        <p:spPr>
          <a:xfrm>
            <a:off x="8971116" y="4764135"/>
            <a:ext cx="380163" cy="342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4CEF45-26CE-4650-8B3A-2CC676DCC73C}"/>
              </a:ext>
            </a:extLst>
          </p:cNvPr>
          <p:cNvSpPr/>
          <p:nvPr/>
        </p:nvSpPr>
        <p:spPr>
          <a:xfrm>
            <a:off x="9123516" y="4916535"/>
            <a:ext cx="380163" cy="342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53A991-F7DF-43DC-A5B1-879139B398D6}"/>
              </a:ext>
            </a:extLst>
          </p:cNvPr>
          <p:cNvSpPr/>
          <p:nvPr/>
        </p:nvSpPr>
        <p:spPr>
          <a:xfrm>
            <a:off x="10031886" y="2771384"/>
            <a:ext cx="304800" cy="23023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3C58CB-DED7-45B3-8C69-4BB0F0DC0EE8}"/>
              </a:ext>
            </a:extLst>
          </p:cNvPr>
          <p:cNvSpPr/>
          <p:nvPr/>
        </p:nvSpPr>
        <p:spPr>
          <a:xfrm>
            <a:off x="10608885" y="3292908"/>
            <a:ext cx="304800" cy="145973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DE8798-A024-4761-BA5B-087E7809CCA9}"/>
              </a:ext>
            </a:extLst>
          </p:cNvPr>
          <p:cNvSpPr/>
          <p:nvPr/>
        </p:nvSpPr>
        <p:spPr>
          <a:xfrm>
            <a:off x="11199445" y="3508367"/>
            <a:ext cx="304800" cy="8602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44B542A-926F-47DD-8E43-2E456E6DB929}"/>
              </a:ext>
            </a:extLst>
          </p:cNvPr>
          <p:cNvCxnSpPr>
            <a:stCxn id="12" idx="2"/>
            <a:endCxn id="19" idx="2"/>
          </p:cNvCxnSpPr>
          <p:nvPr/>
        </p:nvCxnSpPr>
        <p:spPr>
          <a:xfrm rot="16200000" flipH="1">
            <a:off x="2500534" y="3718802"/>
            <a:ext cx="210410" cy="1929314"/>
          </a:xfrm>
          <a:prstGeom prst="bentConnector3">
            <a:avLst>
              <a:gd name="adj1" fmla="val 2086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5E69578-1052-44CE-9A08-B061E8509494}"/>
              </a:ext>
            </a:extLst>
          </p:cNvPr>
          <p:cNvCxnSpPr>
            <a:cxnSpLocks/>
            <a:stCxn id="19" idx="0"/>
            <a:endCxn id="24" idx="0"/>
          </p:cNvCxnSpPr>
          <p:nvPr/>
        </p:nvCxnSpPr>
        <p:spPr>
          <a:xfrm rot="16200000" flipH="1">
            <a:off x="4271522" y="2844608"/>
            <a:ext cx="489084" cy="1891336"/>
          </a:xfrm>
          <a:prstGeom prst="bentConnector3">
            <a:avLst>
              <a:gd name="adj1" fmla="val -467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338D71B-8FA3-4C94-9246-90226AB65ADE}"/>
              </a:ext>
            </a:extLst>
          </p:cNvPr>
          <p:cNvSpPr/>
          <p:nvPr/>
        </p:nvSpPr>
        <p:spPr>
          <a:xfrm>
            <a:off x="3274751" y="3692692"/>
            <a:ext cx="609221" cy="3620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9A90219-F7A4-4F0B-B8B7-23288A5C6D2E}"/>
              </a:ext>
            </a:extLst>
          </p:cNvPr>
          <p:cNvSpPr/>
          <p:nvPr/>
        </p:nvSpPr>
        <p:spPr>
          <a:xfrm>
            <a:off x="5500066" y="4579582"/>
            <a:ext cx="376690" cy="23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45D62AB-35B5-4B81-B244-9DEDF6AA715C}"/>
              </a:ext>
            </a:extLst>
          </p:cNvPr>
          <p:cNvCxnSpPr>
            <a:cxnSpLocks/>
            <a:stCxn id="24" idx="2"/>
            <a:endCxn id="39" idx="2"/>
          </p:cNvCxnSpPr>
          <p:nvPr/>
        </p:nvCxnSpPr>
        <p:spPr>
          <a:xfrm rot="16200000" flipH="1">
            <a:off x="6272870" y="4066376"/>
            <a:ext cx="678608" cy="2300884"/>
          </a:xfrm>
          <a:prstGeom prst="bentConnector3">
            <a:avLst>
              <a:gd name="adj1" fmla="val 13368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1B8834F-A03E-4678-BFF6-9AA2A474BAB3}"/>
              </a:ext>
            </a:extLst>
          </p:cNvPr>
          <p:cNvCxnSpPr>
            <a:cxnSpLocks/>
            <a:stCxn id="39" idx="0"/>
            <a:endCxn id="49" idx="0"/>
          </p:cNvCxnSpPr>
          <p:nvPr/>
        </p:nvCxnSpPr>
        <p:spPr>
          <a:xfrm rot="16200000" flipH="1">
            <a:off x="8518596" y="4121533"/>
            <a:ext cx="39021" cy="1550982"/>
          </a:xfrm>
          <a:prstGeom prst="bentConnector3">
            <a:avLst>
              <a:gd name="adj1" fmla="val -58583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BDD2D0A-B140-4985-948A-7E8CA011E67D}"/>
              </a:ext>
            </a:extLst>
          </p:cNvPr>
          <p:cNvSpPr/>
          <p:nvPr/>
        </p:nvSpPr>
        <p:spPr>
          <a:xfrm>
            <a:off x="3405343" y="4496335"/>
            <a:ext cx="339108" cy="234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DA849AF-F64E-4875-8E7A-C7251DCE0BA9}"/>
              </a:ext>
            </a:extLst>
          </p:cNvPr>
          <p:cNvSpPr/>
          <p:nvPr/>
        </p:nvSpPr>
        <p:spPr>
          <a:xfrm>
            <a:off x="5308265" y="4067380"/>
            <a:ext cx="339108" cy="234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4F89930-90E0-4C64-953D-D262A90B0D0C}"/>
              </a:ext>
            </a:extLst>
          </p:cNvPr>
          <p:cNvSpPr/>
          <p:nvPr/>
        </p:nvSpPr>
        <p:spPr>
          <a:xfrm>
            <a:off x="7609436" y="4909410"/>
            <a:ext cx="339108" cy="234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CC93DAC-351A-4276-BFD3-A776B32F67F9}"/>
              </a:ext>
            </a:extLst>
          </p:cNvPr>
          <p:cNvSpPr/>
          <p:nvPr/>
        </p:nvSpPr>
        <p:spPr>
          <a:xfrm>
            <a:off x="7596756" y="5310292"/>
            <a:ext cx="339108" cy="234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22A2FF-4FA1-4157-8765-C20C2FA654E8}"/>
              </a:ext>
            </a:extLst>
          </p:cNvPr>
          <p:cNvSpPr/>
          <p:nvPr/>
        </p:nvSpPr>
        <p:spPr>
          <a:xfrm>
            <a:off x="9231547" y="4949611"/>
            <a:ext cx="149026" cy="95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A91071-7970-4C55-B916-48F4E91C970C}"/>
              </a:ext>
            </a:extLst>
          </p:cNvPr>
          <p:cNvCxnSpPr>
            <a:stCxn id="15" idx="0"/>
            <a:endCxn id="14" idx="0"/>
          </p:cNvCxnSpPr>
          <p:nvPr/>
        </p:nvCxnSpPr>
        <p:spPr>
          <a:xfrm flipH="1">
            <a:off x="2960591" y="2771384"/>
            <a:ext cx="7223695" cy="229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193EC9-69C6-48EA-877E-B883994C00C4}"/>
              </a:ext>
            </a:extLst>
          </p:cNvPr>
          <p:cNvCxnSpPr>
            <a:cxnSpLocks/>
            <a:stCxn id="15" idx="2"/>
            <a:endCxn id="19" idx="2"/>
          </p:cNvCxnSpPr>
          <p:nvPr/>
        </p:nvCxnSpPr>
        <p:spPr>
          <a:xfrm flipH="1" flipV="1">
            <a:off x="3570396" y="4788664"/>
            <a:ext cx="6613890" cy="285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itle 1">
            <a:extLst>
              <a:ext uri="{FF2B5EF4-FFF2-40B4-BE49-F238E27FC236}">
                <a16:creationId xmlns:a16="http://schemas.microsoft.com/office/drawing/2014/main" id="{538F3FB5-BE98-4905-BF6C-E1E04928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512" y="2258488"/>
            <a:ext cx="1023749" cy="51416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Conv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8E29A8C3-63BC-4E6E-AC84-B4C6687E16BF}"/>
              </a:ext>
            </a:extLst>
          </p:cNvPr>
          <p:cNvSpPr txBox="1">
            <a:spLocks/>
          </p:cNvSpPr>
          <p:nvPr/>
        </p:nvSpPr>
        <p:spPr>
          <a:xfrm>
            <a:off x="5969695" y="2247483"/>
            <a:ext cx="1023749" cy="514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Conv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93106652-7F86-4131-8C81-D0E478A4D4EF}"/>
              </a:ext>
            </a:extLst>
          </p:cNvPr>
          <p:cNvSpPr txBox="1">
            <a:spLocks/>
          </p:cNvSpPr>
          <p:nvPr/>
        </p:nvSpPr>
        <p:spPr>
          <a:xfrm>
            <a:off x="4623624" y="2256887"/>
            <a:ext cx="1023749" cy="514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Pooing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CFB4A267-A87D-4CDC-9071-24DFAB85C3A8}"/>
              </a:ext>
            </a:extLst>
          </p:cNvPr>
          <p:cNvSpPr txBox="1">
            <a:spLocks/>
          </p:cNvSpPr>
          <p:nvPr/>
        </p:nvSpPr>
        <p:spPr>
          <a:xfrm>
            <a:off x="7793184" y="2252287"/>
            <a:ext cx="1023749" cy="514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Pooing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B867C3BD-6023-4763-89C1-55BF7A65F3E9}"/>
              </a:ext>
            </a:extLst>
          </p:cNvPr>
          <p:cNvSpPr txBox="1">
            <a:spLocks/>
          </p:cNvSpPr>
          <p:nvPr/>
        </p:nvSpPr>
        <p:spPr>
          <a:xfrm>
            <a:off x="10358143" y="2112860"/>
            <a:ext cx="1234924" cy="802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Roboto" panose="02000000000000000000" pitchFamily="2" charset="0"/>
              </a:rPr>
              <a:t>D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ense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804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BF9ECF-42B7-4AD8-9714-D12F93B21ABD}"/>
              </a:ext>
            </a:extLst>
          </p:cNvPr>
          <p:cNvSpPr txBox="1"/>
          <p:nvPr/>
        </p:nvSpPr>
        <p:spPr>
          <a:xfrm>
            <a:off x="78378" y="259816"/>
            <a:ext cx="1076379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autograd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gluon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np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npx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mxnet.gluon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d2l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mxnet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d2l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npx.set_np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nn.Sequential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net.add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nn.Conv2D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channels=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padding=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activation=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'sigmoid'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nn.AvgPool2D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strides=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nn.Conv2D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channels=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activation=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'sigmoid'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nn.AvgPool2D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strides=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`Dense` will transform an input of the shape (batch size, number of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channels, height, width) into an input of the shape (batch size,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number of channels * height * width) automatically by default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nn.Dense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120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activation=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'sigmoid'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nn.Dense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84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activation=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'sigmoid'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nn.Dense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np.random.uniform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size=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net.initialize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layer </a:t>
            </a: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X = layer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layer.name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'output shape:\t'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X.shape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3A494-3294-4270-83D7-85E023BDD517}"/>
              </a:ext>
            </a:extLst>
          </p:cNvPr>
          <p:cNvSpPr txBox="1"/>
          <p:nvPr/>
        </p:nvSpPr>
        <p:spPr>
          <a:xfrm>
            <a:off x="7282544" y="548679"/>
            <a:ext cx="464260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conv4 output shape:	 (1, 6, 28, 28)</a:t>
            </a:r>
          </a:p>
          <a:p>
            <a:r>
              <a:rPr lang="en-US" dirty="0"/>
              <a:t>pool4 output shape:	 (1, 6, 14, 14)</a:t>
            </a:r>
          </a:p>
          <a:p>
            <a:r>
              <a:rPr lang="en-US" dirty="0"/>
              <a:t>conv5 output shape:	 (1, 16, 10, 10)</a:t>
            </a:r>
          </a:p>
          <a:p>
            <a:r>
              <a:rPr lang="en-US" dirty="0"/>
              <a:t>pool5 output shape:	 (1, 16, 5, 5)</a:t>
            </a:r>
          </a:p>
          <a:p>
            <a:r>
              <a:rPr lang="en-US" dirty="0"/>
              <a:t>dense6 output shape:	 (1, 120)</a:t>
            </a:r>
          </a:p>
          <a:p>
            <a:r>
              <a:rPr lang="en-US" dirty="0"/>
              <a:t>dense7 output shape:	 (1, 84)</a:t>
            </a:r>
          </a:p>
          <a:p>
            <a:r>
              <a:rPr lang="en-US" dirty="0"/>
              <a:t>dense8 output shape:	 (1,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1F982-AA17-47A2-8752-9489000DA1A3}"/>
              </a:ext>
            </a:extLst>
          </p:cNvPr>
          <p:cNvSpPr txBox="1"/>
          <p:nvPr/>
        </p:nvSpPr>
        <p:spPr>
          <a:xfrm>
            <a:off x="8977969" y="179347"/>
            <a:ext cx="1038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6F01D2-F072-499C-BFEC-1EDD4A28B3A8}"/>
              </a:ext>
            </a:extLst>
          </p:cNvPr>
          <p:cNvSpPr txBox="1">
            <a:spLocks/>
          </p:cNvSpPr>
          <p:nvPr/>
        </p:nvSpPr>
        <p:spPr>
          <a:xfrm>
            <a:off x="634974" y="441520"/>
            <a:ext cx="4561608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2357F-B440-4DAF-922E-AF4436644244}"/>
              </a:ext>
            </a:extLst>
          </p:cNvPr>
          <p:cNvSpPr/>
          <p:nvPr/>
        </p:nvSpPr>
        <p:spPr>
          <a:xfrm>
            <a:off x="-355026" y="320261"/>
            <a:ext cx="1394118" cy="675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9FC2EC0-C408-4E3C-9CDE-49540115CD74}"/>
              </a:ext>
            </a:extLst>
          </p:cNvPr>
          <p:cNvSpPr/>
          <p:nvPr/>
        </p:nvSpPr>
        <p:spPr>
          <a:xfrm>
            <a:off x="49347" y="62064"/>
            <a:ext cx="1171254" cy="1191803"/>
          </a:xfrm>
          <a:prstGeom prst="flowChartConnector">
            <a:avLst/>
          </a:prstGeom>
          <a:solidFill>
            <a:srgbClr val="CBBFE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08DF73-5E2F-4531-B109-137B041A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81" y="189499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Code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179D3-9A86-4ACA-9F1C-249DC15BE12D}"/>
              </a:ext>
            </a:extLst>
          </p:cNvPr>
          <p:cNvSpPr txBox="1"/>
          <p:nvPr/>
        </p:nvSpPr>
        <p:spPr>
          <a:xfrm>
            <a:off x="3048544" y="3099303"/>
            <a:ext cx="6097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https://colab.research.google.com/drive/1etH7cnRTatM5C-La9nj8yhp7x95J4Bug#scrollTo=C1ASZ9r6D8b-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7598-6C2B-4E20-946A-3EF4E400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9918" y="1945153"/>
            <a:ext cx="5114816" cy="174164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AF8E68A-FC8E-4D2F-8539-EB130E6E9B1D}"/>
              </a:ext>
            </a:extLst>
          </p:cNvPr>
          <p:cNvSpPr/>
          <p:nvPr/>
        </p:nvSpPr>
        <p:spPr>
          <a:xfrm>
            <a:off x="517135" y="1135811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991DFC7-B205-4972-90BE-4E6F66B2A164}"/>
              </a:ext>
            </a:extLst>
          </p:cNvPr>
          <p:cNvSpPr/>
          <p:nvPr/>
        </p:nvSpPr>
        <p:spPr>
          <a:xfrm>
            <a:off x="467477" y="2622808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F0F3927-E0B3-4D21-AA92-296BEA942CA9}"/>
              </a:ext>
            </a:extLst>
          </p:cNvPr>
          <p:cNvSpPr/>
          <p:nvPr/>
        </p:nvSpPr>
        <p:spPr>
          <a:xfrm>
            <a:off x="467477" y="4108753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FA9CE85-7034-4EF1-9F43-7811B3C5124D}"/>
              </a:ext>
            </a:extLst>
          </p:cNvPr>
          <p:cNvSpPr/>
          <p:nvPr/>
        </p:nvSpPr>
        <p:spPr>
          <a:xfrm>
            <a:off x="2919574" y="1058897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EA7AEDE-30B2-4FD1-9720-E07EC8F95B5A}"/>
              </a:ext>
            </a:extLst>
          </p:cNvPr>
          <p:cNvSpPr/>
          <p:nvPr/>
        </p:nvSpPr>
        <p:spPr>
          <a:xfrm>
            <a:off x="2919574" y="2243289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291FDE8-B789-40BC-8C16-830A23CEE03B}"/>
              </a:ext>
            </a:extLst>
          </p:cNvPr>
          <p:cNvSpPr/>
          <p:nvPr/>
        </p:nvSpPr>
        <p:spPr>
          <a:xfrm>
            <a:off x="2919574" y="3427681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FC606D1-CE56-4930-97D9-648D20B39390}"/>
              </a:ext>
            </a:extLst>
          </p:cNvPr>
          <p:cNvSpPr/>
          <p:nvPr/>
        </p:nvSpPr>
        <p:spPr>
          <a:xfrm>
            <a:off x="2919574" y="4612073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F563EB-5F9A-4A73-AF74-A5E1C28CF3F9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688389" y="1464727"/>
            <a:ext cx="1231185" cy="26698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3E6020-D09A-4B8C-AC85-8DDB8B8254D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688389" y="1731713"/>
            <a:ext cx="1231185" cy="91740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3C9037-4751-47FE-B394-ADBC77397F3D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688389" y="1731713"/>
            <a:ext cx="1231185" cy="210179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01EEE-F92A-4E03-BF18-A4D76CAC6310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688389" y="1731713"/>
            <a:ext cx="1231185" cy="328619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FF33C6-F606-4568-9A54-A13A746CCE2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638731" y="1464727"/>
            <a:ext cx="1280843" cy="175398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7CEDBC-EA3E-4ED8-880A-89BA870021ED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638731" y="2649119"/>
            <a:ext cx="1280843" cy="56959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3FC357-992D-4919-AFA4-C4E74F0225C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638731" y="3218710"/>
            <a:ext cx="1280843" cy="61480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0A37DE-036E-4338-B9E8-808C7B6A4BD1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1638731" y="3218710"/>
            <a:ext cx="1280843" cy="179919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324A7D-8E36-4FFB-8970-88E2FD19A6D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638731" y="1464727"/>
            <a:ext cx="1280843" cy="3239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1B1DA0-CED5-4675-A76B-0904D5FF786B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638731" y="4704655"/>
            <a:ext cx="1280843" cy="31324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028342-FACA-4318-8547-714EF9312D51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638731" y="3833511"/>
            <a:ext cx="1280843" cy="87114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247E3D-BCB6-49D6-A3A1-9B6114D5EA57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638731" y="2649119"/>
            <a:ext cx="1280843" cy="20555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F6B3A273-FDDB-4F2E-B67B-587C459C453D}"/>
              </a:ext>
            </a:extLst>
          </p:cNvPr>
          <p:cNvSpPr/>
          <p:nvPr/>
        </p:nvSpPr>
        <p:spPr>
          <a:xfrm>
            <a:off x="4787758" y="2246325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8939141C-C132-4BD8-AA85-E03D67B69B93}"/>
              </a:ext>
            </a:extLst>
          </p:cNvPr>
          <p:cNvSpPr/>
          <p:nvPr/>
        </p:nvSpPr>
        <p:spPr>
          <a:xfrm>
            <a:off x="4787758" y="3486374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50A7EF-902B-4F55-B0C5-D884CAB28242}"/>
              </a:ext>
            </a:extLst>
          </p:cNvPr>
          <p:cNvCxnSpPr>
            <a:cxnSpLocks/>
            <a:stCxn id="8" idx="6"/>
            <a:endCxn id="46" idx="2"/>
          </p:cNvCxnSpPr>
          <p:nvPr/>
        </p:nvCxnSpPr>
        <p:spPr>
          <a:xfrm>
            <a:off x="3750068" y="1464727"/>
            <a:ext cx="1037690" cy="115808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A8F888-3EB2-452A-A596-69F5041F6FEC}"/>
              </a:ext>
            </a:extLst>
          </p:cNvPr>
          <p:cNvCxnSpPr>
            <a:cxnSpLocks/>
            <a:stCxn id="8" idx="6"/>
            <a:endCxn id="47" idx="2"/>
          </p:cNvCxnSpPr>
          <p:nvPr/>
        </p:nvCxnSpPr>
        <p:spPr>
          <a:xfrm>
            <a:off x="3750068" y="1464727"/>
            <a:ext cx="1037690" cy="239813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0AC3580-D48E-4420-94C1-C009C8207CCE}"/>
              </a:ext>
            </a:extLst>
          </p:cNvPr>
          <p:cNvCxnSpPr>
            <a:cxnSpLocks/>
            <a:stCxn id="9" idx="6"/>
            <a:endCxn id="46" idx="2"/>
          </p:cNvCxnSpPr>
          <p:nvPr/>
        </p:nvCxnSpPr>
        <p:spPr>
          <a:xfrm flipV="1">
            <a:off x="3750068" y="2622808"/>
            <a:ext cx="1037690" cy="2631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6E26C7-79F0-4613-9A64-33CE3A6FC31F}"/>
              </a:ext>
            </a:extLst>
          </p:cNvPr>
          <p:cNvCxnSpPr>
            <a:cxnSpLocks/>
            <a:stCxn id="9" idx="6"/>
            <a:endCxn id="47" idx="2"/>
          </p:cNvCxnSpPr>
          <p:nvPr/>
        </p:nvCxnSpPr>
        <p:spPr>
          <a:xfrm>
            <a:off x="3750068" y="2649119"/>
            <a:ext cx="1037690" cy="12137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462EE9A-E329-4470-BAB9-F3718AED62B5}"/>
              </a:ext>
            </a:extLst>
          </p:cNvPr>
          <p:cNvCxnSpPr>
            <a:cxnSpLocks/>
            <a:stCxn id="10" idx="6"/>
            <a:endCxn id="46" idx="2"/>
          </p:cNvCxnSpPr>
          <p:nvPr/>
        </p:nvCxnSpPr>
        <p:spPr>
          <a:xfrm flipV="1">
            <a:off x="3750068" y="2622808"/>
            <a:ext cx="1037690" cy="121070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6CB3E7-530A-40AB-8AB6-F9FC5CD8350B}"/>
              </a:ext>
            </a:extLst>
          </p:cNvPr>
          <p:cNvCxnSpPr>
            <a:cxnSpLocks/>
            <a:stCxn id="10" idx="6"/>
            <a:endCxn id="47" idx="2"/>
          </p:cNvCxnSpPr>
          <p:nvPr/>
        </p:nvCxnSpPr>
        <p:spPr>
          <a:xfrm>
            <a:off x="3750068" y="3833511"/>
            <a:ext cx="1037690" cy="293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BD1B770-2ED5-4A84-8BB3-78BB4D3856C8}"/>
              </a:ext>
            </a:extLst>
          </p:cNvPr>
          <p:cNvCxnSpPr>
            <a:cxnSpLocks/>
            <a:stCxn id="11" idx="6"/>
            <a:endCxn id="46" idx="2"/>
          </p:cNvCxnSpPr>
          <p:nvPr/>
        </p:nvCxnSpPr>
        <p:spPr>
          <a:xfrm flipV="1">
            <a:off x="3750068" y="2622808"/>
            <a:ext cx="1037690" cy="2395095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C58DF1-F7CF-45CB-A5D1-825457175E4E}"/>
              </a:ext>
            </a:extLst>
          </p:cNvPr>
          <p:cNvCxnSpPr>
            <a:cxnSpLocks/>
            <a:stCxn id="11" idx="6"/>
            <a:endCxn id="47" idx="2"/>
          </p:cNvCxnSpPr>
          <p:nvPr/>
        </p:nvCxnSpPr>
        <p:spPr>
          <a:xfrm flipV="1">
            <a:off x="3750068" y="3862857"/>
            <a:ext cx="1037690" cy="11550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B9B698-4D55-4FEA-B466-A9358D5B4ECE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568594" y="2622808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BF9E78D-CD71-48AA-94E6-220E8D8CADC8}"/>
              </a:ext>
            </a:extLst>
          </p:cNvPr>
          <p:cNvCxnSpPr/>
          <p:nvPr/>
        </p:nvCxnSpPr>
        <p:spPr>
          <a:xfrm>
            <a:off x="5568594" y="3862857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77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6F01D2-F072-499C-BFEC-1EDD4A28B3A8}"/>
              </a:ext>
            </a:extLst>
          </p:cNvPr>
          <p:cNvSpPr txBox="1">
            <a:spLocks/>
          </p:cNvSpPr>
          <p:nvPr/>
        </p:nvSpPr>
        <p:spPr>
          <a:xfrm>
            <a:off x="1947754" y="2938710"/>
            <a:ext cx="9698525" cy="9805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A569E-9EA5-449C-8797-78603F66EB71}"/>
              </a:ext>
            </a:extLst>
          </p:cNvPr>
          <p:cNvSpPr/>
          <p:nvPr/>
        </p:nvSpPr>
        <p:spPr>
          <a:xfrm>
            <a:off x="-202882" y="2664035"/>
            <a:ext cx="2827818" cy="1529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9FC2EC0-C408-4E3C-9CDE-49540115CD74}"/>
              </a:ext>
            </a:extLst>
          </p:cNvPr>
          <p:cNvSpPr/>
          <p:nvPr/>
        </p:nvSpPr>
        <p:spPr>
          <a:xfrm>
            <a:off x="350496" y="2079167"/>
            <a:ext cx="2490226" cy="2699665"/>
          </a:xfrm>
          <a:prstGeom prst="flowChartConnector">
            <a:avLst/>
          </a:prstGeom>
          <a:solidFill>
            <a:srgbClr val="A0E9D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B1B6-84C0-4ADE-84CB-77CE5376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3747-660B-4A29-853E-811F7E69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https://medium.com/@bdhuma/which-pooling-method-is-better-maxpooling-vs-minpooling-vs-average-pooling-95fb03f45a9#:~:text=Average%20pooling%20method%20smooths%20out,lighter%20pixels%20of%20the%20image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https://www.cs.ryerson.ca/~aharley/vis/conv/flat.html</a:t>
            </a:r>
            <a:endParaRPr lang="en-US" dirty="0"/>
          </a:p>
          <a:p>
            <a:r>
              <a:rPr lang="en-US" dirty="0">
                <a:hlinkClick r:id="rId5"/>
              </a:rPr>
              <a:t>https://arabicprogrammer.com/article/7990146715/</a:t>
            </a:r>
            <a:endParaRPr lang="en-US" dirty="0"/>
          </a:p>
          <a:p>
            <a:r>
              <a:rPr lang="en-US" dirty="0">
                <a:hlinkClick r:id="rId6"/>
              </a:rPr>
              <a:t>http://d2l.ai/chapter_convolutional-neural-networks/lenet.html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4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>
            <a:extLst>
              <a:ext uri="{FF2B5EF4-FFF2-40B4-BE49-F238E27FC236}">
                <a16:creationId xmlns:a16="http://schemas.microsoft.com/office/drawing/2014/main" id="{4954C6A2-D977-4529-8500-95BB081DC981}"/>
              </a:ext>
            </a:extLst>
          </p:cNvPr>
          <p:cNvSpPr txBox="1">
            <a:spLocks/>
          </p:cNvSpPr>
          <p:nvPr/>
        </p:nvSpPr>
        <p:spPr>
          <a:xfrm>
            <a:off x="9796568" y="3118012"/>
            <a:ext cx="2001749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017C5B7-F51D-412D-8944-8EDF5E2F53D7}"/>
              </a:ext>
            </a:extLst>
          </p:cNvPr>
          <p:cNvSpPr/>
          <p:nvPr/>
        </p:nvSpPr>
        <p:spPr>
          <a:xfrm>
            <a:off x="6433334" y="531986"/>
            <a:ext cx="3406319" cy="5461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itle 1">
            <a:extLst>
              <a:ext uri="{FF2B5EF4-FFF2-40B4-BE49-F238E27FC236}">
                <a16:creationId xmlns:a16="http://schemas.microsoft.com/office/drawing/2014/main" id="{B2192E75-9661-418E-B300-E39595F4C6F1}"/>
              </a:ext>
            </a:extLst>
          </p:cNvPr>
          <p:cNvSpPr txBox="1">
            <a:spLocks/>
          </p:cNvSpPr>
          <p:nvPr/>
        </p:nvSpPr>
        <p:spPr>
          <a:xfrm>
            <a:off x="6433334" y="2335699"/>
            <a:ext cx="2001749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LeNet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3" name="Title 1">
            <a:extLst>
              <a:ext uri="{FF2B5EF4-FFF2-40B4-BE49-F238E27FC236}">
                <a16:creationId xmlns:a16="http://schemas.microsoft.com/office/drawing/2014/main" id="{D914CE6F-AD22-4F7B-8684-109EB3B5EFF0}"/>
              </a:ext>
            </a:extLst>
          </p:cNvPr>
          <p:cNvSpPr txBox="1">
            <a:spLocks/>
          </p:cNvSpPr>
          <p:nvPr/>
        </p:nvSpPr>
        <p:spPr>
          <a:xfrm>
            <a:off x="6383676" y="3981577"/>
            <a:ext cx="2001749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7C1F3A9-9D75-4E03-9669-5D7B297537D7}"/>
              </a:ext>
            </a:extLst>
          </p:cNvPr>
          <p:cNvSpPr/>
          <p:nvPr/>
        </p:nvSpPr>
        <p:spPr>
          <a:xfrm>
            <a:off x="1862299" y="565566"/>
            <a:ext cx="4571035" cy="58483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itle 1">
            <a:extLst>
              <a:ext uri="{FF2B5EF4-FFF2-40B4-BE49-F238E27FC236}">
                <a16:creationId xmlns:a16="http://schemas.microsoft.com/office/drawing/2014/main" id="{9AC2D9B2-8218-4267-B826-093EE7727E28}"/>
              </a:ext>
            </a:extLst>
          </p:cNvPr>
          <p:cNvSpPr txBox="1">
            <a:spLocks/>
          </p:cNvSpPr>
          <p:nvPr/>
        </p:nvSpPr>
        <p:spPr>
          <a:xfrm>
            <a:off x="1901468" y="1784125"/>
            <a:ext cx="3333964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 Max and Aver Pooling</a:t>
            </a:r>
          </a:p>
        </p:txBody>
      </p:sp>
      <p:sp>
        <p:nvSpPr>
          <p:cNvPr id="229" name="Title 1">
            <a:extLst>
              <a:ext uri="{FF2B5EF4-FFF2-40B4-BE49-F238E27FC236}">
                <a16:creationId xmlns:a16="http://schemas.microsoft.com/office/drawing/2014/main" id="{72832E9F-D6A3-4A0F-8269-F201DAC4A417}"/>
              </a:ext>
            </a:extLst>
          </p:cNvPr>
          <p:cNvSpPr txBox="1">
            <a:spLocks/>
          </p:cNvSpPr>
          <p:nvPr/>
        </p:nvSpPr>
        <p:spPr>
          <a:xfrm>
            <a:off x="1969909" y="3262698"/>
            <a:ext cx="3333964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Padding &amp; Stride </a:t>
            </a:r>
          </a:p>
        </p:txBody>
      </p:sp>
      <p:sp>
        <p:nvSpPr>
          <p:cNvPr id="230" name="Title 1">
            <a:extLst>
              <a:ext uri="{FF2B5EF4-FFF2-40B4-BE49-F238E27FC236}">
                <a16:creationId xmlns:a16="http://schemas.microsoft.com/office/drawing/2014/main" id="{1DE2C419-A721-4E60-8E3E-7F3853787623}"/>
              </a:ext>
            </a:extLst>
          </p:cNvPr>
          <p:cNvSpPr txBox="1">
            <a:spLocks/>
          </p:cNvSpPr>
          <p:nvPr/>
        </p:nvSpPr>
        <p:spPr>
          <a:xfrm>
            <a:off x="1969909" y="4749695"/>
            <a:ext cx="3333964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Multiple Channels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211BAE4-F1A9-4B07-9412-896C435E20AE}"/>
              </a:ext>
            </a:extLst>
          </p:cNvPr>
          <p:cNvSpPr/>
          <p:nvPr/>
        </p:nvSpPr>
        <p:spPr>
          <a:xfrm>
            <a:off x="0" y="626703"/>
            <a:ext cx="1969909" cy="58483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itle 1">
            <a:extLst>
              <a:ext uri="{FF2B5EF4-FFF2-40B4-BE49-F238E27FC236}">
                <a16:creationId xmlns:a16="http://schemas.microsoft.com/office/drawing/2014/main" id="{196D5E3F-A25A-4821-B8A4-08F0F61782D5}"/>
              </a:ext>
            </a:extLst>
          </p:cNvPr>
          <p:cNvSpPr txBox="1">
            <a:spLocks/>
          </p:cNvSpPr>
          <p:nvPr/>
        </p:nvSpPr>
        <p:spPr>
          <a:xfrm>
            <a:off x="490642" y="619185"/>
            <a:ext cx="1865186" cy="622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Pooling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546173-23D2-49F7-BD59-90EB9F0CE66A}"/>
              </a:ext>
            </a:extLst>
          </p:cNvPr>
          <p:cNvSpPr/>
          <p:nvPr/>
        </p:nvSpPr>
        <p:spPr>
          <a:xfrm>
            <a:off x="5509571" y="1784125"/>
            <a:ext cx="1065889" cy="33984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98E387E-835F-4418-B2B5-375723FC5A1E}"/>
              </a:ext>
            </a:extLst>
          </p:cNvPr>
          <p:cNvSpPr/>
          <p:nvPr/>
        </p:nvSpPr>
        <p:spPr>
          <a:xfrm>
            <a:off x="9023712" y="2335700"/>
            <a:ext cx="950360" cy="207876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6F32F0B-5441-4DA6-8C76-0C243611A0AB}"/>
              </a:ext>
            </a:extLst>
          </p:cNvPr>
          <p:cNvSpPr/>
          <p:nvPr/>
        </p:nvSpPr>
        <p:spPr>
          <a:xfrm>
            <a:off x="757560" y="1225754"/>
            <a:ext cx="1333231" cy="45280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51A1BCA2-AC55-4ACC-9488-9DCE5C117B19}"/>
              </a:ext>
            </a:extLst>
          </p:cNvPr>
          <p:cNvSpPr/>
          <p:nvPr/>
        </p:nvSpPr>
        <p:spPr>
          <a:xfrm>
            <a:off x="837608" y="1381597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95E75D46-0486-488E-A10E-711B8BC6894E}"/>
              </a:ext>
            </a:extLst>
          </p:cNvPr>
          <p:cNvSpPr/>
          <p:nvPr/>
        </p:nvSpPr>
        <p:spPr>
          <a:xfrm>
            <a:off x="850134" y="2876685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31E85B77-C328-4051-8067-73AF88DB753B}"/>
              </a:ext>
            </a:extLst>
          </p:cNvPr>
          <p:cNvSpPr/>
          <p:nvPr/>
        </p:nvSpPr>
        <p:spPr>
          <a:xfrm>
            <a:off x="823645" y="4362630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8FE830BD-DCF7-4D13-8B6F-47D827C26CCA}"/>
              </a:ext>
            </a:extLst>
          </p:cNvPr>
          <p:cNvSpPr/>
          <p:nvPr/>
        </p:nvSpPr>
        <p:spPr>
          <a:xfrm>
            <a:off x="5645221" y="2146315"/>
            <a:ext cx="830494" cy="811659"/>
          </a:xfrm>
          <a:prstGeom prst="flowChartConnector">
            <a:avLst/>
          </a:prstGeom>
          <a:solidFill>
            <a:srgbClr val="CBBFE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9B6D95DD-1200-49AC-A1D3-6E3940162D26}"/>
              </a:ext>
            </a:extLst>
          </p:cNvPr>
          <p:cNvSpPr/>
          <p:nvPr/>
        </p:nvSpPr>
        <p:spPr>
          <a:xfrm>
            <a:off x="5645221" y="3792192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516EB086-3B13-4266-AA4B-5FE57285DD87}"/>
              </a:ext>
            </a:extLst>
          </p:cNvPr>
          <p:cNvSpPr/>
          <p:nvPr/>
        </p:nvSpPr>
        <p:spPr>
          <a:xfrm>
            <a:off x="9108474" y="2957974"/>
            <a:ext cx="780836" cy="752966"/>
          </a:xfrm>
          <a:prstGeom prst="flowChartConnector">
            <a:avLst/>
          </a:prstGeom>
          <a:solidFill>
            <a:srgbClr val="A0E9D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Title 1">
            <a:extLst>
              <a:ext uri="{FF2B5EF4-FFF2-40B4-BE49-F238E27FC236}">
                <a16:creationId xmlns:a16="http://schemas.microsoft.com/office/drawing/2014/main" id="{07F6A85C-B223-4147-9A64-250A786600EC}"/>
              </a:ext>
            </a:extLst>
          </p:cNvPr>
          <p:cNvSpPr txBox="1">
            <a:spLocks/>
          </p:cNvSpPr>
          <p:nvPr/>
        </p:nvSpPr>
        <p:spPr>
          <a:xfrm>
            <a:off x="5046108" y="1082855"/>
            <a:ext cx="2193854" cy="622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CNN (</a:t>
            </a:r>
            <a:r>
              <a:rPr lang="en-US" dirty="0" err="1"/>
              <a:t>LeNet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76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7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2" grpId="0" animBg="1"/>
      <p:bldP spid="233" grpId="0" animBg="1"/>
      <p:bldP spid="216" grpId="0" animBg="1"/>
      <p:bldP spid="229" grpId="0" animBg="1"/>
      <p:bldP spid="230" grpId="0" animBg="1"/>
      <p:bldP spid="214" grpId="0" animBg="1"/>
      <p:bldP spid="215" grpId="0" animBg="1"/>
      <p:bldP spid="2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7598-6C2B-4E20-946A-3EF4E400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9918" y="1945153"/>
            <a:ext cx="5114816" cy="1741640"/>
          </a:xfrm>
        </p:spPr>
        <p:txBody>
          <a:bodyPr>
            <a:normAutofit/>
          </a:bodyPr>
          <a:lstStyle/>
          <a:p>
            <a:r>
              <a:rPr lang="en-US" dirty="0"/>
              <a:t>What is CNN? 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A8B099B-102D-4A1A-90C7-147FCC414843}"/>
              </a:ext>
            </a:extLst>
          </p:cNvPr>
          <p:cNvSpPr/>
          <p:nvPr/>
        </p:nvSpPr>
        <p:spPr>
          <a:xfrm>
            <a:off x="517135" y="1135811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8E9881A-D8FC-4424-A145-9906DAEA24BF}"/>
              </a:ext>
            </a:extLst>
          </p:cNvPr>
          <p:cNvSpPr/>
          <p:nvPr/>
        </p:nvSpPr>
        <p:spPr>
          <a:xfrm>
            <a:off x="467477" y="2622808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AF3CD88-215E-4EA4-A1AC-A98AC590A498}"/>
              </a:ext>
            </a:extLst>
          </p:cNvPr>
          <p:cNvSpPr/>
          <p:nvPr/>
        </p:nvSpPr>
        <p:spPr>
          <a:xfrm>
            <a:off x="467477" y="4108753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98EB6C22-E159-4D1E-BBDB-10D0C0D50129}"/>
              </a:ext>
            </a:extLst>
          </p:cNvPr>
          <p:cNvSpPr/>
          <p:nvPr/>
        </p:nvSpPr>
        <p:spPr>
          <a:xfrm>
            <a:off x="2919574" y="1058897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FE84A6A7-663C-408F-AF38-A29BD986F01C}"/>
              </a:ext>
            </a:extLst>
          </p:cNvPr>
          <p:cNvSpPr/>
          <p:nvPr/>
        </p:nvSpPr>
        <p:spPr>
          <a:xfrm>
            <a:off x="2919574" y="2243289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DE880E0-0035-43F4-A1F9-AECB456D6666}"/>
              </a:ext>
            </a:extLst>
          </p:cNvPr>
          <p:cNvSpPr/>
          <p:nvPr/>
        </p:nvSpPr>
        <p:spPr>
          <a:xfrm>
            <a:off x="2919574" y="3427681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1CD6379A-E783-428E-B309-554EE3B02DAD}"/>
              </a:ext>
            </a:extLst>
          </p:cNvPr>
          <p:cNvSpPr/>
          <p:nvPr/>
        </p:nvSpPr>
        <p:spPr>
          <a:xfrm>
            <a:off x="2919574" y="4612073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78912C-F03F-40F5-8BE8-850DDF00CD64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1688389" y="1464727"/>
            <a:ext cx="1231185" cy="26698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7A69CF-6073-4281-A8C6-D2CC7624B5B2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>
            <a:off x="1688389" y="1731713"/>
            <a:ext cx="1231185" cy="91740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202361-C41E-4F5B-B707-D73DB991D246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1688389" y="1731713"/>
            <a:ext cx="1231185" cy="210179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786F849-15F5-4FA1-833D-1C8952C0531B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1688389" y="1731713"/>
            <a:ext cx="1231185" cy="328619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A531EF-2063-4101-8F90-1CBB625AE787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1638731" y="1464727"/>
            <a:ext cx="1280843" cy="175398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58CACB0-B082-494E-B528-FA770D2F6888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 flipV="1">
            <a:off x="1638731" y="2649119"/>
            <a:ext cx="1280843" cy="56959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19CFFE-FBB8-4723-9B3A-3173C045E447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1638731" y="3218710"/>
            <a:ext cx="1280843" cy="61480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58B88D-7D0D-4CC6-ACDA-7645664C4E9E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1638731" y="3218710"/>
            <a:ext cx="1280843" cy="179919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6AFCE4-3E66-4887-BCE6-FDD3D986DC0E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 flipV="1">
            <a:off x="1638731" y="1464727"/>
            <a:ext cx="1280843" cy="3239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99DC0B-3497-4B9A-B7E2-E9C0C197DCAE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1638731" y="4704655"/>
            <a:ext cx="1280843" cy="31324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5CBF857-9150-4744-BED1-A317722446B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1638731" y="3833511"/>
            <a:ext cx="1280843" cy="87114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23841E-2F3E-4E66-BEA7-B68500A73084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638731" y="2649119"/>
            <a:ext cx="1280843" cy="20555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DB50E9DE-6B9D-4102-B82C-6F22E715BA0A}"/>
              </a:ext>
            </a:extLst>
          </p:cNvPr>
          <p:cNvSpPr/>
          <p:nvPr/>
        </p:nvSpPr>
        <p:spPr>
          <a:xfrm>
            <a:off x="4787758" y="2246325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08840AA1-4628-43CB-BF5A-17FED31B95FC}"/>
              </a:ext>
            </a:extLst>
          </p:cNvPr>
          <p:cNvSpPr/>
          <p:nvPr/>
        </p:nvSpPr>
        <p:spPr>
          <a:xfrm>
            <a:off x="4787758" y="3486374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3F63E71-7E87-4E9A-8E28-014064E2F41A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>
            <a:off x="3750068" y="1464727"/>
            <a:ext cx="1037690" cy="115808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A6EFEB-87F7-44B4-92DC-C0F67C2497BD}"/>
              </a:ext>
            </a:extLst>
          </p:cNvPr>
          <p:cNvCxnSpPr>
            <a:cxnSpLocks/>
            <a:stCxn id="38" idx="6"/>
            <a:endCxn id="68" idx="2"/>
          </p:cNvCxnSpPr>
          <p:nvPr/>
        </p:nvCxnSpPr>
        <p:spPr>
          <a:xfrm>
            <a:off x="3750068" y="1464727"/>
            <a:ext cx="1037690" cy="239813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96CB77C-BD7C-4BEB-B1CF-096EC2229A7E}"/>
              </a:ext>
            </a:extLst>
          </p:cNvPr>
          <p:cNvCxnSpPr>
            <a:cxnSpLocks/>
            <a:stCxn id="39" idx="6"/>
            <a:endCxn id="67" idx="2"/>
          </p:cNvCxnSpPr>
          <p:nvPr/>
        </p:nvCxnSpPr>
        <p:spPr>
          <a:xfrm flipV="1">
            <a:off x="3750068" y="2622808"/>
            <a:ext cx="1037690" cy="2631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7E145A-BA05-42CD-BAF1-E5BBDA227B9B}"/>
              </a:ext>
            </a:extLst>
          </p:cNvPr>
          <p:cNvCxnSpPr>
            <a:cxnSpLocks/>
            <a:stCxn id="39" idx="6"/>
            <a:endCxn id="68" idx="2"/>
          </p:cNvCxnSpPr>
          <p:nvPr/>
        </p:nvCxnSpPr>
        <p:spPr>
          <a:xfrm>
            <a:off x="3750068" y="2649119"/>
            <a:ext cx="1037690" cy="12137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0D63F8-91A7-42D6-9A81-435F5B7EACF2}"/>
              </a:ext>
            </a:extLst>
          </p:cNvPr>
          <p:cNvCxnSpPr>
            <a:cxnSpLocks/>
            <a:stCxn id="40" idx="6"/>
            <a:endCxn id="67" idx="2"/>
          </p:cNvCxnSpPr>
          <p:nvPr/>
        </p:nvCxnSpPr>
        <p:spPr>
          <a:xfrm flipV="1">
            <a:off x="3750068" y="2622808"/>
            <a:ext cx="1037690" cy="121070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879E1B4-6FE0-4328-A794-D90C5289F4C8}"/>
              </a:ext>
            </a:extLst>
          </p:cNvPr>
          <p:cNvCxnSpPr>
            <a:cxnSpLocks/>
            <a:stCxn id="40" idx="6"/>
            <a:endCxn id="68" idx="2"/>
          </p:cNvCxnSpPr>
          <p:nvPr/>
        </p:nvCxnSpPr>
        <p:spPr>
          <a:xfrm>
            <a:off x="3750068" y="3833511"/>
            <a:ext cx="1037690" cy="293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C3F3DD-FB5D-4EA2-9057-49C84B3A6069}"/>
              </a:ext>
            </a:extLst>
          </p:cNvPr>
          <p:cNvCxnSpPr>
            <a:cxnSpLocks/>
            <a:stCxn id="42" idx="6"/>
            <a:endCxn id="67" idx="2"/>
          </p:cNvCxnSpPr>
          <p:nvPr/>
        </p:nvCxnSpPr>
        <p:spPr>
          <a:xfrm flipV="1">
            <a:off x="3750068" y="2622808"/>
            <a:ext cx="1037690" cy="2395095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843B712-E175-4994-B7AD-70C080241D47}"/>
              </a:ext>
            </a:extLst>
          </p:cNvPr>
          <p:cNvCxnSpPr>
            <a:cxnSpLocks/>
            <a:stCxn id="42" idx="6"/>
            <a:endCxn id="68" idx="2"/>
          </p:cNvCxnSpPr>
          <p:nvPr/>
        </p:nvCxnSpPr>
        <p:spPr>
          <a:xfrm flipV="1">
            <a:off x="3750068" y="3862857"/>
            <a:ext cx="1037690" cy="11550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D08FABD-7803-4D08-B46D-B79FB469C954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5568594" y="2622808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68F56D-5C2C-4697-840A-ADF9D251273A}"/>
              </a:ext>
            </a:extLst>
          </p:cNvPr>
          <p:cNvCxnSpPr/>
          <p:nvPr/>
        </p:nvCxnSpPr>
        <p:spPr>
          <a:xfrm>
            <a:off x="5568594" y="3862857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0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AF8E68A-FC8E-4D2F-8539-EB130E6E9B1D}"/>
              </a:ext>
            </a:extLst>
          </p:cNvPr>
          <p:cNvSpPr/>
          <p:nvPr/>
        </p:nvSpPr>
        <p:spPr>
          <a:xfrm>
            <a:off x="517135" y="1135811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991DFC7-B205-4972-90BE-4E6F66B2A164}"/>
              </a:ext>
            </a:extLst>
          </p:cNvPr>
          <p:cNvSpPr/>
          <p:nvPr/>
        </p:nvSpPr>
        <p:spPr>
          <a:xfrm>
            <a:off x="467477" y="2622808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F0F3927-E0B3-4D21-AA92-296BEA942CA9}"/>
              </a:ext>
            </a:extLst>
          </p:cNvPr>
          <p:cNvSpPr/>
          <p:nvPr/>
        </p:nvSpPr>
        <p:spPr>
          <a:xfrm>
            <a:off x="467477" y="4108753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FA9CE85-7034-4EF1-9F43-7811B3C5124D}"/>
              </a:ext>
            </a:extLst>
          </p:cNvPr>
          <p:cNvSpPr/>
          <p:nvPr/>
        </p:nvSpPr>
        <p:spPr>
          <a:xfrm>
            <a:off x="2919574" y="1058897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EA7AEDE-30B2-4FD1-9720-E07EC8F95B5A}"/>
              </a:ext>
            </a:extLst>
          </p:cNvPr>
          <p:cNvSpPr/>
          <p:nvPr/>
        </p:nvSpPr>
        <p:spPr>
          <a:xfrm>
            <a:off x="2919574" y="2243289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291FDE8-B789-40BC-8C16-830A23CEE03B}"/>
              </a:ext>
            </a:extLst>
          </p:cNvPr>
          <p:cNvSpPr/>
          <p:nvPr/>
        </p:nvSpPr>
        <p:spPr>
          <a:xfrm>
            <a:off x="2919574" y="3427681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FC606D1-CE56-4930-97D9-648D20B39390}"/>
              </a:ext>
            </a:extLst>
          </p:cNvPr>
          <p:cNvSpPr/>
          <p:nvPr/>
        </p:nvSpPr>
        <p:spPr>
          <a:xfrm>
            <a:off x="2919574" y="4612073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F563EB-5F9A-4A73-AF74-A5E1C28CF3F9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688389" y="1464727"/>
            <a:ext cx="1231185" cy="26698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3E6020-D09A-4B8C-AC85-8DDB8B8254D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688389" y="1731713"/>
            <a:ext cx="1231185" cy="91740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3C9037-4751-47FE-B394-ADBC77397F3D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688389" y="1731713"/>
            <a:ext cx="1231185" cy="210179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01EEE-F92A-4E03-BF18-A4D76CAC6310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688389" y="1731713"/>
            <a:ext cx="1231185" cy="328619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FF33C6-F606-4568-9A54-A13A746CCE2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638731" y="1464727"/>
            <a:ext cx="1280843" cy="175398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7CEDBC-EA3E-4ED8-880A-89BA870021ED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638731" y="2649119"/>
            <a:ext cx="1280843" cy="56959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3FC357-992D-4919-AFA4-C4E74F0225C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638731" y="3218710"/>
            <a:ext cx="1280843" cy="61480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0A37DE-036E-4338-B9E8-808C7B6A4BD1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1638731" y="3218710"/>
            <a:ext cx="1280843" cy="179919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324A7D-8E36-4FFB-8970-88E2FD19A6D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638731" y="1464727"/>
            <a:ext cx="1280843" cy="3239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1B1DA0-CED5-4675-A76B-0904D5FF786B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638731" y="4704655"/>
            <a:ext cx="1280843" cy="31324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028342-FACA-4318-8547-714EF9312D51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638731" y="3833511"/>
            <a:ext cx="1280843" cy="87114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247E3D-BCB6-49D6-A3A1-9B6114D5EA57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638731" y="2649119"/>
            <a:ext cx="1280843" cy="20555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F6B3A273-FDDB-4F2E-B67B-587C459C453D}"/>
              </a:ext>
            </a:extLst>
          </p:cNvPr>
          <p:cNvSpPr/>
          <p:nvPr/>
        </p:nvSpPr>
        <p:spPr>
          <a:xfrm>
            <a:off x="4787758" y="2246325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8939141C-C132-4BD8-AA85-E03D67B69B93}"/>
              </a:ext>
            </a:extLst>
          </p:cNvPr>
          <p:cNvSpPr/>
          <p:nvPr/>
        </p:nvSpPr>
        <p:spPr>
          <a:xfrm>
            <a:off x="4787758" y="3486374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50A7EF-902B-4F55-B0C5-D884CAB28242}"/>
              </a:ext>
            </a:extLst>
          </p:cNvPr>
          <p:cNvCxnSpPr>
            <a:cxnSpLocks/>
            <a:stCxn id="8" idx="6"/>
            <a:endCxn id="46" idx="2"/>
          </p:cNvCxnSpPr>
          <p:nvPr/>
        </p:nvCxnSpPr>
        <p:spPr>
          <a:xfrm>
            <a:off x="3750068" y="1464727"/>
            <a:ext cx="1037690" cy="115808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A8F888-3EB2-452A-A596-69F5041F6FEC}"/>
              </a:ext>
            </a:extLst>
          </p:cNvPr>
          <p:cNvCxnSpPr>
            <a:cxnSpLocks/>
            <a:stCxn id="8" idx="6"/>
            <a:endCxn id="47" idx="2"/>
          </p:cNvCxnSpPr>
          <p:nvPr/>
        </p:nvCxnSpPr>
        <p:spPr>
          <a:xfrm>
            <a:off x="3750068" y="1464727"/>
            <a:ext cx="1037690" cy="239813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0AC3580-D48E-4420-94C1-C009C8207CCE}"/>
              </a:ext>
            </a:extLst>
          </p:cNvPr>
          <p:cNvCxnSpPr>
            <a:cxnSpLocks/>
            <a:stCxn id="9" idx="6"/>
            <a:endCxn id="46" idx="2"/>
          </p:cNvCxnSpPr>
          <p:nvPr/>
        </p:nvCxnSpPr>
        <p:spPr>
          <a:xfrm flipV="1">
            <a:off x="3750068" y="2622808"/>
            <a:ext cx="1037690" cy="2631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6E26C7-79F0-4613-9A64-33CE3A6FC31F}"/>
              </a:ext>
            </a:extLst>
          </p:cNvPr>
          <p:cNvCxnSpPr>
            <a:cxnSpLocks/>
            <a:stCxn id="9" idx="6"/>
            <a:endCxn id="47" idx="2"/>
          </p:cNvCxnSpPr>
          <p:nvPr/>
        </p:nvCxnSpPr>
        <p:spPr>
          <a:xfrm>
            <a:off x="3750068" y="2649119"/>
            <a:ext cx="1037690" cy="12137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462EE9A-E329-4470-BAB9-F3718AED62B5}"/>
              </a:ext>
            </a:extLst>
          </p:cNvPr>
          <p:cNvCxnSpPr>
            <a:cxnSpLocks/>
            <a:stCxn id="10" idx="6"/>
            <a:endCxn id="46" idx="2"/>
          </p:cNvCxnSpPr>
          <p:nvPr/>
        </p:nvCxnSpPr>
        <p:spPr>
          <a:xfrm flipV="1">
            <a:off x="3750068" y="2622808"/>
            <a:ext cx="1037690" cy="121070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6CB3E7-530A-40AB-8AB6-F9FC5CD8350B}"/>
              </a:ext>
            </a:extLst>
          </p:cNvPr>
          <p:cNvCxnSpPr>
            <a:cxnSpLocks/>
            <a:stCxn id="10" idx="6"/>
            <a:endCxn id="47" idx="2"/>
          </p:cNvCxnSpPr>
          <p:nvPr/>
        </p:nvCxnSpPr>
        <p:spPr>
          <a:xfrm>
            <a:off x="3750068" y="3833511"/>
            <a:ext cx="1037690" cy="293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BD1B770-2ED5-4A84-8BB3-78BB4D3856C8}"/>
              </a:ext>
            </a:extLst>
          </p:cNvPr>
          <p:cNvCxnSpPr>
            <a:cxnSpLocks/>
            <a:stCxn id="11" idx="6"/>
            <a:endCxn id="46" idx="2"/>
          </p:cNvCxnSpPr>
          <p:nvPr/>
        </p:nvCxnSpPr>
        <p:spPr>
          <a:xfrm flipV="1">
            <a:off x="3750068" y="2622808"/>
            <a:ext cx="1037690" cy="2395095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C58DF1-F7CF-45CB-A5D1-825457175E4E}"/>
              </a:ext>
            </a:extLst>
          </p:cNvPr>
          <p:cNvCxnSpPr>
            <a:cxnSpLocks/>
            <a:stCxn id="11" idx="6"/>
            <a:endCxn id="47" idx="2"/>
          </p:cNvCxnSpPr>
          <p:nvPr/>
        </p:nvCxnSpPr>
        <p:spPr>
          <a:xfrm flipV="1">
            <a:off x="3750068" y="3862857"/>
            <a:ext cx="1037690" cy="11550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B9B698-4D55-4FEA-B466-A9358D5B4ECE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568594" y="2622808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BF9E78D-CD71-48AA-94E6-220E8D8CADC8}"/>
              </a:ext>
            </a:extLst>
          </p:cNvPr>
          <p:cNvCxnSpPr/>
          <p:nvPr/>
        </p:nvCxnSpPr>
        <p:spPr>
          <a:xfrm>
            <a:off x="5568594" y="3862857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51386A-1D1F-453D-9ED5-3E0F844F01FB}"/>
              </a:ext>
            </a:extLst>
          </p:cNvPr>
          <p:cNvSpPr txBox="1"/>
          <p:nvPr/>
        </p:nvSpPr>
        <p:spPr>
          <a:xfrm>
            <a:off x="7673006" y="1500879"/>
            <a:ext cx="153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884F2B-0802-4D11-B797-89558DACD58E}"/>
              </a:ext>
            </a:extLst>
          </p:cNvPr>
          <p:cNvSpPr txBox="1"/>
          <p:nvPr/>
        </p:nvSpPr>
        <p:spPr>
          <a:xfrm>
            <a:off x="3499985" y="515979"/>
            <a:ext cx="153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EFB944-05BD-436C-B1AF-031C8A696BEA}"/>
              </a:ext>
            </a:extLst>
          </p:cNvPr>
          <p:cNvSpPr txBox="1"/>
          <p:nvPr/>
        </p:nvSpPr>
        <p:spPr>
          <a:xfrm>
            <a:off x="5895146" y="543443"/>
            <a:ext cx="153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</a:t>
            </a:r>
          </a:p>
        </p:txBody>
      </p:sp>
      <p:pic>
        <p:nvPicPr>
          <p:cNvPr id="4098" name="Picture 2" descr="Car Icons Pdf - Car Icon Pdf, HD Png Download , Transparent Png Image -  PNGitem">
            <a:extLst>
              <a:ext uri="{FF2B5EF4-FFF2-40B4-BE49-F238E27FC236}">
                <a16:creationId xmlns:a16="http://schemas.microsoft.com/office/drawing/2014/main" id="{E5DBE9DE-148B-4FC2-90F5-B9AB9F280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23" y="2297014"/>
            <a:ext cx="2731100" cy="206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C4428F-F7C0-4E43-A29B-FABC54E4C277}"/>
              </a:ext>
            </a:extLst>
          </p:cNvPr>
          <p:cNvSpPr txBox="1"/>
          <p:nvPr/>
        </p:nvSpPr>
        <p:spPr>
          <a:xfrm>
            <a:off x="10186668" y="2418285"/>
            <a:ext cx="153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Truck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52C812-C468-4E4F-AB82-AC1156C8E7AC}"/>
              </a:ext>
            </a:extLst>
          </p:cNvPr>
          <p:cNvSpPr txBox="1"/>
          <p:nvPr/>
        </p:nvSpPr>
        <p:spPr>
          <a:xfrm>
            <a:off x="10154022" y="3602677"/>
            <a:ext cx="153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Car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2E59EF-2C3A-4810-956D-7044F8122FCD}"/>
              </a:ext>
            </a:extLst>
          </p:cNvPr>
          <p:cNvSpPr/>
          <p:nvPr/>
        </p:nvSpPr>
        <p:spPr>
          <a:xfrm>
            <a:off x="10186668" y="3602677"/>
            <a:ext cx="694692" cy="5060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46" grpId="0" animBg="1"/>
      <p:bldP spid="47" grpId="0" animBg="1"/>
      <p:bldP spid="12" grpId="0"/>
      <p:bldP spid="38" grpId="0"/>
      <p:bldP spid="39" grpId="0"/>
      <p:bldP spid="40" grpId="0"/>
      <p:bldP spid="42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ar Icons Pdf - Car Icon Pdf, HD Png Download , Transparent Png Image -  PNGitem">
            <a:extLst>
              <a:ext uri="{FF2B5EF4-FFF2-40B4-BE49-F238E27FC236}">
                <a16:creationId xmlns:a16="http://schemas.microsoft.com/office/drawing/2014/main" id="{B1170379-BAA9-4A89-A04E-347984ECA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 t="6257" r="2936" b="6857"/>
          <a:stretch/>
        </p:blipFill>
        <p:spPr bwMode="auto">
          <a:xfrm>
            <a:off x="8291719" y="2167046"/>
            <a:ext cx="3647995" cy="246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r Icons Pdf - Car Icon Pdf, HD Png Download , Transparent Png Image -  PNGitem">
            <a:extLst>
              <a:ext uri="{FF2B5EF4-FFF2-40B4-BE49-F238E27FC236}">
                <a16:creationId xmlns:a16="http://schemas.microsoft.com/office/drawing/2014/main" id="{333854EA-8AE9-453A-BAFC-B2B7DE0A1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3" y="1535485"/>
            <a:ext cx="4764127" cy="35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A6E87C-182C-4E34-8297-0CED8D82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37535"/>
              </p:ext>
            </p:extLst>
          </p:nvPr>
        </p:nvGraphicFramePr>
        <p:xfrm>
          <a:off x="413413" y="1535485"/>
          <a:ext cx="4764128" cy="35952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91032">
                  <a:extLst>
                    <a:ext uri="{9D8B030D-6E8A-4147-A177-3AD203B41FA5}">
                      <a16:colId xmlns:a16="http://schemas.microsoft.com/office/drawing/2014/main" val="2946421005"/>
                    </a:ext>
                  </a:extLst>
                </a:gridCol>
                <a:gridCol w="1191032">
                  <a:extLst>
                    <a:ext uri="{9D8B030D-6E8A-4147-A177-3AD203B41FA5}">
                      <a16:colId xmlns:a16="http://schemas.microsoft.com/office/drawing/2014/main" val="1056160050"/>
                    </a:ext>
                  </a:extLst>
                </a:gridCol>
                <a:gridCol w="1191032">
                  <a:extLst>
                    <a:ext uri="{9D8B030D-6E8A-4147-A177-3AD203B41FA5}">
                      <a16:colId xmlns:a16="http://schemas.microsoft.com/office/drawing/2014/main" val="1257109841"/>
                    </a:ext>
                  </a:extLst>
                </a:gridCol>
                <a:gridCol w="1191032">
                  <a:extLst>
                    <a:ext uri="{9D8B030D-6E8A-4147-A177-3AD203B41FA5}">
                      <a16:colId xmlns:a16="http://schemas.microsoft.com/office/drawing/2014/main" val="2525830509"/>
                    </a:ext>
                  </a:extLst>
                </a:gridCol>
              </a:tblGrid>
              <a:tr h="8988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608315"/>
                  </a:ext>
                </a:extLst>
              </a:tr>
              <a:tr h="898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629778"/>
                  </a:ext>
                </a:extLst>
              </a:tr>
              <a:tr h="898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47984"/>
                  </a:ext>
                </a:extLst>
              </a:tr>
              <a:tr h="898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4465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F5E6C8-3309-4529-8DDB-ABE13A93B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36231"/>
              </p:ext>
            </p:extLst>
          </p:nvPr>
        </p:nvGraphicFramePr>
        <p:xfrm>
          <a:off x="5789896" y="2445203"/>
          <a:ext cx="1826492" cy="182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46">
                  <a:extLst>
                    <a:ext uri="{9D8B030D-6E8A-4147-A177-3AD203B41FA5}">
                      <a16:colId xmlns:a16="http://schemas.microsoft.com/office/drawing/2014/main" val="2053020664"/>
                    </a:ext>
                  </a:extLst>
                </a:gridCol>
                <a:gridCol w="913246">
                  <a:extLst>
                    <a:ext uri="{9D8B030D-6E8A-4147-A177-3AD203B41FA5}">
                      <a16:colId xmlns:a16="http://schemas.microsoft.com/office/drawing/2014/main" val="2500324815"/>
                    </a:ext>
                  </a:extLst>
                </a:gridCol>
              </a:tblGrid>
              <a:tr h="9132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0.979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0.268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1809"/>
                  </a:ext>
                </a:extLst>
              </a:tr>
              <a:tr h="9132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0.940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0.713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78136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9ABEAB0-D44D-4DB5-8F36-B16848C7D4E6}"/>
              </a:ext>
            </a:extLst>
          </p:cNvPr>
          <p:cNvSpPr/>
          <p:nvPr/>
        </p:nvSpPr>
        <p:spPr>
          <a:xfrm>
            <a:off x="436503" y="1538942"/>
            <a:ext cx="2327563" cy="17941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9E209-4AB2-4B78-9CCD-DC2B4305C318}"/>
              </a:ext>
            </a:extLst>
          </p:cNvPr>
          <p:cNvSpPr/>
          <p:nvPr/>
        </p:nvSpPr>
        <p:spPr>
          <a:xfrm>
            <a:off x="1627563" y="1542603"/>
            <a:ext cx="2324383" cy="17905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27D176-667A-4A8C-B7B1-A2251E0E835C}"/>
              </a:ext>
            </a:extLst>
          </p:cNvPr>
          <p:cNvSpPr/>
          <p:nvPr/>
        </p:nvSpPr>
        <p:spPr>
          <a:xfrm>
            <a:off x="2791761" y="1542601"/>
            <a:ext cx="2394437" cy="18008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8993D2-D500-4A85-A978-037049F5DBAD}"/>
              </a:ext>
            </a:extLst>
          </p:cNvPr>
          <p:cNvSpPr/>
          <p:nvPr/>
        </p:nvSpPr>
        <p:spPr>
          <a:xfrm>
            <a:off x="436504" y="3333110"/>
            <a:ext cx="2346600" cy="18011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13071E-1038-4B83-9EFD-D845B8CD22ED}"/>
              </a:ext>
            </a:extLst>
          </p:cNvPr>
          <p:cNvSpPr/>
          <p:nvPr/>
        </p:nvSpPr>
        <p:spPr>
          <a:xfrm>
            <a:off x="1608526" y="3333112"/>
            <a:ext cx="2383265" cy="1790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9501B-8EBB-49FB-9879-4374E3F4063B}"/>
              </a:ext>
            </a:extLst>
          </p:cNvPr>
          <p:cNvSpPr/>
          <p:nvPr/>
        </p:nvSpPr>
        <p:spPr>
          <a:xfrm>
            <a:off x="2783104" y="3358451"/>
            <a:ext cx="2403094" cy="17651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C0122946-6848-45DA-BBC8-C39A93697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893910"/>
              </p:ext>
            </p:extLst>
          </p:nvPr>
        </p:nvGraphicFramePr>
        <p:xfrm>
          <a:off x="8264024" y="2118047"/>
          <a:ext cx="1184601" cy="13109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84601">
                  <a:extLst>
                    <a:ext uri="{9D8B030D-6E8A-4147-A177-3AD203B41FA5}">
                      <a16:colId xmlns:a16="http://schemas.microsoft.com/office/drawing/2014/main" val="4002608432"/>
                    </a:ext>
                  </a:extLst>
                </a:gridCol>
              </a:tblGrid>
              <a:tr h="1310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88889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CB09FFE-299F-4A6C-A844-2EE5AF411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13965"/>
              </p:ext>
            </p:extLst>
          </p:nvPr>
        </p:nvGraphicFramePr>
        <p:xfrm>
          <a:off x="9448625" y="2118046"/>
          <a:ext cx="1193747" cy="13109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93747">
                  <a:extLst>
                    <a:ext uri="{9D8B030D-6E8A-4147-A177-3AD203B41FA5}">
                      <a16:colId xmlns:a16="http://schemas.microsoft.com/office/drawing/2014/main" val="4002608432"/>
                    </a:ext>
                  </a:extLst>
                </a:gridCol>
              </a:tblGrid>
              <a:tr h="1310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88889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F0E3D40-946A-4084-9096-C9C33F189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37672"/>
              </p:ext>
            </p:extLst>
          </p:nvPr>
        </p:nvGraphicFramePr>
        <p:xfrm>
          <a:off x="10604613" y="2118046"/>
          <a:ext cx="1335102" cy="13109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102">
                  <a:extLst>
                    <a:ext uri="{9D8B030D-6E8A-4147-A177-3AD203B41FA5}">
                      <a16:colId xmlns:a16="http://schemas.microsoft.com/office/drawing/2014/main" val="4002608432"/>
                    </a:ext>
                  </a:extLst>
                </a:gridCol>
              </a:tblGrid>
              <a:tr h="1310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888890"/>
                  </a:ext>
                </a:extLst>
              </a:tr>
            </a:tbl>
          </a:graphicData>
        </a:graphic>
      </p:graphicFrame>
      <p:graphicFrame>
        <p:nvGraphicFramePr>
          <p:cNvPr id="37" name="Table 34">
            <a:extLst>
              <a:ext uri="{FF2B5EF4-FFF2-40B4-BE49-F238E27FC236}">
                <a16:creationId xmlns:a16="http://schemas.microsoft.com/office/drawing/2014/main" id="{67459EEA-AFA2-482D-ADB0-D2D01C997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37589"/>
              </p:ext>
            </p:extLst>
          </p:nvPr>
        </p:nvGraphicFramePr>
        <p:xfrm>
          <a:off x="8264022" y="3428999"/>
          <a:ext cx="1184601" cy="11988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84601">
                  <a:extLst>
                    <a:ext uri="{9D8B030D-6E8A-4147-A177-3AD203B41FA5}">
                      <a16:colId xmlns:a16="http://schemas.microsoft.com/office/drawing/2014/main" val="4002608432"/>
                    </a:ext>
                  </a:extLst>
                </a:gridCol>
              </a:tblGrid>
              <a:tr h="1198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88889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371FA4C-3A8B-47B2-8032-51745BC0D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58905"/>
              </p:ext>
            </p:extLst>
          </p:nvPr>
        </p:nvGraphicFramePr>
        <p:xfrm>
          <a:off x="9448624" y="3429000"/>
          <a:ext cx="1155987" cy="11988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5987">
                  <a:extLst>
                    <a:ext uri="{9D8B030D-6E8A-4147-A177-3AD203B41FA5}">
                      <a16:colId xmlns:a16="http://schemas.microsoft.com/office/drawing/2014/main" val="4002608432"/>
                    </a:ext>
                  </a:extLst>
                </a:gridCol>
              </a:tblGrid>
              <a:tr h="1198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88889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169EA32-C7BE-4B0E-B96B-C7265BFF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60122"/>
              </p:ext>
            </p:extLst>
          </p:nvPr>
        </p:nvGraphicFramePr>
        <p:xfrm>
          <a:off x="10604612" y="3429000"/>
          <a:ext cx="1335102" cy="11988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102">
                  <a:extLst>
                    <a:ext uri="{9D8B030D-6E8A-4147-A177-3AD203B41FA5}">
                      <a16:colId xmlns:a16="http://schemas.microsoft.com/office/drawing/2014/main" val="4002608432"/>
                    </a:ext>
                  </a:extLst>
                </a:gridCol>
              </a:tblGrid>
              <a:tr h="1198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888890"/>
                  </a:ext>
                </a:extLst>
              </a:tr>
            </a:tbl>
          </a:graphicData>
        </a:graphic>
      </p:graphicFrame>
      <p:pic>
        <p:nvPicPr>
          <p:cNvPr id="3078" name="Picture 6" descr="Red arrow PNG">
            <a:extLst>
              <a:ext uri="{FF2B5EF4-FFF2-40B4-BE49-F238E27FC236}">
                <a16:creationId xmlns:a16="http://schemas.microsoft.com/office/drawing/2014/main" id="{E0B1FF88-AB3A-4503-AA21-5F956DE60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36724">
            <a:off x="4968456" y="592956"/>
            <a:ext cx="19050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Red arrow PNG">
            <a:extLst>
              <a:ext uri="{FF2B5EF4-FFF2-40B4-BE49-F238E27FC236}">
                <a16:creationId xmlns:a16="http://schemas.microsoft.com/office/drawing/2014/main" id="{E629079E-CF52-4ED1-9B26-F895CA69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0724">
            <a:off x="6927032" y="946175"/>
            <a:ext cx="19050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3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7598-6C2B-4E20-946A-3EF4E400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9918" y="1945153"/>
            <a:ext cx="5114816" cy="1741640"/>
          </a:xfrm>
        </p:spPr>
        <p:txBody>
          <a:bodyPr>
            <a:normAutofit/>
          </a:bodyPr>
          <a:lstStyle/>
          <a:p>
            <a:r>
              <a:rPr lang="en-US" dirty="0"/>
              <a:t>Pooling 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D14C54-B17B-429E-A00E-0200A1D0F01C}"/>
              </a:ext>
            </a:extLst>
          </p:cNvPr>
          <p:cNvSpPr/>
          <p:nvPr/>
        </p:nvSpPr>
        <p:spPr>
          <a:xfrm>
            <a:off x="517135" y="1135811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2DEED628-3DE7-47B6-8E5B-96A22B65F301}"/>
              </a:ext>
            </a:extLst>
          </p:cNvPr>
          <p:cNvSpPr/>
          <p:nvPr/>
        </p:nvSpPr>
        <p:spPr>
          <a:xfrm>
            <a:off x="467477" y="2622808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8D63234-5F87-4073-BB87-A2D7CA3CFD00}"/>
              </a:ext>
            </a:extLst>
          </p:cNvPr>
          <p:cNvSpPr/>
          <p:nvPr/>
        </p:nvSpPr>
        <p:spPr>
          <a:xfrm>
            <a:off x="467477" y="4108753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F8E99D6F-3AD7-4487-8B38-769506153C34}"/>
              </a:ext>
            </a:extLst>
          </p:cNvPr>
          <p:cNvSpPr/>
          <p:nvPr/>
        </p:nvSpPr>
        <p:spPr>
          <a:xfrm>
            <a:off x="2919574" y="1058897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2A092F2-D2F6-4E4E-8484-EDE7BF20F938}"/>
              </a:ext>
            </a:extLst>
          </p:cNvPr>
          <p:cNvSpPr/>
          <p:nvPr/>
        </p:nvSpPr>
        <p:spPr>
          <a:xfrm>
            <a:off x="2919574" y="2243289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912A8492-BE24-473E-9C1F-AF66DED65C7F}"/>
              </a:ext>
            </a:extLst>
          </p:cNvPr>
          <p:cNvSpPr/>
          <p:nvPr/>
        </p:nvSpPr>
        <p:spPr>
          <a:xfrm>
            <a:off x="2919574" y="3427681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5D2292A2-E83A-4411-B2E9-79C61830A39B}"/>
              </a:ext>
            </a:extLst>
          </p:cNvPr>
          <p:cNvSpPr/>
          <p:nvPr/>
        </p:nvSpPr>
        <p:spPr>
          <a:xfrm>
            <a:off x="2919574" y="4612073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C5010D-BF51-4EA6-BB95-C0428672E091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1688389" y="1464727"/>
            <a:ext cx="1231185" cy="26698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9AF0A0-B40C-4CAF-8204-EF530EFD0FB3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>
            <a:off x="1688389" y="1731713"/>
            <a:ext cx="1231185" cy="91740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EEA9AE-9ABE-4A55-964E-6F9F4BDC96A9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1688389" y="1731713"/>
            <a:ext cx="1231185" cy="210179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A633E0-0BFA-4062-9AAE-174F809CDCB4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1688389" y="1731713"/>
            <a:ext cx="1231185" cy="328619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0604C3-18E6-41AB-921C-B82AB24EABD8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1638731" y="1464727"/>
            <a:ext cx="1280843" cy="175398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2D4700-0173-4C6F-B1C1-5D46B8897C65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 flipV="1">
            <a:off x="1638731" y="2649119"/>
            <a:ext cx="1280843" cy="56959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6A76D3-BDBB-489D-A5A1-27754DC8FFDE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1638731" y="3218710"/>
            <a:ext cx="1280843" cy="61480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FA3047-695C-43E3-A603-3F3DA95DDBEC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1638731" y="3218710"/>
            <a:ext cx="1280843" cy="179919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C2D759-C0F8-4FEF-9BF5-6E7E8BA28A35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 flipV="1">
            <a:off x="1638731" y="1464727"/>
            <a:ext cx="1280843" cy="3239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CA73B6C-328A-40D4-B2E5-627A803BFCEA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1638731" y="4704655"/>
            <a:ext cx="1280843" cy="31324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E27BDF9-C31A-4C07-AA78-0CD1965F0D3B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1638731" y="3833511"/>
            <a:ext cx="1280843" cy="87114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4E0F0A-7A04-4A8F-98BD-DD3DE9CDE5DA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638731" y="2649119"/>
            <a:ext cx="1280843" cy="20555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858DCA4D-2413-499C-9AA4-A7F471524861}"/>
              </a:ext>
            </a:extLst>
          </p:cNvPr>
          <p:cNvSpPr/>
          <p:nvPr/>
        </p:nvSpPr>
        <p:spPr>
          <a:xfrm>
            <a:off x="4787758" y="2246325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C9CEAD08-DD75-45CA-9A6C-E903DF6EA55E}"/>
              </a:ext>
            </a:extLst>
          </p:cNvPr>
          <p:cNvSpPr/>
          <p:nvPr/>
        </p:nvSpPr>
        <p:spPr>
          <a:xfrm>
            <a:off x="4787758" y="3486374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C14A44-DA43-410C-A804-1A226C51A7B5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>
            <a:off x="3750068" y="1464727"/>
            <a:ext cx="1037690" cy="115808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10ECCB-D294-42CF-96C4-44966462C733}"/>
              </a:ext>
            </a:extLst>
          </p:cNvPr>
          <p:cNvCxnSpPr>
            <a:cxnSpLocks/>
            <a:stCxn id="38" idx="6"/>
            <a:endCxn id="68" idx="2"/>
          </p:cNvCxnSpPr>
          <p:nvPr/>
        </p:nvCxnSpPr>
        <p:spPr>
          <a:xfrm>
            <a:off x="3750068" y="1464727"/>
            <a:ext cx="1037690" cy="239813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3CD222-0BED-4155-B51F-92C6F241F03B}"/>
              </a:ext>
            </a:extLst>
          </p:cNvPr>
          <p:cNvCxnSpPr>
            <a:cxnSpLocks/>
            <a:stCxn id="39" idx="6"/>
            <a:endCxn id="67" idx="2"/>
          </p:cNvCxnSpPr>
          <p:nvPr/>
        </p:nvCxnSpPr>
        <p:spPr>
          <a:xfrm flipV="1">
            <a:off x="3750068" y="2622808"/>
            <a:ext cx="1037690" cy="2631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401E323-BE96-479A-AE22-F6BFE85E81A5}"/>
              </a:ext>
            </a:extLst>
          </p:cNvPr>
          <p:cNvCxnSpPr>
            <a:cxnSpLocks/>
            <a:stCxn id="39" idx="6"/>
            <a:endCxn id="68" idx="2"/>
          </p:cNvCxnSpPr>
          <p:nvPr/>
        </p:nvCxnSpPr>
        <p:spPr>
          <a:xfrm>
            <a:off x="3750068" y="2649119"/>
            <a:ext cx="1037690" cy="12137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A34B2F-ED6D-498B-B346-394D56FA9ACD}"/>
              </a:ext>
            </a:extLst>
          </p:cNvPr>
          <p:cNvCxnSpPr>
            <a:cxnSpLocks/>
            <a:stCxn id="40" idx="6"/>
            <a:endCxn id="67" idx="2"/>
          </p:cNvCxnSpPr>
          <p:nvPr/>
        </p:nvCxnSpPr>
        <p:spPr>
          <a:xfrm flipV="1">
            <a:off x="3750068" y="2622808"/>
            <a:ext cx="1037690" cy="121070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A65D2C5-1797-406C-BAFD-AE6F1A18484F}"/>
              </a:ext>
            </a:extLst>
          </p:cNvPr>
          <p:cNvCxnSpPr>
            <a:cxnSpLocks/>
            <a:stCxn id="40" idx="6"/>
            <a:endCxn id="68" idx="2"/>
          </p:cNvCxnSpPr>
          <p:nvPr/>
        </p:nvCxnSpPr>
        <p:spPr>
          <a:xfrm>
            <a:off x="3750068" y="3833511"/>
            <a:ext cx="1037690" cy="293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8ADF6A-0CF3-4F4B-B389-25AD97D3E263}"/>
              </a:ext>
            </a:extLst>
          </p:cNvPr>
          <p:cNvCxnSpPr>
            <a:cxnSpLocks/>
            <a:stCxn id="42" idx="6"/>
            <a:endCxn id="67" idx="2"/>
          </p:cNvCxnSpPr>
          <p:nvPr/>
        </p:nvCxnSpPr>
        <p:spPr>
          <a:xfrm flipV="1">
            <a:off x="3750068" y="2622808"/>
            <a:ext cx="1037690" cy="2395095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A2D2D70-0429-4171-9CC5-77E4B6C47343}"/>
              </a:ext>
            </a:extLst>
          </p:cNvPr>
          <p:cNvCxnSpPr>
            <a:cxnSpLocks/>
            <a:stCxn id="42" idx="6"/>
            <a:endCxn id="68" idx="2"/>
          </p:cNvCxnSpPr>
          <p:nvPr/>
        </p:nvCxnSpPr>
        <p:spPr>
          <a:xfrm flipV="1">
            <a:off x="3750068" y="3862857"/>
            <a:ext cx="1037690" cy="11550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7F23F5-0312-4243-B7BF-BFCA3CAF7690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5568594" y="2622808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6F672E4-B73A-4CEB-A97F-4D47999288C7}"/>
              </a:ext>
            </a:extLst>
          </p:cNvPr>
          <p:cNvCxnSpPr/>
          <p:nvPr/>
        </p:nvCxnSpPr>
        <p:spPr>
          <a:xfrm>
            <a:off x="5568594" y="3862857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1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D14C54-B17B-429E-A00E-0200A1D0F01C}"/>
              </a:ext>
            </a:extLst>
          </p:cNvPr>
          <p:cNvSpPr/>
          <p:nvPr/>
        </p:nvSpPr>
        <p:spPr>
          <a:xfrm>
            <a:off x="517135" y="1135811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2DEED628-3DE7-47B6-8E5B-96A22B65F301}"/>
              </a:ext>
            </a:extLst>
          </p:cNvPr>
          <p:cNvSpPr/>
          <p:nvPr/>
        </p:nvSpPr>
        <p:spPr>
          <a:xfrm>
            <a:off x="467477" y="2622808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8D63234-5F87-4073-BB87-A2D7CA3CFD00}"/>
              </a:ext>
            </a:extLst>
          </p:cNvPr>
          <p:cNvSpPr/>
          <p:nvPr/>
        </p:nvSpPr>
        <p:spPr>
          <a:xfrm>
            <a:off x="467477" y="4108753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F8E99D6F-3AD7-4487-8B38-769506153C34}"/>
              </a:ext>
            </a:extLst>
          </p:cNvPr>
          <p:cNvSpPr/>
          <p:nvPr/>
        </p:nvSpPr>
        <p:spPr>
          <a:xfrm>
            <a:off x="2919574" y="1058897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2A092F2-D2F6-4E4E-8484-EDE7BF20F938}"/>
              </a:ext>
            </a:extLst>
          </p:cNvPr>
          <p:cNvSpPr/>
          <p:nvPr/>
        </p:nvSpPr>
        <p:spPr>
          <a:xfrm>
            <a:off x="2919574" y="2243289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912A8492-BE24-473E-9C1F-AF66DED65C7F}"/>
              </a:ext>
            </a:extLst>
          </p:cNvPr>
          <p:cNvSpPr/>
          <p:nvPr/>
        </p:nvSpPr>
        <p:spPr>
          <a:xfrm>
            <a:off x="2919574" y="3427681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5D2292A2-E83A-4411-B2E9-79C61830A39B}"/>
              </a:ext>
            </a:extLst>
          </p:cNvPr>
          <p:cNvSpPr/>
          <p:nvPr/>
        </p:nvSpPr>
        <p:spPr>
          <a:xfrm>
            <a:off x="2919574" y="4612073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C5010D-BF51-4EA6-BB95-C0428672E091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1688389" y="1464727"/>
            <a:ext cx="1231185" cy="26698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9AF0A0-B40C-4CAF-8204-EF530EFD0FB3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>
            <a:off x="1688389" y="1731713"/>
            <a:ext cx="1231185" cy="91740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EEA9AE-9ABE-4A55-964E-6F9F4BDC96A9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1688389" y="1731713"/>
            <a:ext cx="1231185" cy="210179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A633E0-0BFA-4062-9AAE-174F809CDCB4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1688389" y="1731713"/>
            <a:ext cx="1231185" cy="328619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0604C3-18E6-41AB-921C-B82AB24EABD8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1638731" y="1464727"/>
            <a:ext cx="1280843" cy="175398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2D4700-0173-4C6F-B1C1-5D46B8897C65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 flipV="1">
            <a:off x="1638731" y="2649119"/>
            <a:ext cx="1280843" cy="56959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6A76D3-BDBB-489D-A5A1-27754DC8FFDE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1638731" y="3218710"/>
            <a:ext cx="1280843" cy="61480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FA3047-695C-43E3-A603-3F3DA95DDBEC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1638731" y="3218710"/>
            <a:ext cx="1280843" cy="179919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C2D759-C0F8-4FEF-9BF5-6E7E8BA28A35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 flipV="1">
            <a:off x="1638731" y="1464727"/>
            <a:ext cx="1280843" cy="3239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CA73B6C-328A-40D4-B2E5-627A803BFCEA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1638731" y="4704655"/>
            <a:ext cx="1280843" cy="31324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E27BDF9-C31A-4C07-AA78-0CD1965F0D3B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1638731" y="3833511"/>
            <a:ext cx="1280843" cy="87114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4E0F0A-7A04-4A8F-98BD-DD3DE9CDE5DA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638731" y="2649119"/>
            <a:ext cx="1280843" cy="20555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C14A44-DA43-410C-A804-1A226C51A7B5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>
            <a:off x="3750068" y="1464727"/>
            <a:ext cx="1317233" cy="355317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10ECCB-D294-42CF-96C4-44966462C733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3750068" y="1464727"/>
            <a:ext cx="1177245" cy="2417399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3CD222-0BED-4155-B51F-92C6F241F03B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3750068" y="2649119"/>
            <a:ext cx="1317233" cy="1184392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401E323-BE96-479A-AE22-F6BFE85E81A5}"/>
              </a:ext>
            </a:extLst>
          </p:cNvPr>
          <p:cNvCxnSpPr>
            <a:cxnSpLocks/>
            <a:stCxn id="39" idx="6"/>
            <a:endCxn id="45" idx="2"/>
          </p:cNvCxnSpPr>
          <p:nvPr/>
        </p:nvCxnSpPr>
        <p:spPr>
          <a:xfrm>
            <a:off x="3750068" y="2649119"/>
            <a:ext cx="1317233" cy="236878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A34B2F-ED6D-498B-B346-394D56FA9ACD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>
            <a:off x="3750068" y="3833511"/>
            <a:ext cx="1317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A65D2C5-1797-406C-BAFD-AE6F1A18484F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3750068" y="3833511"/>
            <a:ext cx="1317233" cy="1184392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8ADF6A-0CF3-4F4B-B389-25AD97D3E263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3750068" y="3833511"/>
            <a:ext cx="1317233" cy="1184392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A2D2D70-0429-4171-9CC5-77E4B6C47343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3750068" y="5017903"/>
            <a:ext cx="1317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DC958E6-DA42-4C85-834C-51BD66C17CAB}"/>
              </a:ext>
            </a:extLst>
          </p:cNvPr>
          <p:cNvSpPr/>
          <p:nvPr/>
        </p:nvSpPr>
        <p:spPr>
          <a:xfrm>
            <a:off x="5067301" y="1058897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02BF900-E037-4E0E-996C-D16685D39799}"/>
              </a:ext>
            </a:extLst>
          </p:cNvPr>
          <p:cNvSpPr/>
          <p:nvPr/>
        </p:nvSpPr>
        <p:spPr>
          <a:xfrm>
            <a:off x="5067301" y="2243289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AB4631AC-594D-465F-A658-675F16692A10}"/>
              </a:ext>
            </a:extLst>
          </p:cNvPr>
          <p:cNvSpPr/>
          <p:nvPr/>
        </p:nvSpPr>
        <p:spPr>
          <a:xfrm>
            <a:off x="5067301" y="3427681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C8FD0040-059A-4B8E-804A-68188311B8B2}"/>
              </a:ext>
            </a:extLst>
          </p:cNvPr>
          <p:cNvSpPr/>
          <p:nvPr/>
        </p:nvSpPr>
        <p:spPr>
          <a:xfrm>
            <a:off x="5067301" y="4612073"/>
            <a:ext cx="830494" cy="811659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37E0960A-291A-4643-B55C-F7102CB9B3DB}"/>
              </a:ext>
            </a:extLst>
          </p:cNvPr>
          <p:cNvSpPr/>
          <p:nvPr/>
        </p:nvSpPr>
        <p:spPr>
          <a:xfrm>
            <a:off x="7104264" y="2340310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B7DA266B-987B-411A-992B-AF133438707E}"/>
              </a:ext>
            </a:extLst>
          </p:cNvPr>
          <p:cNvSpPr/>
          <p:nvPr/>
        </p:nvSpPr>
        <p:spPr>
          <a:xfrm>
            <a:off x="7104264" y="3580359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996090-BAB5-462B-A1F4-85EA05F85809}"/>
              </a:ext>
            </a:extLst>
          </p:cNvPr>
          <p:cNvCxnSpPr>
            <a:cxnSpLocks/>
          </p:cNvCxnSpPr>
          <p:nvPr/>
        </p:nvCxnSpPr>
        <p:spPr>
          <a:xfrm>
            <a:off x="7885100" y="2668896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F467D6-6363-4DF7-9E82-4567EE2DE16C}"/>
              </a:ext>
            </a:extLst>
          </p:cNvPr>
          <p:cNvCxnSpPr>
            <a:cxnSpLocks/>
          </p:cNvCxnSpPr>
          <p:nvPr/>
        </p:nvCxnSpPr>
        <p:spPr>
          <a:xfrm>
            <a:off x="7885100" y="3977148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452E7F8-789A-483B-A70C-817361ADAB03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 flipV="1">
            <a:off x="3750068" y="2649119"/>
            <a:ext cx="1317233" cy="236878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DAC7E6-C12D-421E-B0A6-ACC2ACDC6A1E}"/>
              </a:ext>
            </a:extLst>
          </p:cNvPr>
          <p:cNvCxnSpPr>
            <a:cxnSpLocks/>
            <a:stCxn id="42" idx="6"/>
            <a:endCxn id="37" idx="2"/>
          </p:cNvCxnSpPr>
          <p:nvPr/>
        </p:nvCxnSpPr>
        <p:spPr>
          <a:xfrm flipV="1">
            <a:off x="3750068" y="1464727"/>
            <a:ext cx="1317233" cy="355317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BAC43AD-7479-4C16-8AAA-B7BEE680C1E2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 flipV="1">
            <a:off x="3750068" y="2649119"/>
            <a:ext cx="1317233" cy="1184392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94C05AC-AFA3-421F-A7E4-AC3FDA31E46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786458" y="1464727"/>
            <a:ext cx="1280843" cy="2115632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341D81-83D4-49A2-B932-C31EC030C07F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>
            <a:off x="3750068" y="2649119"/>
            <a:ext cx="1317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044ACBB-465C-4A76-8B65-D6CA8D5713EB}"/>
              </a:ext>
            </a:extLst>
          </p:cNvPr>
          <p:cNvCxnSpPr>
            <a:cxnSpLocks/>
            <a:stCxn id="39" idx="6"/>
            <a:endCxn id="37" idx="2"/>
          </p:cNvCxnSpPr>
          <p:nvPr/>
        </p:nvCxnSpPr>
        <p:spPr>
          <a:xfrm flipV="1">
            <a:off x="3750068" y="1464727"/>
            <a:ext cx="1317233" cy="1184392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31E721-A5B7-4FE8-8BB6-7F47AFB6D952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3750068" y="1464727"/>
            <a:ext cx="1317233" cy="1184392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54FBDD4-D3CE-42AE-83FE-9444C57D87E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>
            <a:off x="3750068" y="1464727"/>
            <a:ext cx="1317233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D27B9A-414B-44D2-84BD-AF487168CB9A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 flipV="1">
            <a:off x="5897795" y="3956842"/>
            <a:ext cx="1206469" cy="106106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896ABE9-1657-481B-A6EF-129C6E0122C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897795" y="2716793"/>
            <a:ext cx="1206469" cy="230111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478801-53BC-4EA2-90D8-641C6C9E58B0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>
            <a:off x="5897795" y="3833511"/>
            <a:ext cx="1206469" cy="12333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FFFAEB4-7AF3-4294-A5C1-1CA8716A19D7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 flipV="1">
            <a:off x="5897795" y="2716793"/>
            <a:ext cx="1206469" cy="111671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B5DD645-D5D9-4429-979F-D7F6B87BCF52}"/>
              </a:ext>
            </a:extLst>
          </p:cNvPr>
          <p:cNvCxnSpPr>
            <a:cxnSpLocks/>
            <a:stCxn id="41" idx="6"/>
            <a:endCxn id="47" idx="2"/>
          </p:cNvCxnSpPr>
          <p:nvPr/>
        </p:nvCxnSpPr>
        <p:spPr>
          <a:xfrm>
            <a:off x="5897795" y="2649119"/>
            <a:ext cx="1206469" cy="130772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7EEC631-1B22-4FC8-9583-DEB614DB3AC1}"/>
              </a:ext>
            </a:extLst>
          </p:cNvPr>
          <p:cNvCxnSpPr>
            <a:cxnSpLocks/>
            <a:stCxn id="41" idx="6"/>
            <a:endCxn id="46" idx="2"/>
          </p:cNvCxnSpPr>
          <p:nvPr/>
        </p:nvCxnSpPr>
        <p:spPr>
          <a:xfrm>
            <a:off x="5897795" y="2649119"/>
            <a:ext cx="1206469" cy="6767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9D1E5EE-7ABB-475F-AE31-BC84A255CD23}"/>
              </a:ext>
            </a:extLst>
          </p:cNvPr>
          <p:cNvCxnSpPr>
            <a:cxnSpLocks/>
            <a:stCxn id="37" idx="6"/>
            <a:endCxn id="47" idx="2"/>
          </p:cNvCxnSpPr>
          <p:nvPr/>
        </p:nvCxnSpPr>
        <p:spPr>
          <a:xfrm>
            <a:off x="5897795" y="1464727"/>
            <a:ext cx="1206469" cy="2492115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E0C22EC-FF8B-49F3-B709-4C5B0E885F36}"/>
              </a:ext>
            </a:extLst>
          </p:cNvPr>
          <p:cNvCxnSpPr>
            <a:cxnSpLocks/>
            <a:stCxn id="37" idx="6"/>
            <a:endCxn id="46" idx="2"/>
          </p:cNvCxnSpPr>
          <p:nvPr/>
        </p:nvCxnSpPr>
        <p:spPr>
          <a:xfrm>
            <a:off x="5897795" y="1464727"/>
            <a:ext cx="1206469" cy="125206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34A055D-080F-4617-9459-87EB0380D2EE}"/>
              </a:ext>
            </a:extLst>
          </p:cNvPr>
          <p:cNvSpPr/>
          <p:nvPr/>
        </p:nvSpPr>
        <p:spPr>
          <a:xfrm>
            <a:off x="3750068" y="913689"/>
            <a:ext cx="5522358" cy="4856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B9FE05CC-F370-4A98-B2CB-905420CDBBAE}"/>
              </a:ext>
            </a:extLst>
          </p:cNvPr>
          <p:cNvSpPr/>
          <p:nvPr/>
        </p:nvSpPr>
        <p:spPr>
          <a:xfrm>
            <a:off x="4828824" y="2232114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72C3CEA4-515F-4FEA-9E68-98B7D765F566}"/>
              </a:ext>
            </a:extLst>
          </p:cNvPr>
          <p:cNvSpPr/>
          <p:nvPr/>
        </p:nvSpPr>
        <p:spPr>
          <a:xfrm>
            <a:off x="4828824" y="3472163"/>
            <a:ext cx="780836" cy="75296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D4936BE-30EE-4F8A-B11D-A90921CFB0FB}"/>
              </a:ext>
            </a:extLst>
          </p:cNvPr>
          <p:cNvCxnSpPr>
            <a:cxnSpLocks/>
            <a:endCxn id="163" idx="2"/>
          </p:cNvCxnSpPr>
          <p:nvPr/>
        </p:nvCxnSpPr>
        <p:spPr>
          <a:xfrm>
            <a:off x="3791134" y="1450516"/>
            <a:ext cx="1037690" cy="115808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2BEC6EB-5BBF-4F77-B508-89256F292BEB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3791134" y="1450516"/>
            <a:ext cx="1037690" cy="239813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11A85B1-D5B3-4741-8667-F8010D1BB60E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3791134" y="2608597"/>
            <a:ext cx="1037690" cy="26311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3BC7902-2286-40DB-BAD4-CBF670337340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3791134" y="2634908"/>
            <a:ext cx="1037690" cy="12137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F7398F8-F8B2-4EC6-B816-50833F634189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3791134" y="2608597"/>
            <a:ext cx="1037690" cy="121070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CA0C371-8F3B-464D-9B49-0BC08D809286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3791134" y="3819300"/>
            <a:ext cx="1037690" cy="293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9F72504-EE8F-421E-B71C-A7E1C197B825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3791134" y="2608597"/>
            <a:ext cx="1037690" cy="2395095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01EB370-8F46-4727-9BF8-2A0C2B12845D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791134" y="3848646"/>
            <a:ext cx="1037690" cy="115504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FC21115-B59F-40BA-9DD5-0D71C2FD6DD1}"/>
              </a:ext>
            </a:extLst>
          </p:cNvPr>
          <p:cNvCxnSpPr>
            <a:cxnSpLocks/>
            <a:stCxn id="163" idx="6"/>
          </p:cNvCxnSpPr>
          <p:nvPr/>
        </p:nvCxnSpPr>
        <p:spPr>
          <a:xfrm>
            <a:off x="5609660" y="2608597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C220C4C-C7EC-44CD-BC22-51D825153A09}"/>
              </a:ext>
            </a:extLst>
          </p:cNvPr>
          <p:cNvCxnSpPr>
            <a:cxnSpLocks/>
          </p:cNvCxnSpPr>
          <p:nvPr/>
        </p:nvCxnSpPr>
        <p:spPr>
          <a:xfrm>
            <a:off x="5609660" y="3848646"/>
            <a:ext cx="125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4F40711-73C8-4D48-B338-7C518ED7D60F}"/>
              </a:ext>
            </a:extLst>
          </p:cNvPr>
          <p:cNvSpPr txBox="1"/>
          <p:nvPr/>
        </p:nvSpPr>
        <p:spPr>
          <a:xfrm>
            <a:off x="8374756" y="1417014"/>
            <a:ext cx="153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976BB9D-C9F6-45AA-8DBF-202435388EAC}"/>
              </a:ext>
            </a:extLst>
          </p:cNvPr>
          <p:cNvSpPr txBox="1"/>
          <p:nvPr/>
        </p:nvSpPr>
        <p:spPr>
          <a:xfrm>
            <a:off x="895808" y="414816"/>
            <a:ext cx="153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E6253D2-6AF3-4B9D-9D66-04E5ACBFBC73}"/>
              </a:ext>
            </a:extLst>
          </p:cNvPr>
          <p:cNvSpPr txBox="1"/>
          <p:nvPr/>
        </p:nvSpPr>
        <p:spPr>
          <a:xfrm>
            <a:off x="3290969" y="442280"/>
            <a:ext cx="153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05867D-85DA-4B30-B296-25436A78C77B}"/>
              </a:ext>
            </a:extLst>
          </p:cNvPr>
          <p:cNvSpPr txBox="1"/>
          <p:nvPr/>
        </p:nvSpPr>
        <p:spPr>
          <a:xfrm>
            <a:off x="5500284" y="470656"/>
            <a:ext cx="153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209073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63" grpId="0" animBg="1"/>
      <p:bldP spid="164" grpId="0" animBg="1"/>
      <p:bldP spid="176" grpId="0"/>
      <p:bldP spid="177" grpId="0"/>
      <p:bldP spid="178" grpId="0"/>
      <p:bldP spid="1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6C43F54-B33D-4E87-A8A6-018066A6A6A8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2389904" y="1874115"/>
            <a:ext cx="5907120" cy="25371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433B5-7EF7-4F37-A75E-ACD2F2F81444}"/>
              </a:ext>
            </a:extLst>
          </p:cNvPr>
          <p:cNvSpPr/>
          <p:nvPr/>
        </p:nvSpPr>
        <p:spPr>
          <a:xfrm>
            <a:off x="2398567" y="1930218"/>
            <a:ext cx="5739129" cy="224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4D075BC-7143-41EF-A727-78C0C2E10DBB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2389904" y="1874115"/>
            <a:ext cx="1919726" cy="25371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58FC8-85BB-456D-96B5-C388980CDFB2}"/>
              </a:ext>
            </a:extLst>
          </p:cNvPr>
          <p:cNvSpPr/>
          <p:nvPr/>
        </p:nvSpPr>
        <p:spPr>
          <a:xfrm>
            <a:off x="-181846" y="1543050"/>
            <a:ext cx="2410691" cy="675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D7DBA-F8B8-483E-B86B-ABD1F12D3EAF}"/>
              </a:ext>
            </a:extLst>
          </p:cNvPr>
          <p:cNvSpPr txBox="1"/>
          <p:nvPr/>
        </p:nvSpPr>
        <p:spPr>
          <a:xfrm>
            <a:off x="7060506" y="2127825"/>
            <a:ext cx="247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</a:t>
            </a:r>
            <a:r>
              <a:rPr lang="en-US" sz="20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D09DCC-6C15-49EB-A005-994FAB838CCC}"/>
              </a:ext>
            </a:extLst>
          </p:cNvPr>
          <p:cNvSpPr/>
          <p:nvPr/>
        </p:nvSpPr>
        <p:spPr>
          <a:xfrm>
            <a:off x="3475759" y="2166504"/>
            <a:ext cx="3584747" cy="46914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B47C46-0D6F-4AD1-97AC-68F889A4D6C7}"/>
              </a:ext>
            </a:extLst>
          </p:cNvPr>
          <p:cNvSpPr txBox="1">
            <a:spLocks/>
          </p:cNvSpPr>
          <p:nvPr/>
        </p:nvSpPr>
        <p:spPr>
          <a:xfrm>
            <a:off x="613065" y="441520"/>
            <a:ext cx="4571999" cy="4328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              </a:t>
            </a:r>
            <a:r>
              <a:rPr lang="en-US" sz="14400" dirty="0">
                <a:solidFill>
                  <a:schemeClr val="bg1"/>
                </a:solidFill>
              </a:rPr>
              <a:t>Max &amp; Aver Pooling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BF545-FE9D-40A3-8A9B-C9D260143231}"/>
              </a:ext>
            </a:extLst>
          </p:cNvPr>
          <p:cNvSpPr txBox="1"/>
          <p:nvPr/>
        </p:nvSpPr>
        <p:spPr>
          <a:xfrm>
            <a:off x="-20787" y="1581727"/>
            <a:ext cx="24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 Types..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F15E5-4859-47B4-8AC7-FF73E4DE5125}"/>
              </a:ext>
            </a:extLst>
          </p:cNvPr>
          <p:cNvSpPr txBox="1"/>
          <p:nvPr/>
        </p:nvSpPr>
        <p:spPr>
          <a:xfrm>
            <a:off x="3475760" y="2127825"/>
            <a:ext cx="166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MAX</a:t>
            </a:r>
            <a:r>
              <a:rPr lang="en-US" sz="20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851D4-2E1C-4587-8EC9-5760A681201F}"/>
              </a:ext>
            </a:extLst>
          </p:cNvPr>
          <p:cNvSpPr/>
          <p:nvPr/>
        </p:nvSpPr>
        <p:spPr>
          <a:xfrm>
            <a:off x="0" y="2166503"/>
            <a:ext cx="3475760" cy="46914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BCC2E2BC-C26E-4BE2-AFC2-02CFBAB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24002"/>
              </p:ext>
            </p:extLst>
          </p:nvPr>
        </p:nvGraphicFramePr>
        <p:xfrm>
          <a:off x="280552" y="2943228"/>
          <a:ext cx="4135584" cy="339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96">
                  <a:extLst>
                    <a:ext uri="{9D8B030D-6E8A-4147-A177-3AD203B41FA5}">
                      <a16:colId xmlns:a16="http://schemas.microsoft.com/office/drawing/2014/main" val="843542039"/>
                    </a:ext>
                  </a:extLst>
                </a:gridCol>
                <a:gridCol w="1033896">
                  <a:extLst>
                    <a:ext uri="{9D8B030D-6E8A-4147-A177-3AD203B41FA5}">
                      <a16:colId xmlns:a16="http://schemas.microsoft.com/office/drawing/2014/main" val="2856641786"/>
                    </a:ext>
                  </a:extLst>
                </a:gridCol>
                <a:gridCol w="1033896">
                  <a:extLst>
                    <a:ext uri="{9D8B030D-6E8A-4147-A177-3AD203B41FA5}">
                      <a16:colId xmlns:a16="http://schemas.microsoft.com/office/drawing/2014/main" val="781380635"/>
                    </a:ext>
                  </a:extLst>
                </a:gridCol>
                <a:gridCol w="1033896">
                  <a:extLst>
                    <a:ext uri="{9D8B030D-6E8A-4147-A177-3AD203B41FA5}">
                      <a16:colId xmlns:a16="http://schemas.microsoft.com/office/drawing/2014/main" val="387486879"/>
                    </a:ext>
                  </a:extLst>
                </a:gridCol>
              </a:tblGrid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04623"/>
                  </a:ext>
                </a:extLst>
              </a:tr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56217"/>
                  </a:ext>
                </a:extLst>
              </a:tr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36229"/>
                  </a:ext>
                </a:extLst>
              </a:tr>
              <a:tr h="848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E9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90510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0609EBD4-A578-4FC7-8DFF-4B4335E4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88059"/>
              </p:ext>
            </p:extLst>
          </p:nvPr>
        </p:nvGraphicFramePr>
        <p:xfrm>
          <a:off x="285744" y="2956218"/>
          <a:ext cx="2062600" cy="169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300">
                  <a:extLst>
                    <a:ext uri="{9D8B030D-6E8A-4147-A177-3AD203B41FA5}">
                      <a16:colId xmlns:a16="http://schemas.microsoft.com/office/drawing/2014/main" val="1329264335"/>
                    </a:ext>
                  </a:extLst>
                </a:gridCol>
                <a:gridCol w="1031300">
                  <a:extLst>
                    <a:ext uri="{9D8B030D-6E8A-4147-A177-3AD203B41FA5}">
                      <a16:colId xmlns:a16="http://schemas.microsoft.com/office/drawing/2014/main" val="4128384825"/>
                    </a:ext>
                  </a:extLst>
                </a:gridCol>
              </a:tblGrid>
              <a:tr h="8481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34508"/>
                  </a:ext>
                </a:extLst>
              </a:tr>
              <a:tr h="8481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4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2594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279BEB8-F35E-402B-A6A3-B1082E416AE4}"/>
              </a:ext>
            </a:extLst>
          </p:cNvPr>
          <p:cNvSpPr txBox="1"/>
          <p:nvPr/>
        </p:nvSpPr>
        <p:spPr>
          <a:xfrm>
            <a:off x="4919875" y="2066270"/>
            <a:ext cx="95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--- 6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F45F75-0457-4319-9BA0-D9AC126C8B22}"/>
              </a:ext>
            </a:extLst>
          </p:cNvPr>
          <p:cNvSpPr txBox="1"/>
          <p:nvPr/>
        </p:nvSpPr>
        <p:spPr>
          <a:xfrm>
            <a:off x="8960775" y="2066270"/>
            <a:ext cx="95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--- 2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69F0E4-7311-4E3D-B3C1-5E1296FCE786}"/>
              </a:ext>
            </a:extLst>
          </p:cNvPr>
          <p:cNvSpPr/>
          <p:nvPr/>
        </p:nvSpPr>
        <p:spPr>
          <a:xfrm>
            <a:off x="-355026" y="320261"/>
            <a:ext cx="1373336" cy="675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9FC2EC0-C408-4E3C-9CDE-49540115CD74}"/>
              </a:ext>
            </a:extLst>
          </p:cNvPr>
          <p:cNvSpPr/>
          <p:nvPr/>
        </p:nvSpPr>
        <p:spPr>
          <a:xfrm>
            <a:off x="49347" y="62064"/>
            <a:ext cx="1171254" cy="119180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61732 0.0826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59" y="412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6" grpId="0"/>
      <p:bldP spid="25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1632</Words>
  <Application>Microsoft Office PowerPoint</Application>
  <PresentationFormat>Widescreen</PresentationFormat>
  <Paragraphs>420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Roboto</vt:lpstr>
      <vt:lpstr>Office Theme</vt:lpstr>
      <vt:lpstr>Artificial Intelligence</vt:lpstr>
      <vt:lpstr>Contents</vt:lpstr>
      <vt:lpstr>PowerPoint Presentation</vt:lpstr>
      <vt:lpstr>What is CNN? </vt:lpstr>
      <vt:lpstr>PowerPoint Presentation</vt:lpstr>
      <vt:lpstr>PowerPoint Presentation</vt:lpstr>
      <vt:lpstr>Pooling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CNN (LeNet) </vt:lpstr>
      <vt:lpstr>Conv</vt:lpstr>
      <vt:lpstr>PowerPoint Presentation</vt:lpstr>
      <vt:lpstr>  Code  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Intelligent</dc:title>
  <dc:creator>Abrar Swahab</dc:creator>
  <cp:lastModifiedBy>abrar sami</cp:lastModifiedBy>
  <cp:revision>16</cp:revision>
  <dcterms:created xsi:type="dcterms:W3CDTF">2021-05-08T12:13:55Z</dcterms:created>
  <dcterms:modified xsi:type="dcterms:W3CDTF">2021-05-20T11:26:23Z</dcterms:modified>
</cp:coreProperties>
</file>