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6" autoAdjust="0"/>
  </p:normalViewPr>
  <p:slideViewPr>
    <p:cSldViewPr snapToGrid="0">
      <p:cViewPr varScale="1">
        <p:scale>
          <a:sx n="58" d="100"/>
          <a:sy n="58" d="100"/>
        </p:scale>
        <p:origin x="3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4C19-4337-4A9F-93DC-2B346746BAB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5F335-4A87-46C5-BC24-FA25D4E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associate execution context</a:t>
            </a:r>
            <a:r>
              <a:rPr lang="en-US" baseline="0" dirty="0" smtClean="0"/>
              <a:t> with an object. In case of GEC the object is window. This object has three properties.</a:t>
            </a:r>
          </a:p>
          <a:p>
            <a:r>
              <a:rPr lang="en-US" baseline="0" dirty="0" smtClean="0"/>
              <a:t>VO: contains function arguments, inner variable declarations and function declarations</a:t>
            </a:r>
          </a:p>
          <a:p>
            <a:r>
              <a:rPr lang="en-US" baseline="0" dirty="0" smtClean="0"/>
              <a:t>SC: contains current VO as well as the VO of all of it’s parents.</a:t>
            </a:r>
          </a:p>
          <a:p>
            <a:r>
              <a:rPr lang="en-US" baseline="0" dirty="0" smtClean="0"/>
              <a:t>Putting the new </a:t>
            </a:r>
            <a:r>
              <a:rPr lang="en-US" baseline="0" dirty="0" err="1" smtClean="0"/>
              <a:t>Excution</a:t>
            </a:r>
            <a:r>
              <a:rPr lang="en-US" baseline="0" dirty="0" smtClean="0"/>
              <a:t> context on top of execution stack happens in two phases. Creation &amp;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F335-4A87-46C5-BC24-FA25D4E651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VO: contains function arguments, inner variable declarations and function declarations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F335-4A87-46C5-BC24-FA25D4E651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r>
              <a:rPr lang="en-US" baseline="0" dirty="0" smtClean="0"/>
              <a:t> and variables are </a:t>
            </a:r>
            <a:r>
              <a:rPr lang="en-US" baseline="0" dirty="0" err="1" smtClean="0"/>
              <a:t>hosited</a:t>
            </a:r>
            <a:r>
              <a:rPr lang="en-US" baseline="0" dirty="0" smtClean="0"/>
              <a:t> in JS which means they are available before the execution phase starts. </a:t>
            </a:r>
          </a:p>
          <a:p>
            <a:r>
              <a:rPr lang="en-US" baseline="0" dirty="0" smtClean="0"/>
              <a:t>Functions are already defined before the execution phase starts.</a:t>
            </a:r>
          </a:p>
          <a:p>
            <a:r>
              <a:rPr lang="en-US" baseline="0" dirty="0" smtClean="0"/>
              <a:t>Variables will only be defined in the </a:t>
            </a:r>
            <a:r>
              <a:rPr lang="en-US" baseline="0" smtClean="0"/>
              <a:t>execution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5F335-4A87-46C5-BC24-FA25D4E651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1E83-AE52-4831-BA79-11933748BE8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3E05-A39D-4EA8-BC9E-0EBB5175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7630"/>
            <a:ext cx="9144000" cy="2387600"/>
          </a:xfrm>
        </p:spPr>
        <p:txBody>
          <a:bodyPr/>
          <a:lstStyle/>
          <a:p>
            <a:r>
              <a:rPr lang="en-US" dirty="0" smtClean="0"/>
              <a:t>How JS Works 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297" y="1825625"/>
            <a:ext cx="7815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58" y="1825625"/>
            <a:ext cx="7850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 in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359" y="1825625"/>
            <a:ext cx="10111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0403"/>
            <a:ext cx="10515600" cy="42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9761"/>
            <a:ext cx="10515600" cy="43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1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and Execution Phases and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Code Is Executed JavaScript Parsers and Engines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307" y="1921877"/>
            <a:ext cx="7935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58" y="1796749"/>
            <a:ext cx="8461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847" y="1844875"/>
            <a:ext cx="7782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66" y="1912252"/>
            <a:ext cx="78814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77" y="1825625"/>
            <a:ext cx="7818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51" y="1825625"/>
            <a:ext cx="7772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839" y="1825625"/>
            <a:ext cx="7814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41" y="1825625"/>
            <a:ext cx="7696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170</Words>
  <Application>Microsoft Office PowerPoint</Application>
  <PresentationFormat>Widescreen</PresentationFormat>
  <Paragraphs>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JS Works Behind The Scenes</vt:lpstr>
      <vt:lpstr>How Our Code Is Executed JavaScript Parsers and Engines</vt:lpstr>
      <vt:lpstr>Execution Context</vt:lpstr>
      <vt:lpstr>Execution Stack</vt:lpstr>
      <vt:lpstr>Execution Stack</vt:lpstr>
      <vt:lpstr>Execution Stack</vt:lpstr>
      <vt:lpstr>Execution Stack</vt:lpstr>
      <vt:lpstr>Execution Stack</vt:lpstr>
      <vt:lpstr>Execution Stack</vt:lpstr>
      <vt:lpstr>Execution Stack</vt:lpstr>
      <vt:lpstr>Execution Stack</vt:lpstr>
      <vt:lpstr>Execution Contexts in Detail</vt:lpstr>
      <vt:lpstr>Variable Object</vt:lpstr>
      <vt:lpstr>Variable Object</vt:lpstr>
      <vt:lpstr>Creation and Execution Phases and Hoisting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JS Works Behind The Scenes</dc:title>
  <dc:creator>Windows User</dc:creator>
  <cp:lastModifiedBy>Windows User</cp:lastModifiedBy>
  <cp:revision>4</cp:revision>
  <dcterms:created xsi:type="dcterms:W3CDTF">2018-11-18T14:57:00Z</dcterms:created>
  <dcterms:modified xsi:type="dcterms:W3CDTF">2018-11-19T02:12:25Z</dcterms:modified>
</cp:coreProperties>
</file>