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AE769-5600-4CEB-9FA4-A026305BDAB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C89-918F-4DDB-B390-802C7B3E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refer to the task setups as pipelines.</a:t>
            </a:r>
            <a:r>
              <a:rPr lang="en-US" baseline="0" dirty="0" smtClean="0"/>
              <a:t> </a:t>
            </a:r>
            <a:r>
              <a:rPr lang="en-US" dirty="0" smtClean="0"/>
              <a:t>Gulp is used to manage some pretty sophisticated task pipelines.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And, this serves a site on port 8080 on my machine.</a:t>
            </a:r>
            <a:r>
              <a:rPr lang="en-US" baseline="0" dirty="0" smtClean="0"/>
              <a:t> </a:t>
            </a:r>
            <a:r>
              <a:rPr lang="en-US" dirty="0" smtClean="0"/>
              <a:t>But, it's more conventional to serve Node applications on port 3000.</a:t>
            </a:r>
            <a:r>
              <a:rPr lang="en-US" baseline="0" dirty="0" smtClean="0"/>
              <a:t> </a:t>
            </a:r>
            <a:r>
              <a:rPr lang="en-US" dirty="0" smtClean="0"/>
              <a:t>So, I'll add the p flag and the 3000 option to serve the site on port 3000.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is not used by our app directly and in fact,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 does not need gulp to run.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application is a static website of JavaScript and styles,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run by any static server.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gulp will almost never need to be installed on our production servers.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list it as a development-only dependency.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 case it matters that the </a:t>
            </a:r>
            <a:r>
              <a:rPr lang="en-US" dirty="0" err="1" smtClean="0"/>
              <a:t>jQuery</a:t>
            </a:r>
            <a:r>
              <a:rPr lang="en-US" dirty="0" smtClean="0"/>
              <a:t> code comes before the </a:t>
            </a:r>
            <a:r>
              <a:rPr lang="en-US" dirty="0" err="1" smtClean="0"/>
              <a:t>jQuery</a:t>
            </a:r>
            <a:r>
              <a:rPr lang="en-US" dirty="0" smtClean="0"/>
              <a:t> sticky plugin. Additionally, our custom code in main.js depends on both of these, and so it needs to come last.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just to reiterate, this path is going to be relative to our output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don't need to use a return statement.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getting too detailed about it, just remember that if other tasks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depend on a given task, you don't need to return anything from its callback.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58C89-918F-4DDB-B390-802C7B3EF1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4499-B1C4-408B-B1EC-AB20400A948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4042-3248-4268-B8FE-95E598D6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 – A task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Plugins are incredibly useful, because they cover almost all of the </a:t>
            </a:r>
            <a:r>
              <a:rPr lang="en-US" dirty="0" smtClean="0"/>
              <a:t>things you </a:t>
            </a:r>
            <a:r>
              <a:rPr lang="en-US" dirty="0"/>
              <a:t>could ever want to do with your application, either in development, </a:t>
            </a:r>
            <a:r>
              <a:rPr lang="en-US" dirty="0" smtClean="0"/>
              <a:t>or in </a:t>
            </a:r>
            <a:r>
              <a:rPr lang="en-US" dirty="0"/>
              <a:t>production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You </a:t>
            </a:r>
            <a:r>
              <a:rPr lang="en-US" dirty="0"/>
              <a:t>should rarely, if ever, have to build these tasks from </a:t>
            </a:r>
            <a:r>
              <a:rPr lang="en-US" dirty="0" smtClean="0"/>
              <a:t>scratch. People </a:t>
            </a:r>
            <a:r>
              <a:rPr lang="en-US" dirty="0"/>
              <a:t>have built plugins that do things from compiling </a:t>
            </a:r>
            <a:r>
              <a:rPr lang="en-US" dirty="0" smtClean="0"/>
              <a:t>sass, to </a:t>
            </a:r>
            <a:r>
              <a:rPr lang="en-US" dirty="0"/>
              <a:t>pushing static sites, to get hub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gulp-</a:t>
            </a:r>
            <a:r>
              <a:rPr lang="en-US" dirty="0" err="1"/>
              <a:t>concat</a:t>
            </a:r>
            <a:r>
              <a:rPr lang="en-US" dirty="0"/>
              <a:t> package concatenates, </a:t>
            </a:r>
            <a:r>
              <a:rPr lang="en-US" dirty="0" smtClean="0"/>
              <a:t>or combines </a:t>
            </a:r>
            <a:r>
              <a:rPr lang="en-US" dirty="0"/>
              <a:t>multiple file, into one </a:t>
            </a:r>
            <a:r>
              <a:rPr lang="en-US" dirty="0" smtClean="0"/>
              <a:t>file. This </a:t>
            </a:r>
            <a:r>
              <a:rPr lang="en-US" dirty="0"/>
              <a:t>is great for turning a bunch of CSS or JavaScript files into just one.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gulp-</a:t>
            </a:r>
            <a:r>
              <a:rPr lang="en-US" dirty="0" err="1" smtClean="0"/>
              <a:t>concat</a:t>
            </a:r>
            <a:r>
              <a:rPr lang="en-US" dirty="0" smtClean="0"/>
              <a:t> –save-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 smtClean="0"/>
              <a:t>gulp.src</a:t>
            </a:r>
            <a:r>
              <a:rPr lang="en-US" dirty="0" smtClean="0"/>
              <a:t> </a:t>
            </a:r>
            <a:r>
              <a:rPr lang="en-US" dirty="0"/>
              <a:t>can take an array of file names or a string of a single file.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Since </a:t>
            </a:r>
            <a:r>
              <a:rPr lang="en-US" dirty="0"/>
              <a:t>there are multiple files we're going to use an </a:t>
            </a:r>
            <a:r>
              <a:rPr lang="en-US" dirty="0" smtClean="0"/>
              <a:t>array. And we'll </a:t>
            </a:r>
            <a:r>
              <a:rPr lang="en-US" dirty="0"/>
              <a:t>list the three files in the order that I want to concatenate them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Now sometimes the load order of the scripts does not matter, </a:t>
            </a:r>
            <a:r>
              <a:rPr lang="en-US" dirty="0" smtClean="0"/>
              <a:t>and in </a:t>
            </a:r>
            <a:r>
              <a:rPr lang="en-US" dirty="0"/>
              <a:t>this case it does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The </a:t>
            </a:r>
            <a:r>
              <a:rPr lang="en-US" dirty="0" err="1"/>
              <a:t>gulp.source</a:t>
            </a:r>
            <a:r>
              <a:rPr lang="en-US" dirty="0"/>
              <a:t> method works by creating what's called a readable stream of </a:t>
            </a:r>
            <a:r>
              <a:rPr lang="en-US" dirty="0" smtClean="0"/>
              <a:t>data. This </a:t>
            </a:r>
            <a:r>
              <a:rPr lang="en-US" dirty="0"/>
              <a:t>stream is an in-memory piece of data that can be used by the application.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.pipe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pipe() sends </a:t>
            </a:r>
            <a:r>
              <a:rPr lang="en-US" dirty="0"/>
              <a:t>the readable stream of data to our </a:t>
            </a:r>
            <a:r>
              <a:rPr lang="en-US" dirty="0" err="1"/>
              <a:t>concat</a:t>
            </a:r>
            <a:r>
              <a:rPr lang="en-US" dirty="0"/>
              <a:t> task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concat</a:t>
            </a:r>
            <a:r>
              <a:rPr lang="en-US" dirty="0"/>
              <a:t> task takes a string </a:t>
            </a:r>
            <a:r>
              <a:rPr lang="en-US" dirty="0" smtClean="0"/>
              <a:t>parameter, which </a:t>
            </a:r>
            <a:r>
              <a:rPr lang="en-US" dirty="0"/>
              <a:t>will be the name of the file we </a:t>
            </a:r>
            <a:r>
              <a:rPr lang="en-US" dirty="0" smtClean="0"/>
              <a:t>create. In </a:t>
            </a:r>
            <a:r>
              <a:rPr lang="en-US" dirty="0"/>
              <a:t>our case, this is going to be app.js.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2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Now finally, I will pipe that file to its destination using the </a:t>
            </a:r>
            <a:r>
              <a:rPr lang="en-US" dirty="0" err="1"/>
              <a:t>gulp.dest</a:t>
            </a:r>
            <a:r>
              <a:rPr lang="en-US" dirty="0"/>
              <a:t> </a:t>
            </a:r>
            <a:r>
              <a:rPr lang="en-US" dirty="0" smtClean="0"/>
              <a:t>method.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gulp.dest</a:t>
            </a:r>
            <a:r>
              <a:rPr lang="en-US" dirty="0"/>
              <a:t> method is the one that takes a readable stream of data </a:t>
            </a:r>
            <a:r>
              <a:rPr lang="en-US" dirty="0" smtClean="0"/>
              <a:t>and actually </a:t>
            </a:r>
            <a:r>
              <a:rPr lang="en-US" dirty="0"/>
              <a:t>persists it, or writes it, to disk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 this case, we'll give the </a:t>
            </a:r>
            <a:r>
              <a:rPr lang="en-US" dirty="0" err="1"/>
              <a:t>gulp.dest</a:t>
            </a:r>
            <a:r>
              <a:rPr lang="en-US" dirty="0"/>
              <a:t> method a </a:t>
            </a:r>
            <a:r>
              <a:rPr lang="en-US" dirty="0">
                <a:solidFill>
                  <a:srgbClr val="00B050"/>
                </a:solidFill>
              </a:rPr>
              <a:t>string </a:t>
            </a:r>
            <a:r>
              <a:rPr lang="en-US" dirty="0" smtClean="0">
                <a:solidFill>
                  <a:srgbClr val="00B050"/>
                </a:solidFill>
              </a:rPr>
              <a:t>parameter</a:t>
            </a:r>
            <a:r>
              <a:rPr lang="en-US" dirty="0" smtClean="0"/>
              <a:t>. This </a:t>
            </a:r>
            <a:r>
              <a:rPr lang="en-US" dirty="0"/>
              <a:t>will be </a:t>
            </a:r>
            <a:r>
              <a:rPr lang="en-US" dirty="0">
                <a:solidFill>
                  <a:srgbClr val="00B050"/>
                </a:solidFill>
              </a:rPr>
              <a:t>the folder </a:t>
            </a:r>
            <a:r>
              <a:rPr lang="en-US" dirty="0"/>
              <a:t>that we want the result of our </a:t>
            </a:r>
            <a:r>
              <a:rPr lang="en-US" dirty="0" err="1"/>
              <a:t>concat</a:t>
            </a:r>
            <a:r>
              <a:rPr lang="en-US" dirty="0"/>
              <a:t> task to end up </a:t>
            </a:r>
            <a:r>
              <a:rPr lang="en-US" dirty="0" smtClean="0"/>
              <a:t>in. Since </a:t>
            </a:r>
            <a:r>
              <a:rPr lang="en-US" dirty="0"/>
              <a:t>we </a:t>
            </a:r>
            <a:r>
              <a:rPr lang="en-US" dirty="0">
                <a:solidFill>
                  <a:srgbClr val="00B050"/>
                </a:solidFill>
              </a:rPr>
              <a:t>want the file in the JS folder</a:t>
            </a:r>
            <a:r>
              <a:rPr lang="en-US" dirty="0"/>
              <a:t>, I'll provide that as the parameter.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3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Minifying JavaScript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Minification</a:t>
            </a:r>
            <a:r>
              <a:rPr lang="en-US" dirty="0"/>
              <a:t> is the process that compresses your JavaScript </a:t>
            </a:r>
            <a:r>
              <a:rPr lang="en-US" dirty="0" smtClean="0"/>
              <a:t>file, eliminating </a:t>
            </a:r>
            <a:r>
              <a:rPr lang="en-US" dirty="0"/>
              <a:t>extra </a:t>
            </a:r>
            <a:r>
              <a:rPr lang="en-US" dirty="0" smtClean="0"/>
              <a:t>space. And </a:t>
            </a:r>
            <a:r>
              <a:rPr lang="en-US" dirty="0"/>
              <a:t>in some cases the </a:t>
            </a:r>
            <a:r>
              <a:rPr lang="en-US" dirty="0" err="1"/>
              <a:t>minification</a:t>
            </a:r>
            <a:r>
              <a:rPr lang="en-US" dirty="0"/>
              <a:t> process even renames </a:t>
            </a:r>
            <a:r>
              <a:rPr lang="en-US" dirty="0" smtClean="0"/>
              <a:t>variables to </a:t>
            </a:r>
            <a:r>
              <a:rPr lang="en-US" dirty="0"/>
              <a:t>make the code more </a:t>
            </a:r>
            <a:r>
              <a:rPr lang="en-US" dirty="0" err="1"/>
              <a:t>performant</a:t>
            </a:r>
            <a:r>
              <a:rPr lang="en-US" dirty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These </a:t>
            </a:r>
            <a:r>
              <a:rPr lang="en-US" dirty="0"/>
              <a:t>performance improvements can reduce bandwidth used by your site </a:t>
            </a:r>
            <a:r>
              <a:rPr lang="en-US" dirty="0" smtClean="0"/>
              <a:t>and improve </a:t>
            </a:r>
            <a:r>
              <a:rPr lang="en-US" dirty="0"/>
              <a:t>the overall user experience through quicker downloads </a:t>
            </a:r>
            <a:r>
              <a:rPr lang="en-US" dirty="0" smtClean="0"/>
              <a:t>and an </a:t>
            </a:r>
            <a:r>
              <a:rPr lang="en-US" dirty="0"/>
              <a:t>overall faster application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order to have gulp minify JavaScript files we're going to </a:t>
            </a:r>
            <a:r>
              <a:rPr lang="en-US" dirty="0" smtClean="0"/>
              <a:t>install another </a:t>
            </a:r>
            <a:r>
              <a:rPr lang="en-US" dirty="0"/>
              <a:t>third party gulp module called </a:t>
            </a:r>
            <a:r>
              <a:rPr lang="en-US" dirty="0">
                <a:solidFill>
                  <a:srgbClr val="00B050"/>
                </a:solidFill>
              </a:rPr>
              <a:t>gulp-</a:t>
            </a:r>
            <a:r>
              <a:rPr lang="en-US" dirty="0" err="1">
                <a:solidFill>
                  <a:srgbClr val="00B050"/>
                </a:solidFill>
              </a:rPr>
              <a:t>uglify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0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gulp-rename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one line of code, </a:t>
            </a:r>
            <a:r>
              <a:rPr lang="en-US" dirty="0" smtClean="0"/>
              <a:t>we can rename the </a:t>
            </a:r>
            <a:r>
              <a:rPr lang="en-US" dirty="0"/>
              <a:t>original file from app.js to app.min.js.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We can </a:t>
            </a:r>
            <a:r>
              <a:rPr lang="en-US" dirty="0"/>
              <a:t>do that by piping the results of the </a:t>
            </a:r>
            <a:r>
              <a:rPr lang="en-US" dirty="0" err="1"/>
              <a:t>uglify</a:t>
            </a:r>
            <a:r>
              <a:rPr lang="en-US" dirty="0"/>
              <a:t> task to the </a:t>
            </a:r>
            <a:r>
              <a:rPr lang="en-US" dirty="0" smtClean="0"/>
              <a:t>rename method</a:t>
            </a:r>
            <a:r>
              <a:rPr lang="en-US" dirty="0"/>
              <a:t>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then the parameter </a:t>
            </a:r>
            <a:r>
              <a:rPr lang="en-US" dirty="0" smtClean="0"/>
              <a:t>we </a:t>
            </a:r>
            <a:r>
              <a:rPr lang="en-US" dirty="0"/>
              <a:t>provide to the rename </a:t>
            </a:r>
            <a:r>
              <a:rPr lang="en-US" dirty="0" smtClean="0"/>
              <a:t>method is </a:t>
            </a:r>
            <a:r>
              <a:rPr lang="en-US" dirty="0"/>
              <a:t>going to be the name of the new file that </a:t>
            </a:r>
            <a:r>
              <a:rPr lang="en-US" dirty="0" smtClean="0"/>
              <a:t>we </a:t>
            </a:r>
            <a:r>
              <a:rPr lang="en-US" dirty="0" err="1" smtClean="0"/>
              <a:t>wanna</a:t>
            </a:r>
            <a:r>
              <a:rPr lang="en-US" dirty="0" smtClean="0"/>
              <a:t> create. </a:t>
            </a:r>
            <a:r>
              <a:rPr lang="en-US" dirty="0"/>
              <a:t>we'll call that app.min.js.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4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Sass into CSS, </a:t>
            </a:r>
            <a:r>
              <a:rPr lang="en-US" dirty="0" smtClean="0"/>
              <a:t>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gulp-sass –save-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Maps to your </a:t>
            </a:r>
            <a:r>
              <a:rPr lang="en-US" dirty="0" err="1" smtClean="0"/>
              <a:t>SaSS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/>
              <a:t>maps are an awesome way to save yourself time and </a:t>
            </a:r>
            <a:r>
              <a:rPr lang="en-US" dirty="0" smtClean="0"/>
              <a:t>frustration.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gulp-</a:t>
            </a:r>
            <a:r>
              <a:rPr lang="en-US" dirty="0" err="1" smtClean="0"/>
              <a:t>sourcemaps</a:t>
            </a:r>
            <a:r>
              <a:rPr lang="en-US" dirty="0" smtClean="0"/>
              <a:t> –save-</a:t>
            </a:r>
            <a:r>
              <a:rPr lang="en-US" dirty="0" err="1" smtClean="0"/>
              <a:t>dev</a:t>
            </a:r>
            <a:endParaRPr lang="en-US" dirty="0" smtClean="0"/>
          </a:p>
          <a:p>
            <a:endParaRPr lang="en-US" dirty="0"/>
          </a:p>
          <a:p>
            <a:pPr fontAlgn="base"/>
            <a:r>
              <a:rPr lang="en-US" dirty="0"/>
              <a:t>After </a:t>
            </a:r>
            <a:r>
              <a:rPr lang="en-US" dirty="0" smtClean="0"/>
              <a:t>we </a:t>
            </a:r>
            <a:r>
              <a:rPr lang="en-US" dirty="0"/>
              <a:t>grab </a:t>
            </a:r>
            <a:r>
              <a:rPr lang="en-US" dirty="0" smtClean="0"/>
              <a:t>our </a:t>
            </a:r>
            <a:r>
              <a:rPr lang="en-US" dirty="0" err="1"/>
              <a:t>application.sass</a:t>
            </a:r>
            <a:r>
              <a:rPr lang="en-US" dirty="0"/>
              <a:t> source file with </a:t>
            </a:r>
            <a:r>
              <a:rPr lang="en-US" dirty="0" smtClean="0"/>
              <a:t>gulp, we’re </a:t>
            </a:r>
            <a:r>
              <a:rPr lang="en-US" dirty="0"/>
              <a:t>going to pipe it to the </a:t>
            </a:r>
            <a:r>
              <a:rPr lang="en-US" dirty="0" err="1">
                <a:solidFill>
                  <a:srgbClr val="00B050"/>
                </a:solidFill>
              </a:rPr>
              <a:t>maps.init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maps module is going to do the second part of its work with the </a:t>
            </a:r>
            <a:r>
              <a:rPr lang="en-US" dirty="0">
                <a:solidFill>
                  <a:srgbClr val="00B050"/>
                </a:solidFill>
              </a:rPr>
              <a:t>write method</a:t>
            </a:r>
            <a:r>
              <a:rPr lang="en-US" dirty="0" smtClean="0"/>
              <a:t>. </a:t>
            </a:r>
            <a:r>
              <a:rPr lang="en-US" dirty="0"/>
              <a:t>The write method takes one </a:t>
            </a:r>
            <a:r>
              <a:rPr lang="en-US" dirty="0" smtClean="0"/>
              <a:t>parameter, which </a:t>
            </a:r>
            <a:r>
              <a:rPr lang="en-US" dirty="0"/>
              <a:t>is going to be the </a:t>
            </a:r>
            <a:r>
              <a:rPr lang="en-US" dirty="0">
                <a:solidFill>
                  <a:srgbClr val="00B050"/>
                </a:solidFill>
              </a:rPr>
              <a:t>current working </a:t>
            </a:r>
            <a:r>
              <a:rPr lang="en-US" dirty="0" smtClean="0">
                <a:solidFill>
                  <a:srgbClr val="00B050"/>
                </a:solidFill>
              </a:rPr>
              <a:t>directory relative </a:t>
            </a:r>
            <a:r>
              <a:rPr lang="en-US" dirty="0">
                <a:solidFill>
                  <a:srgbClr val="00B050"/>
                </a:solidFill>
              </a:rPr>
              <a:t>to the </a:t>
            </a:r>
            <a:r>
              <a:rPr lang="en-US" dirty="0" err="1">
                <a:solidFill>
                  <a:srgbClr val="00B050"/>
                </a:solidFill>
              </a:rPr>
              <a:t>gulp.dest</a:t>
            </a:r>
            <a:r>
              <a:rPr lang="en-US" dirty="0">
                <a:solidFill>
                  <a:srgbClr val="00B050"/>
                </a:solidFill>
              </a:rPr>
              <a:t> directory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maps for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same plug in we use to create our Sass source </a:t>
            </a:r>
            <a:r>
              <a:rPr lang="en-US" dirty="0" smtClean="0"/>
              <a:t>maps, can </a:t>
            </a:r>
            <a:r>
              <a:rPr lang="en-US" dirty="0"/>
              <a:t>be used to create JavaScript source maps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60" y="1345791"/>
            <a:ext cx="8037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Multiple Tasks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gulp.task</a:t>
            </a:r>
            <a:r>
              <a:rPr lang="en-US" dirty="0"/>
              <a:t>('build', ['</a:t>
            </a:r>
            <a:r>
              <a:rPr lang="en-US" dirty="0" err="1"/>
              <a:t>minifyScripts</a:t>
            </a:r>
            <a:r>
              <a:rPr lang="en-US" dirty="0"/>
              <a:t>', '</a:t>
            </a:r>
            <a:r>
              <a:rPr lang="en-US" dirty="0" err="1"/>
              <a:t>compileSass</a:t>
            </a:r>
            <a:r>
              <a:rPr lang="en-US" dirty="0" smtClean="0"/>
              <a:t>']);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gulp.task</a:t>
            </a:r>
            <a:r>
              <a:rPr lang="en-US" dirty="0"/>
              <a:t>('</a:t>
            </a:r>
            <a:r>
              <a:rPr lang="en-US" dirty="0" err="1"/>
              <a:t>minifyScripts</a:t>
            </a:r>
            <a:r>
              <a:rPr lang="en-US" dirty="0"/>
              <a:t>', ['</a:t>
            </a:r>
            <a:r>
              <a:rPr lang="en-US" dirty="0" err="1"/>
              <a:t>concatScripts</a:t>
            </a:r>
            <a:r>
              <a:rPr lang="en-US" dirty="0" smtClean="0"/>
              <a:t>'], function </a:t>
            </a:r>
            <a:r>
              <a:rPr lang="en-US" dirty="0"/>
              <a:t>() =&gt; </a:t>
            </a:r>
            <a:r>
              <a:rPr lang="en-US" dirty="0" smtClean="0"/>
              <a:t>{});</a:t>
            </a:r>
          </a:p>
          <a:p>
            <a:endParaRPr lang="en-US" dirty="0"/>
          </a:p>
          <a:p>
            <a:r>
              <a:rPr lang="en-US" dirty="0" smtClean="0"/>
              <a:t>We can define an array of dependencies for the task and multiple dependency tasks will run in parallel(order doesn’t matters).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7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Automatically Run Tasks with Gulp’s Watch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watch method, just like it sounds, watches files </a:t>
            </a:r>
            <a:r>
              <a:rPr lang="en-US" dirty="0" smtClean="0"/>
              <a:t>for changes </a:t>
            </a:r>
            <a:r>
              <a:rPr lang="en-US" dirty="0"/>
              <a:t>and then runs </a:t>
            </a:r>
            <a:r>
              <a:rPr lang="en-US" dirty="0" smtClean="0"/>
              <a:t>tasks.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This </a:t>
            </a:r>
            <a:r>
              <a:rPr lang="en-US" dirty="0"/>
              <a:t>is incredibly useful, it allows you to write code and save </a:t>
            </a:r>
            <a:r>
              <a:rPr lang="en-US" dirty="0" smtClean="0"/>
              <a:t>files. You </a:t>
            </a:r>
            <a:r>
              <a:rPr lang="en-US" dirty="0"/>
              <a:t>just work and Gulp compiles Sass, creates source </a:t>
            </a:r>
            <a:r>
              <a:rPr lang="en-US" dirty="0" smtClean="0"/>
              <a:t>maps, refreshes </a:t>
            </a:r>
            <a:r>
              <a:rPr lang="en-US" dirty="0"/>
              <a:t>your browser or does any number of other tasks.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30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Automatically Run Tasks with Gulp’s Watch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gulp.watch</a:t>
            </a:r>
            <a:r>
              <a:rPr lang="en-US" dirty="0"/>
              <a:t> method, we’re going to provide the file to be watched as the first parameter.</a:t>
            </a:r>
          </a:p>
          <a:p>
            <a:endParaRPr lang="en-US" dirty="0" smtClean="0"/>
          </a:p>
          <a:p>
            <a:r>
              <a:rPr lang="en-US" dirty="0"/>
              <a:t>The first way would be to provide </a:t>
            </a:r>
            <a:r>
              <a:rPr lang="en-US" dirty="0" smtClean="0"/>
              <a:t>in an array </a:t>
            </a:r>
            <a:r>
              <a:rPr lang="en-US" dirty="0"/>
              <a:t>of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way is </a:t>
            </a:r>
            <a:r>
              <a:rPr lang="en-US" dirty="0"/>
              <a:t>Gulp </a:t>
            </a:r>
            <a:r>
              <a:rPr lang="en-US" dirty="0" err="1" smtClean="0"/>
              <a:t>globbing</a:t>
            </a:r>
            <a:r>
              <a:rPr lang="en-US" dirty="0" smtClean="0"/>
              <a:t> </a:t>
            </a:r>
            <a:r>
              <a:rPr lang="en-US" dirty="0"/>
              <a:t>pattern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globbing</a:t>
            </a:r>
            <a:r>
              <a:rPr lang="en-US" dirty="0"/>
              <a:t> pattern is simply a syntax for matching the names of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parameter </a:t>
            </a:r>
            <a:r>
              <a:rPr lang="en-US" dirty="0"/>
              <a:t>can be an array or the string, if you're using a single </a:t>
            </a:r>
            <a:r>
              <a:rPr lang="en-US" dirty="0" err="1"/>
              <a:t>globbing</a:t>
            </a:r>
            <a:r>
              <a:rPr lang="en-US" dirty="0"/>
              <a:t>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1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</a:t>
            </a:r>
            <a:r>
              <a:rPr lang="en-US" smtClean="0"/>
              <a:t>Development 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Gulp is the engine that can run individual, predefined tasks.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these tasks could be just about anything from compiling Sass to CSS </a:t>
            </a:r>
            <a:r>
              <a:rPr lang="en-US" dirty="0" smtClean="0"/>
              <a:t>and serving </a:t>
            </a:r>
            <a:r>
              <a:rPr lang="en-US" dirty="0"/>
              <a:t>these files in development to minifying CSS </a:t>
            </a:r>
            <a:r>
              <a:rPr lang="en-US" dirty="0" smtClean="0"/>
              <a:t>and JavaScript </a:t>
            </a:r>
            <a:r>
              <a:rPr lang="en-US" dirty="0"/>
              <a:t>to create smaller files for production </a:t>
            </a:r>
            <a:r>
              <a:rPr lang="en-US" dirty="0" smtClean="0"/>
              <a:t>environments.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Tasks </a:t>
            </a:r>
            <a:r>
              <a:rPr lang="en-US" dirty="0"/>
              <a:t>are typically defined in a JavaScript file or set of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7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These tasks can then be called and run by the Gulp engine and these </a:t>
            </a:r>
            <a:r>
              <a:rPr lang="en-US" dirty="0" smtClean="0"/>
              <a:t>tasks can </a:t>
            </a:r>
            <a:r>
              <a:rPr lang="en-US" dirty="0"/>
              <a:t>run one after the other, where later tasks depend on the earlier tasks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/>
              <a:t>Tasks can also be run all at the same time in parallel.</a:t>
            </a:r>
          </a:p>
          <a:p>
            <a:pPr fontAlgn="base"/>
            <a:endParaRPr lang="en-US" i="1" dirty="0"/>
          </a:p>
          <a:p>
            <a:pPr fontAlgn="base"/>
            <a:r>
              <a:rPr lang="en-US" dirty="0" smtClean="0"/>
              <a:t>For instance, Gulp </a:t>
            </a:r>
            <a:r>
              <a:rPr lang="en-US" dirty="0"/>
              <a:t>can concatenate scripts at the same time it compiles Sass into </a:t>
            </a:r>
            <a:r>
              <a:rPr lang="en-US" dirty="0" smtClean="0"/>
              <a:t>CSS. This </a:t>
            </a:r>
            <a:r>
              <a:rPr lang="en-US" dirty="0"/>
              <a:t>is because the two tasks don't depend on each other at all.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Installing Gulp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Gulp is a Node.js technology and so, you need Node </a:t>
            </a:r>
            <a:r>
              <a:rPr lang="en-US" dirty="0" smtClean="0"/>
              <a:t>and Node </a:t>
            </a:r>
            <a:r>
              <a:rPr lang="en-US" dirty="0"/>
              <a:t>package manager installed on your machine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To see if Node and </a:t>
            </a:r>
            <a:r>
              <a:rPr lang="en-US" dirty="0" err="1"/>
              <a:t>npm</a:t>
            </a:r>
            <a:r>
              <a:rPr lang="en-US" dirty="0"/>
              <a:t> are installed, you can run </a:t>
            </a:r>
          </a:p>
          <a:p>
            <a:pPr lvl="1" fontAlgn="base"/>
            <a:r>
              <a:rPr lang="en-US" dirty="0" smtClean="0"/>
              <a:t>node -v</a:t>
            </a:r>
          </a:p>
          <a:p>
            <a:pPr lvl="1" fontAlgn="base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</a:t>
            </a:r>
            <a:r>
              <a:rPr lang="en-US" dirty="0"/>
              <a:t> can use Node's HTTP server from the project 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run </a:t>
            </a:r>
            <a:r>
              <a:rPr lang="en-US" dirty="0" smtClean="0"/>
              <a:t>“http-server”</a:t>
            </a:r>
          </a:p>
          <a:p>
            <a:pPr lvl="1"/>
            <a:r>
              <a:rPr lang="en-US" dirty="0" smtClean="0"/>
              <a:t>If you don’t have http-server run “</a:t>
            </a:r>
            <a:r>
              <a:rPr lang="en-US" dirty="0" err="1" smtClean="0"/>
              <a:t>npm</a:t>
            </a:r>
            <a:r>
              <a:rPr lang="en-US" dirty="0" smtClean="0"/>
              <a:t> install -g http-server”</a:t>
            </a:r>
          </a:p>
          <a:p>
            <a:pPr lvl="1"/>
            <a:r>
              <a:rPr lang="en-US" dirty="0" smtClean="0"/>
              <a:t>It’s recommended to change the port to 3000 using -p flag</a:t>
            </a:r>
          </a:p>
          <a:p>
            <a:pPr lvl="1"/>
            <a:r>
              <a:rPr lang="en-US" dirty="0" smtClean="0"/>
              <a:t>http-server -p 3000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gulp is a Node module and in order to add gulp to our </a:t>
            </a:r>
            <a:r>
              <a:rPr lang="en-US" dirty="0" smtClean="0"/>
              <a:t>project, we </a:t>
            </a:r>
            <a:r>
              <a:rPr lang="en-US" dirty="0"/>
              <a:t>have to create a </a:t>
            </a:r>
            <a:r>
              <a:rPr lang="en-US" dirty="0" err="1"/>
              <a:t>package.json</a:t>
            </a:r>
            <a:r>
              <a:rPr lang="en-US" dirty="0"/>
              <a:t> file that lists the project's Node dependencies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package.json</a:t>
            </a:r>
            <a:r>
              <a:rPr lang="en-US" dirty="0"/>
              <a:t> file also contains information, like the version of </a:t>
            </a:r>
            <a:r>
              <a:rPr lang="en-US" dirty="0" smtClean="0"/>
              <a:t>our project </a:t>
            </a:r>
            <a:r>
              <a:rPr lang="en-US" dirty="0"/>
              <a:t>and the URL for the </a:t>
            </a:r>
            <a:r>
              <a:rPr lang="en-US" dirty="0" err="1"/>
              <a:t>GitHub</a:t>
            </a:r>
            <a:r>
              <a:rPr lang="en-US" dirty="0"/>
              <a:t> repo, where the project </a:t>
            </a:r>
            <a:r>
              <a:rPr lang="en-US" dirty="0" smtClean="0"/>
              <a:t>is. Let's </a:t>
            </a:r>
            <a:r>
              <a:rPr lang="en-US" dirty="0"/>
              <a:t>create the </a:t>
            </a:r>
            <a:r>
              <a:rPr lang="en-US" dirty="0" err="1"/>
              <a:t>package.json</a:t>
            </a:r>
            <a:r>
              <a:rPr lang="en-US" dirty="0"/>
              <a:t> file by running the command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 err="1" smtClean="0"/>
              <a:t>.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Let's </a:t>
            </a:r>
            <a:r>
              <a:rPr lang="en-US" dirty="0" smtClean="0"/>
              <a:t>install gulp by </a:t>
            </a:r>
            <a:r>
              <a:rPr lang="en-US" dirty="0"/>
              <a:t>running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gulp --</a:t>
            </a:r>
            <a:r>
              <a:rPr lang="en-US" dirty="0"/>
              <a:t>save-</a:t>
            </a:r>
            <a:r>
              <a:rPr lang="en-US" dirty="0" err="1"/>
              <a:t>dev</a:t>
            </a:r>
            <a:r>
              <a:rPr lang="en-US" dirty="0"/>
              <a:t> 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Gulp Globally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You'll also want to install gulp globally by running </a:t>
            </a:r>
            <a:r>
              <a:rPr lang="en-US" dirty="0" err="1"/>
              <a:t>npm</a:t>
            </a:r>
            <a:r>
              <a:rPr lang="en-US" dirty="0"/>
              <a:t> install --global gulp</a:t>
            </a:r>
            <a:r>
              <a:rPr lang="en-US" dirty="0" smtClean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reason we installed globally is so that it's available system </a:t>
            </a:r>
            <a:r>
              <a:rPr lang="en-US" dirty="0" smtClean="0"/>
              <a:t>wide. The </a:t>
            </a:r>
            <a:r>
              <a:rPr lang="en-US" dirty="0"/>
              <a:t>system wide installation of </a:t>
            </a:r>
            <a:r>
              <a:rPr lang="en-US" dirty="0" smtClean="0"/>
              <a:t>gulp will manage the local dependencies of gulp in each of your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16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Gulp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L</a:t>
            </a:r>
            <a:r>
              <a:rPr lang="en-US" dirty="0" smtClean="0"/>
              <a:t>oad </a:t>
            </a:r>
            <a:r>
              <a:rPr lang="en-US" dirty="0"/>
              <a:t>the gulp module by requiring it </a:t>
            </a:r>
            <a:r>
              <a:rPr lang="en-US" dirty="0" smtClean="0"/>
              <a:t>and assigning </a:t>
            </a:r>
            <a:r>
              <a:rPr lang="en-US" dirty="0"/>
              <a:t>it to the variable </a:t>
            </a:r>
            <a:r>
              <a:rPr lang="en-US" dirty="0" smtClean="0"/>
              <a:t>gulp.</a:t>
            </a:r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gulp = require (‘gulp’);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final thing that Gulp needs is for us to define a task</a:t>
            </a:r>
            <a:r>
              <a:rPr lang="en-US" dirty="0" smtClean="0"/>
              <a:t>. </a:t>
            </a:r>
            <a:r>
              <a:rPr lang="en-US" dirty="0"/>
              <a:t>To do this, we're going to use Gulp's task </a:t>
            </a:r>
            <a:r>
              <a:rPr lang="en-US" dirty="0" smtClean="0"/>
              <a:t>method.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task method will receive the name of a task as the first parameter</a:t>
            </a:r>
            <a:r>
              <a:rPr lang="en-US" dirty="0" smtClean="0"/>
              <a:t>. </a:t>
            </a:r>
            <a:r>
              <a:rPr lang="en-US" dirty="0"/>
              <a:t>And it takes an anonymous function as the second parameter.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Instead </a:t>
            </a:r>
            <a:r>
              <a:rPr lang="en-US" dirty="0"/>
              <a:t>of providing a function as a second </a:t>
            </a:r>
            <a:r>
              <a:rPr lang="en-US" dirty="0" smtClean="0"/>
              <a:t>parameter, I'm </a:t>
            </a:r>
            <a:r>
              <a:rPr lang="en-US" dirty="0"/>
              <a:t>going to provide an </a:t>
            </a:r>
            <a:r>
              <a:rPr lang="en-US" dirty="0">
                <a:solidFill>
                  <a:srgbClr val="00B050"/>
                </a:solidFill>
              </a:rPr>
              <a:t>array of </a:t>
            </a:r>
            <a:r>
              <a:rPr lang="en-US" dirty="0" smtClean="0">
                <a:solidFill>
                  <a:srgbClr val="00B050"/>
                </a:solidFill>
              </a:rPr>
              <a:t>dependencies</a:t>
            </a:r>
            <a:r>
              <a:rPr lang="en-US" dirty="0" smtClean="0"/>
              <a:t>. Now</a:t>
            </a:r>
            <a:r>
              <a:rPr lang="en-US" dirty="0"/>
              <a:t>, we only have one other task defined so </a:t>
            </a:r>
            <a:r>
              <a:rPr lang="en-US" dirty="0" smtClean="0"/>
              <a:t>far. We're </a:t>
            </a:r>
            <a:r>
              <a:rPr lang="en-US" dirty="0" err="1"/>
              <a:t>gonna</a:t>
            </a:r>
            <a:r>
              <a:rPr lang="en-US" dirty="0"/>
              <a:t> make that task a dependency of the default task.</a:t>
            </a:r>
          </a:p>
          <a:p>
            <a:pPr marL="0" indent="0">
              <a:buNone/>
            </a:pPr>
            <a:endParaRPr lang="en-US" dirty="0" smtClean="0"/>
          </a:p>
          <a:p>
            <a:pPr fontAlgn="base"/>
            <a:r>
              <a:rPr lang="en-US" dirty="0"/>
              <a:t>When we say dependency, what we mean is that Gulp is going to run </a:t>
            </a:r>
            <a:r>
              <a:rPr lang="en-US" dirty="0" smtClean="0"/>
              <a:t>every dependency </a:t>
            </a:r>
            <a:r>
              <a:rPr lang="en-US" dirty="0"/>
              <a:t>before it starts running the default </a:t>
            </a:r>
            <a:r>
              <a:rPr lang="en-US" dirty="0" smtClean="0"/>
              <a:t>task.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now for the work of our default task, we'll add another callback function,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2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1429</Words>
  <Application>Microsoft Office PowerPoint</Application>
  <PresentationFormat>Widescreen</PresentationFormat>
  <Paragraphs>130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Gulp – A task runner</vt:lpstr>
      <vt:lpstr>PowerPoint Presentation</vt:lpstr>
      <vt:lpstr>Why Gulp</vt:lpstr>
      <vt:lpstr>Why Gulp</vt:lpstr>
      <vt:lpstr>Installing Gulp</vt:lpstr>
      <vt:lpstr>Installing Gulp</vt:lpstr>
      <vt:lpstr>Installing Gulp Globally</vt:lpstr>
      <vt:lpstr>Your First Gulp Task</vt:lpstr>
      <vt:lpstr>First Task</vt:lpstr>
      <vt:lpstr>Gulp Plugins</vt:lpstr>
      <vt:lpstr>gulp-concat.</vt:lpstr>
      <vt:lpstr>gulp.src</vt:lpstr>
      <vt:lpstr>.pipe </vt:lpstr>
      <vt:lpstr>gulp.dest</vt:lpstr>
      <vt:lpstr>Minifying JavaScript Files</vt:lpstr>
      <vt:lpstr> gulp-rename</vt:lpstr>
      <vt:lpstr>Turn Sass into CSS, automatically</vt:lpstr>
      <vt:lpstr>Add Source Maps to your SaSS</vt:lpstr>
      <vt:lpstr>Source maps for JavaScript</vt:lpstr>
      <vt:lpstr>Putting Multiple Tasks Together</vt:lpstr>
      <vt:lpstr>Automatically Run Tasks with Gulp’s Watch Method</vt:lpstr>
      <vt:lpstr>Automatically Run Tasks with Gulp’s Watch Method</vt:lpstr>
      <vt:lpstr>Build and Development Pipeline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2018-11-07T06:25:12Z</dcterms:created>
  <dcterms:modified xsi:type="dcterms:W3CDTF">2018-11-08T08:25:00Z</dcterms:modified>
</cp:coreProperties>
</file>