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AE769-5600-4CEB-9FA4-A026305BDAB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C89-918F-4DDB-B390-802C7B3E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refer to the task setups as pipelines.</a:t>
            </a:r>
            <a:r>
              <a:rPr lang="en-US" baseline="0" dirty="0" smtClean="0"/>
              <a:t> </a:t>
            </a:r>
            <a:r>
              <a:rPr lang="en-US" dirty="0" smtClean="0"/>
              <a:t>Gulp is used to manage some pretty sophisticated task pipelines.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And, this serves a site on port 8080 on my machine.</a:t>
            </a:r>
            <a:r>
              <a:rPr lang="en-US" baseline="0" dirty="0" smtClean="0"/>
              <a:t> </a:t>
            </a:r>
            <a:r>
              <a:rPr lang="en-US" dirty="0" smtClean="0"/>
              <a:t>But, it's more conventional to serve Node applications on port 3000.</a:t>
            </a:r>
            <a:r>
              <a:rPr lang="en-US" baseline="0" dirty="0" smtClean="0"/>
              <a:t> </a:t>
            </a:r>
            <a:r>
              <a:rPr lang="en-US" dirty="0" smtClean="0"/>
              <a:t>So, I'll add the p flag and the 3000 option to serve the site on port 3000.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is not used by our app directly and in fact,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 does not need gulp to run.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application is a static website of JavaScript and styles,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run by any static server.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will almost never need to be installed on our production servers.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list it as a development-only dependency.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 – A task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60" y="1345791"/>
            <a:ext cx="8037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Gulp is the engine that can run individual, predefined tasks.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these tasks could be just about anything from compiling Sass to CSS </a:t>
            </a:r>
            <a:r>
              <a:rPr lang="en-US" dirty="0" smtClean="0"/>
              <a:t>and serving </a:t>
            </a:r>
            <a:r>
              <a:rPr lang="en-US" dirty="0"/>
              <a:t>these files in development to minifying CSS </a:t>
            </a:r>
            <a:r>
              <a:rPr lang="en-US" dirty="0" smtClean="0"/>
              <a:t>and JavaScript </a:t>
            </a:r>
            <a:r>
              <a:rPr lang="en-US" dirty="0"/>
              <a:t>to create smaller files for production </a:t>
            </a:r>
            <a:r>
              <a:rPr lang="en-US" dirty="0" smtClean="0"/>
              <a:t>environments.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Tasks </a:t>
            </a:r>
            <a:r>
              <a:rPr lang="en-US" dirty="0"/>
              <a:t>are typically defined in a JavaScript file or set of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7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These tasks can then be called and run by the Gulp engine and these </a:t>
            </a:r>
            <a:r>
              <a:rPr lang="en-US" dirty="0" smtClean="0"/>
              <a:t>tasks can </a:t>
            </a:r>
            <a:r>
              <a:rPr lang="en-US" dirty="0"/>
              <a:t>run one after the other, where later tasks depend on the earlier tasks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Tasks can also be run all at the same time in parallel.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For instance, Gulp </a:t>
            </a:r>
            <a:r>
              <a:rPr lang="en-US" dirty="0"/>
              <a:t>can concatenate scripts at the same time it compiles Sass into </a:t>
            </a:r>
            <a:r>
              <a:rPr lang="en-US" dirty="0" smtClean="0"/>
              <a:t>CSS. This </a:t>
            </a:r>
            <a:r>
              <a:rPr lang="en-US" dirty="0"/>
              <a:t>is because the two tasks don't depend on each other at all.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Installing 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Gulp is a Node.js technology and so, you need Node </a:t>
            </a:r>
            <a:r>
              <a:rPr lang="en-US" dirty="0" smtClean="0"/>
              <a:t>and Node </a:t>
            </a:r>
            <a:r>
              <a:rPr lang="en-US" dirty="0"/>
              <a:t>package manager installed on your machine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To see if Node and </a:t>
            </a:r>
            <a:r>
              <a:rPr lang="en-US" dirty="0" err="1"/>
              <a:t>npm</a:t>
            </a:r>
            <a:r>
              <a:rPr lang="en-US" dirty="0"/>
              <a:t> are installed, you can run </a:t>
            </a:r>
          </a:p>
          <a:p>
            <a:pPr lvl="1" fontAlgn="base"/>
            <a:r>
              <a:rPr lang="en-US" dirty="0" smtClean="0"/>
              <a:t>node -v</a:t>
            </a:r>
          </a:p>
          <a:p>
            <a:pPr lvl="1" fontAlgn="base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/>
              <a:t> can use Node's HTTP server from the project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“http-server”</a:t>
            </a:r>
          </a:p>
          <a:p>
            <a:pPr lvl="1"/>
            <a:r>
              <a:rPr lang="en-US" dirty="0" smtClean="0"/>
              <a:t>If you don’t have http-server run “</a:t>
            </a:r>
            <a:r>
              <a:rPr lang="en-US" dirty="0" err="1" smtClean="0"/>
              <a:t>npm</a:t>
            </a:r>
            <a:r>
              <a:rPr lang="en-US" dirty="0" smtClean="0"/>
              <a:t> install -g http-server”</a:t>
            </a:r>
          </a:p>
          <a:p>
            <a:pPr lvl="1"/>
            <a:r>
              <a:rPr lang="en-US" dirty="0" smtClean="0"/>
              <a:t>It’s recommended to change the port to 3000 using -p flag</a:t>
            </a:r>
          </a:p>
          <a:p>
            <a:pPr lvl="1"/>
            <a:r>
              <a:rPr lang="en-US" dirty="0" smtClean="0"/>
              <a:t>http-server -p 3000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gulp is a Node module and in order to add gulp to our </a:t>
            </a:r>
            <a:r>
              <a:rPr lang="en-US" dirty="0" smtClean="0"/>
              <a:t>project, we </a:t>
            </a:r>
            <a:r>
              <a:rPr lang="en-US" dirty="0"/>
              <a:t>have to create a </a:t>
            </a:r>
            <a:r>
              <a:rPr lang="en-US" dirty="0" err="1"/>
              <a:t>package.json</a:t>
            </a:r>
            <a:r>
              <a:rPr lang="en-US" dirty="0"/>
              <a:t> file that lists the project's Node dependencies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package.json</a:t>
            </a:r>
            <a:r>
              <a:rPr lang="en-US" dirty="0"/>
              <a:t> file also contains information, like the version of </a:t>
            </a:r>
            <a:r>
              <a:rPr lang="en-US" dirty="0" smtClean="0"/>
              <a:t>our project </a:t>
            </a:r>
            <a:r>
              <a:rPr lang="en-US" dirty="0"/>
              <a:t>and the URL for the </a:t>
            </a:r>
            <a:r>
              <a:rPr lang="en-US" dirty="0" err="1"/>
              <a:t>GitHub</a:t>
            </a:r>
            <a:r>
              <a:rPr lang="en-US" dirty="0"/>
              <a:t> repo, where the project </a:t>
            </a:r>
            <a:r>
              <a:rPr lang="en-US" dirty="0" smtClean="0"/>
              <a:t>is. Let's </a:t>
            </a:r>
            <a:r>
              <a:rPr lang="en-US" dirty="0"/>
              <a:t>create the </a:t>
            </a:r>
            <a:r>
              <a:rPr lang="en-US" dirty="0" err="1"/>
              <a:t>package.json</a:t>
            </a:r>
            <a:r>
              <a:rPr lang="en-US" dirty="0"/>
              <a:t> file by running the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 err="1" smtClean="0"/>
              <a:t>.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Let's </a:t>
            </a:r>
            <a:r>
              <a:rPr lang="en-US" dirty="0" smtClean="0"/>
              <a:t>install gulp by </a:t>
            </a:r>
            <a:r>
              <a:rPr lang="en-US" dirty="0"/>
              <a:t>running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gulp --</a:t>
            </a:r>
            <a:r>
              <a:rPr lang="en-US" dirty="0"/>
              <a:t>save-</a:t>
            </a:r>
            <a:r>
              <a:rPr lang="en-US" dirty="0" err="1"/>
              <a:t>dev</a:t>
            </a:r>
            <a:r>
              <a:rPr lang="en-US" dirty="0"/>
              <a:t> 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smtClean="0"/>
              <a:t>Gulp Globally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You'll also want to install gulp globally by running </a:t>
            </a:r>
            <a:r>
              <a:rPr lang="en-US" dirty="0" err="1"/>
              <a:t>npm</a:t>
            </a:r>
            <a:r>
              <a:rPr lang="en-US" dirty="0"/>
              <a:t> install --global gulp</a:t>
            </a:r>
            <a:r>
              <a:rPr lang="en-US" dirty="0" smtClean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reason we installed globally is so that it's available system </a:t>
            </a:r>
            <a:r>
              <a:rPr lang="en-US" dirty="0" smtClean="0"/>
              <a:t>wide. The </a:t>
            </a:r>
            <a:r>
              <a:rPr lang="en-US" dirty="0"/>
              <a:t>system wide installation of </a:t>
            </a:r>
            <a:r>
              <a:rPr lang="en-US" dirty="0" smtClean="0"/>
              <a:t>gulp will manage the local dependencies of gulp in each of your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6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436</Words>
  <Application>Microsoft Office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Gulp – A task runner</vt:lpstr>
      <vt:lpstr>PowerPoint Presentation</vt:lpstr>
      <vt:lpstr>Why Gulp</vt:lpstr>
      <vt:lpstr>Why Gulp</vt:lpstr>
      <vt:lpstr>Installing Gulp</vt:lpstr>
      <vt:lpstr>Installing Gulp</vt:lpstr>
      <vt:lpstr>Installing Gulp Globally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2018-11-07T06:25:12Z</dcterms:created>
  <dcterms:modified xsi:type="dcterms:W3CDTF">2018-11-07T07:06:29Z</dcterms:modified>
</cp:coreProperties>
</file>