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6" r:id="rId4"/>
    <p:sldId id="268" r:id="rId5"/>
    <p:sldId id="258" r:id="rId6"/>
    <p:sldId id="259" r:id="rId7"/>
    <p:sldId id="260" r:id="rId8"/>
    <p:sldId id="262" r:id="rId9"/>
    <p:sldId id="270" r:id="rId10"/>
    <p:sldId id="261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AA72-3A76-4660-9742-7CEEDE68CD44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371A-C1E7-4AEF-A595-68B1F57E1A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2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AA72-3A76-4660-9742-7CEEDE68CD44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371A-C1E7-4AEF-A595-68B1F57E1A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9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AA72-3A76-4660-9742-7CEEDE68CD44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371A-C1E7-4AEF-A595-68B1F57E1A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5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AA72-3A76-4660-9742-7CEEDE68CD44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371A-C1E7-4AEF-A595-68B1F57E1A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AA72-3A76-4660-9742-7CEEDE68CD44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371A-C1E7-4AEF-A595-68B1F57E1A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8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AA72-3A76-4660-9742-7CEEDE68CD44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371A-C1E7-4AEF-A595-68B1F57E1A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9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AA72-3A76-4660-9742-7CEEDE68CD44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371A-C1E7-4AEF-A595-68B1F57E1A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2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AA72-3A76-4660-9742-7CEEDE68CD44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371A-C1E7-4AEF-A595-68B1F57E1A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7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AA72-3A76-4660-9742-7CEEDE68CD44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371A-C1E7-4AEF-A595-68B1F57E1A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4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AA72-3A76-4660-9742-7CEEDE68CD44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371A-C1E7-4AEF-A595-68B1F57E1A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AA72-3A76-4660-9742-7CEEDE68CD44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371A-C1E7-4AEF-A595-68B1F57E1A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8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6AA72-3A76-4660-9742-7CEEDE68CD44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A371A-C1E7-4AEF-A595-68B1F57E1A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1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4954" y="3121388"/>
            <a:ext cx="927245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LOGO de la empresa o Fotos del Grupo… (mosaico) o imagen que impacte…..</a:t>
            </a:r>
            <a:br>
              <a:rPr lang="es-MX" dirty="0"/>
            </a:br>
            <a:br>
              <a:rPr lang="es-MX" dirty="0"/>
            </a:br>
            <a:r>
              <a:rPr lang="es-MX" dirty="0"/>
              <a:t>creatividad que recolecte la experiencia, construcción….</a:t>
            </a:r>
            <a:br>
              <a:rPr lang="es-MX" dirty="0"/>
            </a:br>
            <a:r>
              <a:rPr lang="es-MX" dirty="0"/>
              <a:t>Nota: Se dejan los logos SENA  </a:t>
            </a:r>
            <a:endParaRPr lang="en-US" dirty="0"/>
          </a:p>
        </p:txBody>
      </p:sp>
      <p:pic>
        <p:nvPicPr>
          <p:cNvPr id="5" name="image1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980024" y="3847761"/>
            <a:ext cx="1720078" cy="150349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11247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4509" y="482690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Costos</a:t>
            </a:r>
            <a:endParaRPr lang="en-US" b="1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705959"/>
              </p:ext>
            </p:extLst>
          </p:nvPr>
        </p:nvGraphicFramePr>
        <p:xfrm>
          <a:off x="694508" y="1097279"/>
          <a:ext cx="10826933" cy="48669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08159">
                  <a:extLst>
                    <a:ext uri="{9D8B030D-6E8A-4147-A177-3AD203B41FA5}">
                      <a16:colId xmlns:a16="http://schemas.microsoft.com/office/drawing/2014/main" val="3755735803"/>
                    </a:ext>
                  </a:extLst>
                </a:gridCol>
                <a:gridCol w="3609387">
                  <a:extLst>
                    <a:ext uri="{9D8B030D-6E8A-4147-A177-3AD203B41FA5}">
                      <a16:colId xmlns:a16="http://schemas.microsoft.com/office/drawing/2014/main" val="617349439"/>
                    </a:ext>
                  </a:extLst>
                </a:gridCol>
                <a:gridCol w="3609387">
                  <a:extLst>
                    <a:ext uri="{9D8B030D-6E8A-4147-A177-3AD203B41FA5}">
                      <a16:colId xmlns:a16="http://schemas.microsoft.com/office/drawing/2014/main" val="3243982063"/>
                    </a:ext>
                  </a:extLst>
                </a:gridCol>
              </a:tblGrid>
              <a:tr h="2483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b="1" dirty="0">
                          <a:effectLst/>
                        </a:rPr>
                        <a:t>Actividades 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b="1" dirty="0">
                          <a:effectLst/>
                        </a:rPr>
                        <a:t>Horas / Días / Meses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b="1" dirty="0">
                          <a:effectLst/>
                        </a:rPr>
                        <a:t>Valor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5036871"/>
                  </a:ext>
                </a:extLst>
              </a:tr>
              <a:tr h="28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 Recolección de Información,</a:t>
                      </a:r>
                      <a:r>
                        <a:rPr lang="es-ES" sz="1800" baseline="0" dirty="0">
                          <a:effectLst/>
                        </a:rPr>
                        <a:t> entrevistas, fotografías, otros.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32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</a:t>
                      </a:r>
                      <a:r>
                        <a:rPr lang="es-ES" sz="3200" b="1" baseline="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000.000 </a:t>
                      </a:r>
                      <a:r>
                        <a:rPr lang="es-ES" sz="2000" dirty="0">
                          <a:effectLst/>
                        </a:rPr>
                        <a:t> pesos colombianos, </a:t>
                      </a:r>
                      <a:r>
                        <a:rPr lang="es-ES" sz="2000" dirty="0">
                          <a:solidFill>
                            <a:srgbClr val="FF0000"/>
                          </a:solidFill>
                          <a:effectLst/>
                        </a:rPr>
                        <a:t>pero solo es un valor estimado del proyecto pues no se cobrará a la institución (sin ánimo de lucro)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4019835"/>
                  </a:ext>
                </a:extLst>
              </a:tr>
              <a:tr h="5137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effectLst/>
                        </a:rPr>
                        <a:t>Maquetación</a:t>
                      </a:r>
                      <a:r>
                        <a:rPr lang="es-MX" sz="2000" dirty="0">
                          <a:effectLst/>
                        </a:rPr>
                        <a:t>(Bocetos)</a:t>
                      </a:r>
                      <a:endParaRPr lang="en-US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64560"/>
                  </a:ext>
                </a:extLst>
              </a:tr>
              <a:tr h="7791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r>
                        <a:rPr lang="es-MX" sz="2000" dirty="0">
                          <a:effectLst/>
                        </a:rPr>
                        <a:t>Sitio</a:t>
                      </a:r>
                      <a:r>
                        <a:rPr lang="es-MX" sz="2000" baseline="0" dirty="0">
                          <a:effectLst/>
                        </a:rPr>
                        <a:t> WEB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531328"/>
                  </a:ext>
                </a:extLst>
              </a:tr>
              <a:tr h="5137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effectLst/>
                        </a:rPr>
                        <a:t> Base de datos 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368619"/>
                  </a:ext>
                </a:extLst>
              </a:tr>
              <a:tr h="5137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r>
                        <a:rPr lang="es-MX" sz="2000" dirty="0"/>
                        <a:t>Pruebas</a:t>
                      </a:r>
                      <a:endParaRPr lang="en-US" sz="2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17581"/>
                  </a:ext>
                </a:extLst>
              </a:tr>
              <a:tr h="248323">
                <a:tc>
                  <a:txBody>
                    <a:bodyPr/>
                    <a:lstStyle/>
                    <a:p>
                      <a:r>
                        <a:rPr lang="es-MX" dirty="0"/>
                        <a:t>Otros</a:t>
                      </a:r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791216"/>
                  </a:ext>
                </a:extLst>
              </a:tr>
              <a:tr h="248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18817"/>
                  </a:ext>
                </a:extLst>
              </a:tr>
              <a:tr h="248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Total: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4 meses (máximo 5 meses)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i="1" dirty="0">
                          <a:effectLst/>
                        </a:rPr>
                        <a:t>NO VALOR (SIN ANIMO DE LUCRO)</a:t>
                      </a:r>
                      <a:endParaRPr lang="en-US" sz="1600" b="1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211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38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2885" y="3082199"/>
            <a:ext cx="10515600" cy="1202418"/>
          </a:xfrm>
        </p:spPr>
        <p:txBody>
          <a:bodyPr>
            <a:normAutofit fontScale="90000"/>
          </a:bodyPr>
          <a:lstStyle/>
          <a:p>
            <a:pPr algn="ctr"/>
            <a:r>
              <a:rPr lang="es-ES" sz="8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PRUEBA DE FUEGO</a:t>
            </a:r>
            <a:br>
              <a:rPr lang="es-ES" sz="8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8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Interfaz WEB</a:t>
            </a:r>
            <a:br>
              <a:rPr lang="es-ES" b="1" dirty="0"/>
            </a:br>
            <a:br>
              <a:rPr lang="es-ES" b="1" dirty="0"/>
            </a:br>
            <a:r>
              <a:rPr lang="es-ES" b="1" dirty="0"/>
              <a:t>Mostrar el Sistema de Información : </a:t>
            </a:r>
            <a:br>
              <a:rPr lang="es-ES" b="1" dirty="0"/>
            </a:br>
            <a:r>
              <a:rPr lang="es-ES" b="1" dirty="0"/>
              <a:t>Sitio Web (Formularios) y Base de Datos </a:t>
            </a:r>
            <a:r>
              <a:rPr lang="es-ES" b="1" dirty="0" err="1"/>
              <a:t>MySql</a:t>
            </a:r>
            <a:br>
              <a:rPr lang="es-ES" b="1" dirty="0"/>
            </a:br>
            <a:br>
              <a:rPr lang="es-ES" b="1" dirty="0"/>
            </a:br>
            <a:r>
              <a:rPr lang="es-ES" b="1" dirty="0"/>
              <a:t>Se recomienda editar un video para manejar los tiempos (tiempo de 5 minutos)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015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EQUIPO DE TRABAJO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Foto / Rol / Funciones</a:t>
            </a:r>
          </a:p>
          <a:p>
            <a:r>
              <a:rPr lang="es-MX" dirty="0"/>
              <a:t>Ver ejemplo:::: </a:t>
            </a:r>
            <a:r>
              <a:rPr lang="es-MX" dirty="0">
                <a:solidFill>
                  <a:srgbClr val="0070C0"/>
                </a:solidFill>
              </a:rPr>
              <a:t>https://www.safesociety.co/ 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937" y="4702939"/>
            <a:ext cx="4704125" cy="175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Nombre del Proyecto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Logo del proyecto</a:t>
            </a:r>
          </a:p>
          <a:p>
            <a:r>
              <a:rPr lang="es-MX" dirty="0"/>
              <a:t>Tiempo estimado: 4 meses ( Julio a Octubre)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4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603363"/>
            <a:ext cx="9144000" cy="1051878"/>
          </a:xfrm>
        </p:spPr>
        <p:txBody>
          <a:bodyPr/>
          <a:lstStyle/>
          <a:p>
            <a:r>
              <a:rPr lang="es-MX" dirty="0"/>
              <a:t>CLIENTE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4806" y="1732030"/>
            <a:ext cx="9144000" cy="1655762"/>
          </a:xfrm>
        </p:spPr>
        <p:txBody>
          <a:bodyPr>
            <a:noAutofit/>
          </a:bodyPr>
          <a:lstStyle/>
          <a:p>
            <a:r>
              <a:rPr lang="es-MX" sz="2000" dirty="0"/>
              <a:t>Institución Educativa</a:t>
            </a:r>
          </a:p>
          <a:p>
            <a:r>
              <a:rPr lang="es-MX" sz="2000" dirty="0"/>
              <a:t>Logo</a:t>
            </a:r>
          </a:p>
          <a:p>
            <a:endParaRPr lang="es-MX" sz="2000" dirty="0"/>
          </a:p>
          <a:p>
            <a:r>
              <a:rPr lang="en-US" sz="2000" b="1" cap="all" dirty="0"/>
              <a:t>ELLOS CONFÍAN EN NOSOTROS:</a:t>
            </a:r>
          </a:p>
          <a:p>
            <a:endParaRPr lang="es-MX" sz="2000" b="1" cap="all" dirty="0"/>
          </a:p>
          <a:p>
            <a:r>
              <a:rPr lang="es-MX" sz="2000" b="1" cap="all" dirty="0"/>
              <a:t>Foto / nombre de las personas que apoyaron el proyecto </a:t>
            </a:r>
          </a:p>
          <a:p>
            <a:r>
              <a:rPr lang="es-MX" sz="2000" b="1" cap="all" dirty="0"/>
              <a:t>Profesor 1…. Profesor 2…. Profesor 3….. Coordinador …. rector</a:t>
            </a:r>
            <a:endParaRPr lang="en-US" sz="2000" b="1" cap="all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912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Problema: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5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Estrategia: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3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788976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Objetivo General: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978331"/>
            <a:ext cx="10515600" cy="1319349"/>
          </a:xfrm>
        </p:spPr>
        <p:txBody>
          <a:bodyPr/>
          <a:lstStyle/>
          <a:p>
            <a:r>
              <a:rPr lang="es-ES" b="1" dirty="0"/>
              <a:t>Diseñar un Sistema de Información donde </a:t>
            </a:r>
            <a:r>
              <a:rPr lang="es-ES" b="1" dirty="0" err="1"/>
              <a:t>xxxxxxxxxxxxxxx</a:t>
            </a:r>
            <a:r>
              <a:rPr lang="es-E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9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Objetivos Específicos: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84217"/>
            <a:ext cx="8318863" cy="5079683"/>
          </a:xfrm>
        </p:spPr>
        <p:txBody>
          <a:bodyPr>
            <a:normAutofit lnSpcReduction="100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es-ES" sz="2400" b="1" dirty="0">
                <a:solidFill>
                  <a:srgbClr val="0070C0"/>
                </a:solidFill>
              </a:rPr>
              <a:t>Recolectar la suficiente información</a:t>
            </a:r>
            <a:r>
              <a:rPr lang="es-ES" sz="2400" b="1" dirty="0"/>
              <a:t> </a:t>
            </a:r>
            <a:r>
              <a:rPr lang="es-ES" sz="2400" dirty="0"/>
              <a:t>para establecer la estructura de la base de datos.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2400" b="1" dirty="0">
                <a:solidFill>
                  <a:srgbClr val="0070C0"/>
                </a:solidFill>
              </a:rPr>
              <a:t>Diseñar los formularios </a:t>
            </a:r>
            <a:r>
              <a:rPr lang="es-ES" sz="2400" dirty="0"/>
              <a:t>o pantallas del sistema de información para establecer los detalles de colores, Interfaz gráfica de usuario, entre otros.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s-ES" sz="2400" b="1" dirty="0">
                <a:solidFill>
                  <a:srgbClr val="0070C0"/>
                </a:solidFill>
              </a:rPr>
              <a:t>Diseñar la base de datos </a:t>
            </a:r>
            <a:r>
              <a:rPr lang="es-ES" sz="2400" dirty="0"/>
              <a:t>para establecer el repositorio de la información que va a tener el sistema de información.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2400" b="1" dirty="0">
                <a:solidFill>
                  <a:srgbClr val="0070C0"/>
                </a:solidFill>
              </a:rPr>
              <a:t>Codificar el sistema de información </a:t>
            </a:r>
            <a:r>
              <a:rPr lang="es-ES" sz="2400" dirty="0"/>
              <a:t>de acuerdo al diseño del mismo, para que sea legible y entendible por la máquina.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s-ES" sz="2400" b="1" dirty="0">
                <a:solidFill>
                  <a:srgbClr val="0070C0"/>
                </a:solidFill>
              </a:rPr>
              <a:t>Aplicar pruebas </a:t>
            </a:r>
            <a:r>
              <a:rPr lang="es-ES" sz="2400" dirty="0"/>
              <a:t>con el fin de hacer los ajustes en el sistema de información.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2400" b="1" dirty="0">
                <a:solidFill>
                  <a:srgbClr val="0070C0"/>
                </a:solidFill>
              </a:rPr>
              <a:t>Elaborar la documentación (manual de usuarios) </a:t>
            </a:r>
            <a:r>
              <a:rPr lang="es-ES" sz="2400" dirty="0"/>
              <a:t>del sistema de información para que facilite el uso por parte de las personas.</a:t>
            </a:r>
            <a:endParaRPr lang="en-US" sz="2400" dirty="0"/>
          </a:p>
          <a:p>
            <a:pPr marL="514350" lvl="0" indent="-514350" algn="just">
              <a:buFont typeface="+mj-lt"/>
              <a:buAutoNum type="arabicPeriod"/>
            </a:pPr>
            <a:endParaRPr lang="en-US" sz="2400" dirty="0"/>
          </a:p>
          <a:p>
            <a:pPr marL="514350" indent="-514350" algn="just">
              <a:buFont typeface="+mj-lt"/>
              <a:buAutoNum type="arabicPeriod"/>
            </a:pPr>
            <a:endParaRPr lang="es-ES" sz="2400" dirty="0"/>
          </a:p>
          <a:p>
            <a:pPr marL="514350" lvl="0" indent="-514350" algn="just">
              <a:buFont typeface="+mj-lt"/>
              <a:buAutoNum type="arabicPeriod"/>
            </a:pPr>
            <a:endParaRPr lang="en-US" sz="2400" dirty="0"/>
          </a:p>
          <a:p>
            <a:pPr marL="514350" indent="-514350" algn="just">
              <a:buFont typeface="+mj-lt"/>
              <a:buAutoNum type="arabicPeriod"/>
            </a:pPr>
            <a:endParaRPr lang="en-US" sz="2400" dirty="0"/>
          </a:p>
          <a:p>
            <a:pPr marL="514350" lvl="0" indent="-514350" algn="just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1252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61257" y="1305651"/>
            <a:ext cx="10515600" cy="614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Herramienta de Desarrollo:</a:t>
            </a:r>
            <a:endParaRPr lang="en-U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261257" y="2338251"/>
            <a:ext cx="73413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Maquetación del Proyecto, Bocetos : </a:t>
            </a:r>
            <a:r>
              <a:rPr lang="es-CO" sz="2800" b="1" dirty="0" err="1">
                <a:solidFill>
                  <a:srgbClr val="0070C0"/>
                </a:solidFill>
              </a:rPr>
              <a:t>Mockflow</a:t>
            </a:r>
            <a:endParaRPr lang="es-ES" sz="28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Mapa de Navegación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Leguaje Etiquetas </a:t>
            </a:r>
            <a:r>
              <a:rPr lang="es-ES" sz="2800" b="1" dirty="0">
                <a:solidFill>
                  <a:srgbClr val="0070C0"/>
                </a:solidFill>
              </a:rPr>
              <a:t>HTML </a:t>
            </a:r>
            <a:r>
              <a:rPr lang="es-ES" sz="2800" dirty="0"/>
              <a:t> / Hojas de Estilo </a:t>
            </a:r>
            <a:r>
              <a:rPr lang="es-ES" sz="2800" b="1" dirty="0">
                <a:solidFill>
                  <a:srgbClr val="0070C0"/>
                </a:solidFill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Lenguaje Web : </a:t>
            </a:r>
            <a:r>
              <a:rPr lang="es-ES" sz="2800" b="1" dirty="0">
                <a:solidFill>
                  <a:srgbClr val="0070C0"/>
                </a:solidFill>
              </a:rPr>
              <a:t>PHP</a:t>
            </a:r>
          </a:p>
          <a:p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Modelo Entidad </a:t>
            </a:r>
            <a:r>
              <a:rPr lang="es-ES" sz="2800" dirty="0" err="1"/>
              <a:t>Relacion</a:t>
            </a:r>
            <a:r>
              <a:rPr lang="es-ES" sz="2800" dirty="0"/>
              <a:t> MER – </a:t>
            </a:r>
            <a:r>
              <a:rPr lang="es-ES" sz="2800" b="1" dirty="0">
                <a:solidFill>
                  <a:srgbClr val="0070C0"/>
                </a:solidFill>
              </a:rPr>
              <a:t>Software 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Motor de Base de Datos :</a:t>
            </a:r>
            <a:r>
              <a:rPr lang="es-ES" sz="2800" b="1" dirty="0" err="1">
                <a:solidFill>
                  <a:srgbClr val="0070C0"/>
                </a:solidFill>
              </a:rPr>
              <a:t>MySQL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036" y="1186876"/>
            <a:ext cx="2950027" cy="202474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664" y="3258566"/>
            <a:ext cx="2914650" cy="15716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664" y="5071916"/>
            <a:ext cx="2971800" cy="15335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1980" y="117396"/>
            <a:ext cx="3760838" cy="102253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0207" y="5721532"/>
            <a:ext cx="3014981" cy="88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56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396</Words>
  <Application>Microsoft Office PowerPoint</Application>
  <PresentationFormat>Panorámica</PresentationFormat>
  <Paragraphs>52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LOGO de la empresa o Fotos del Grupo… (mosaico) o imagen que impacte…..  creatividad que recolecte la experiencia, construcción…. Nota: Se dejan los logos SENA  </vt:lpstr>
      <vt:lpstr>EQUIPO DE TRABAJO</vt:lpstr>
      <vt:lpstr>Nombre del Proyecto</vt:lpstr>
      <vt:lpstr>CLIENTE</vt:lpstr>
      <vt:lpstr>Problema:</vt:lpstr>
      <vt:lpstr>Estrategia:</vt:lpstr>
      <vt:lpstr>Objetivo General:</vt:lpstr>
      <vt:lpstr>Objetivos Específicos:</vt:lpstr>
      <vt:lpstr>Presentación de PowerPoint</vt:lpstr>
      <vt:lpstr>Costos</vt:lpstr>
      <vt:lpstr>PRUEBA DE FUEGO Interfaz WEB  Mostrar el Sistema de Información :  Sitio Web (Formularios) y Base de Datos MySql  Se recomienda editar un video para manejar los tiempos (tiempo de 5 minutos)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</dc:title>
  <dc:creator>Zamaida</dc:creator>
  <cp:lastModifiedBy>Paula Andrea Garcia</cp:lastModifiedBy>
  <cp:revision>20</cp:revision>
  <dcterms:created xsi:type="dcterms:W3CDTF">2020-09-29T22:14:48Z</dcterms:created>
  <dcterms:modified xsi:type="dcterms:W3CDTF">2023-09-29T16:30:31Z</dcterms:modified>
</cp:coreProperties>
</file>