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3BEE9-F4C3-4CFD-BFD3-B97D8E70079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21E138-7FF1-441C-9575-0DCADCA76728}">
      <dgm:prSet phldrT="[Text]"/>
      <dgm:spPr/>
      <dgm:t>
        <a:bodyPr/>
        <a:lstStyle/>
        <a:p>
          <a:r>
            <a:rPr lang="ro-RO" dirty="0"/>
            <a:t>Analiză</a:t>
          </a:r>
          <a:endParaRPr lang="en-US" dirty="0"/>
        </a:p>
      </dgm:t>
    </dgm:pt>
    <dgm:pt modelId="{DC5401E7-E884-41C5-B83C-B9883C61A605}" type="parTrans" cxnId="{BB2B3D9C-EC2D-4EB3-8123-535BD0E6B5F3}">
      <dgm:prSet/>
      <dgm:spPr/>
      <dgm:t>
        <a:bodyPr/>
        <a:lstStyle/>
        <a:p>
          <a:endParaRPr lang="en-US"/>
        </a:p>
      </dgm:t>
    </dgm:pt>
    <dgm:pt modelId="{0FE074EB-2730-48D9-95AE-F18D7D1A1A2A}" type="sibTrans" cxnId="{BB2B3D9C-EC2D-4EB3-8123-535BD0E6B5F3}">
      <dgm:prSet/>
      <dgm:spPr/>
      <dgm:t>
        <a:bodyPr/>
        <a:lstStyle/>
        <a:p>
          <a:endParaRPr lang="en-US"/>
        </a:p>
      </dgm:t>
    </dgm:pt>
    <dgm:pt modelId="{A4DC2E66-21A7-475B-844B-DC0CF21F6549}">
      <dgm:prSet phldrT="[Text]"/>
      <dgm:spPr/>
      <dgm:t>
        <a:bodyPr/>
        <a:lstStyle/>
        <a:p>
          <a:r>
            <a:rPr lang="ro-RO" dirty="0"/>
            <a:t>Planificare</a:t>
          </a:r>
          <a:endParaRPr lang="en-US" dirty="0"/>
        </a:p>
      </dgm:t>
    </dgm:pt>
    <dgm:pt modelId="{AFBCF6D8-4E12-4EDB-AA22-EFC97C9BA901}" type="parTrans" cxnId="{389F981D-78B4-4760-A80A-09AB80C67E92}">
      <dgm:prSet/>
      <dgm:spPr/>
      <dgm:t>
        <a:bodyPr/>
        <a:lstStyle/>
        <a:p>
          <a:endParaRPr lang="en-US"/>
        </a:p>
      </dgm:t>
    </dgm:pt>
    <dgm:pt modelId="{BD511453-E013-497A-AE83-30D48EEBEC24}" type="sibTrans" cxnId="{389F981D-78B4-4760-A80A-09AB80C67E92}">
      <dgm:prSet/>
      <dgm:spPr/>
      <dgm:t>
        <a:bodyPr/>
        <a:lstStyle/>
        <a:p>
          <a:endParaRPr lang="en-US"/>
        </a:p>
      </dgm:t>
    </dgm:pt>
    <dgm:pt modelId="{B0B636E1-276E-4656-BFC7-B1C28B4D8DC7}">
      <dgm:prSet phldrT="[Text]"/>
      <dgm:spPr/>
      <dgm:t>
        <a:bodyPr/>
        <a:lstStyle/>
        <a:p>
          <a:r>
            <a:rPr lang="ro-RO" dirty="0"/>
            <a:t>Design</a:t>
          </a:r>
          <a:endParaRPr lang="en-US" dirty="0"/>
        </a:p>
      </dgm:t>
    </dgm:pt>
    <dgm:pt modelId="{5B6D2AE3-871C-4E81-8352-1A58BE72D166}" type="parTrans" cxnId="{CD357C44-6FF0-4968-BE9E-16092FE589BA}">
      <dgm:prSet/>
      <dgm:spPr/>
      <dgm:t>
        <a:bodyPr/>
        <a:lstStyle/>
        <a:p>
          <a:endParaRPr lang="en-US"/>
        </a:p>
      </dgm:t>
    </dgm:pt>
    <dgm:pt modelId="{322EFFE9-313E-48CF-87BF-D0576EB7FC62}" type="sibTrans" cxnId="{CD357C44-6FF0-4968-BE9E-16092FE589BA}">
      <dgm:prSet/>
      <dgm:spPr/>
      <dgm:t>
        <a:bodyPr/>
        <a:lstStyle/>
        <a:p>
          <a:endParaRPr lang="en-US"/>
        </a:p>
      </dgm:t>
    </dgm:pt>
    <dgm:pt modelId="{5CB41050-E6C2-40AF-8851-2553FB4CEDF1}">
      <dgm:prSet phldrT="[Text]"/>
      <dgm:spPr/>
      <dgm:t>
        <a:bodyPr/>
        <a:lstStyle/>
        <a:p>
          <a:r>
            <a:rPr lang="ro-RO" dirty="0"/>
            <a:t>Dezvoltare</a:t>
          </a:r>
          <a:endParaRPr lang="en-US" dirty="0"/>
        </a:p>
      </dgm:t>
    </dgm:pt>
    <dgm:pt modelId="{F6E40231-2647-4DEE-B76E-568DA4102FF9}" type="parTrans" cxnId="{E9537785-A129-4965-A68A-C4B7BDDE4370}">
      <dgm:prSet/>
      <dgm:spPr/>
      <dgm:t>
        <a:bodyPr/>
        <a:lstStyle/>
        <a:p>
          <a:endParaRPr lang="en-US"/>
        </a:p>
      </dgm:t>
    </dgm:pt>
    <dgm:pt modelId="{76756B64-BB32-4F6D-9E67-37A9154A5F7C}" type="sibTrans" cxnId="{E9537785-A129-4965-A68A-C4B7BDDE4370}">
      <dgm:prSet/>
      <dgm:spPr/>
      <dgm:t>
        <a:bodyPr/>
        <a:lstStyle/>
        <a:p>
          <a:endParaRPr lang="en-US"/>
        </a:p>
      </dgm:t>
    </dgm:pt>
    <dgm:pt modelId="{7F72F556-382D-4638-9CA7-E0ED75516F0F}">
      <dgm:prSet phldrT="[Text]"/>
      <dgm:spPr/>
      <dgm:t>
        <a:bodyPr/>
        <a:lstStyle/>
        <a:p>
          <a:r>
            <a:rPr lang="ro-RO" dirty="0"/>
            <a:t>Lansare</a:t>
          </a:r>
          <a:endParaRPr lang="en-US" dirty="0"/>
        </a:p>
      </dgm:t>
    </dgm:pt>
    <dgm:pt modelId="{7A1034A7-E954-4F51-AB89-88FE419371A2}" type="parTrans" cxnId="{6A01020B-3936-4FB4-A569-30B2F21F7E71}">
      <dgm:prSet/>
      <dgm:spPr/>
      <dgm:t>
        <a:bodyPr/>
        <a:lstStyle/>
        <a:p>
          <a:endParaRPr lang="en-US"/>
        </a:p>
      </dgm:t>
    </dgm:pt>
    <dgm:pt modelId="{893EC00C-1257-443D-ABEB-92B8EB1BD089}" type="sibTrans" cxnId="{6A01020B-3936-4FB4-A569-30B2F21F7E71}">
      <dgm:prSet/>
      <dgm:spPr/>
      <dgm:t>
        <a:bodyPr/>
        <a:lstStyle/>
        <a:p>
          <a:endParaRPr lang="en-US"/>
        </a:p>
      </dgm:t>
    </dgm:pt>
    <dgm:pt modelId="{ED3D7C4A-9C6C-41AC-B445-5A37FDEB9504}">
      <dgm:prSet phldrT="[Text]"/>
      <dgm:spPr/>
      <dgm:t>
        <a:bodyPr/>
        <a:lstStyle/>
        <a:p>
          <a:r>
            <a:rPr lang="ro-RO" dirty="0"/>
            <a:t>Testare</a:t>
          </a:r>
          <a:endParaRPr lang="en-US" dirty="0"/>
        </a:p>
      </dgm:t>
    </dgm:pt>
    <dgm:pt modelId="{0DFC000D-3346-4125-83AA-36705150E101}" type="parTrans" cxnId="{01726A50-8454-4A05-9B8F-822264812DC8}">
      <dgm:prSet/>
      <dgm:spPr/>
      <dgm:t>
        <a:bodyPr/>
        <a:lstStyle/>
        <a:p>
          <a:endParaRPr lang="en-US"/>
        </a:p>
      </dgm:t>
    </dgm:pt>
    <dgm:pt modelId="{CC974D10-E309-41D5-9CAB-C7DDB98D88FC}" type="sibTrans" cxnId="{01726A50-8454-4A05-9B8F-822264812DC8}">
      <dgm:prSet/>
      <dgm:spPr/>
      <dgm:t>
        <a:bodyPr/>
        <a:lstStyle/>
        <a:p>
          <a:endParaRPr lang="en-US"/>
        </a:p>
      </dgm:t>
    </dgm:pt>
    <dgm:pt modelId="{DEA378F5-153C-4093-B9CA-FBDAF3E92DD6}" type="pres">
      <dgm:prSet presAssocID="{A543BEE9-F4C3-4CFD-BFD3-B97D8E700799}" presName="Name0" presStyleCnt="0">
        <dgm:presLayoutVars>
          <dgm:dir/>
          <dgm:animLvl val="lvl"/>
          <dgm:resizeHandles val="exact"/>
        </dgm:presLayoutVars>
      </dgm:prSet>
      <dgm:spPr/>
    </dgm:pt>
    <dgm:pt modelId="{22C485C9-6DA7-4175-B616-8A8E09A34C4D}" type="pres">
      <dgm:prSet presAssocID="{6621E138-7FF1-441C-9575-0DCADCA7672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B383731-6833-48DF-9F3D-2D10BFFAC74F}" type="pres">
      <dgm:prSet presAssocID="{0FE074EB-2730-48D9-95AE-F18D7D1A1A2A}" presName="parTxOnlySpace" presStyleCnt="0"/>
      <dgm:spPr/>
    </dgm:pt>
    <dgm:pt modelId="{A420E0FD-9E03-4789-9A00-7A6C6E7321C1}" type="pres">
      <dgm:prSet presAssocID="{A4DC2E66-21A7-475B-844B-DC0CF21F654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8583285-A673-47A6-AA63-70C26B7A86F4}" type="pres">
      <dgm:prSet presAssocID="{BD511453-E013-497A-AE83-30D48EEBEC24}" presName="parTxOnlySpace" presStyleCnt="0"/>
      <dgm:spPr/>
    </dgm:pt>
    <dgm:pt modelId="{FFC4EC0F-0142-4C5A-8EE1-3F57E016B9A4}" type="pres">
      <dgm:prSet presAssocID="{B0B636E1-276E-4656-BFC7-B1C28B4D8DC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E7FC1A9-8F1B-48E0-9747-80DB93F20F32}" type="pres">
      <dgm:prSet presAssocID="{322EFFE9-313E-48CF-87BF-D0576EB7FC62}" presName="parTxOnlySpace" presStyleCnt="0"/>
      <dgm:spPr/>
    </dgm:pt>
    <dgm:pt modelId="{9EC3FB61-90FE-4B58-9261-3EF28CA4CB54}" type="pres">
      <dgm:prSet presAssocID="{5CB41050-E6C2-40AF-8851-2553FB4CEDF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088D9A1-4A3A-4036-9CF5-6EBC36639C0B}" type="pres">
      <dgm:prSet presAssocID="{76756B64-BB32-4F6D-9E67-37A9154A5F7C}" presName="parTxOnlySpace" presStyleCnt="0"/>
      <dgm:spPr/>
    </dgm:pt>
    <dgm:pt modelId="{890F34D1-63D1-434A-B5A1-9BE6FFEE3F7E}" type="pres">
      <dgm:prSet presAssocID="{ED3D7C4A-9C6C-41AC-B445-5A37FDEB950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E904A34-372C-4EFB-856F-34772AFF7258}" type="pres">
      <dgm:prSet presAssocID="{CC974D10-E309-41D5-9CAB-C7DDB98D88FC}" presName="parTxOnlySpace" presStyleCnt="0"/>
      <dgm:spPr/>
    </dgm:pt>
    <dgm:pt modelId="{C5714ED6-1D2A-48A6-8720-EE201803C170}" type="pres">
      <dgm:prSet presAssocID="{7F72F556-382D-4638-9CA7-E0ED75516F0F}" presName="parTxOnly" presStyleLbl="node1" presStyleIdx="5" presStyleCnt="6" custScaleX="90909" custScaleY="90909">
        <dgm:presLayoutVars>
          <dgm:chMax val="0"/>
          <dgm:chPref val="0"/>
          <dgm:bulletEnabled val="1"/>
        </dgm:presLayoutVars>
      </dgm:prSet>
      <dgm:spPr/>
    </dgm:pt>
  </dgm:ptLst>
  <dgm:cxnLst>
    <dgm:cxn modelId="{BB2B3D9C-EC2D-4EB3-8123-535BD0E6B5F3}" srcId="{A543BEE9-F4C3-4CFD-BFD3-B97D8E700799}" destId="{6621E138-7FF1-441C-9575-0DCADCA76728}" srcOrd="0" destOrd="0" parTransId="{DC5401E7-E884-41C5-B83C-B9883C61A605}" sibTransId="{0FE074EB-2730-48D9-95AE-F18D7D1A1A2A}"/>
    <dgm:cxn modelId="{1DB1812F-603F-425B-8505-3C6F0BBC56CA}" type="presOf" srcId="{A4DC2E66-21A7-475B-844B-DC0CF21F6549}" destId="{A420E0FD-9E03-4789-9A00-7A6C6E7321C1}" srcOrd="0" destOrd="0" presId="urn:microsoft.com/office/officeart/2005/8/layout/chevron1"/>
    <dgm:cxn modelId="{3FAC3512-5E19-4A92-9D7D-FAC42C9EA503}" type="presOf" srcId="{5CB41050-E6C2-40AF-8851-2553FB4CEDF1}" destId="{9EC3FB61-90FE-4B58-9261-3EF28CA4CB54}" srcOrd="0" destOrd="0" presId="urn:microsoft.com/office/officeart/2005/8/layout/chevron1"/>
    <dgm:cxn modelId="{08A24275-C1A3-4298-809F-CA5A676B5A18}" type="presOf" srcId="{ED3D7C4A-9C6C-41AC-B445-5A37FDEB9504}" destId="{890F34D1-63D1-434A-B5A1-9BE6FFEE3F7E}" srcOrd="0" destOrd="0" presId="urn:microsoft.com/office/officeart/2005/8/layout/chevron1"/>
    <dgm:cxn modelId="{01726A50-8454-4A05-9B8F-822264812DC8}" srcId="{A543BEE9-F4C3-4CFD-BFD3-B97D8E700799}" destId="{ED3D7C4A-9C6C-41AC-B445-5A37FDEB9504}" srcOrd="4" destOrd="0" parTransId="{0DFC000D-3346-4125-83AA-36705150E101}" sibTransId="{CC974D10-E309-41D5-9CAB-C7DDB98D88FC}"/>
    <dgm:cxn modelId="{91046E07-919B-4A2D-A227-729DDF9AC3AC}" type="presOf" srcId="{7F72F556-382D-4638-9CA7-E0ED75516F0F}" destId="{C5714ED6-1D2A-48A6-8720-EE201803C170}" srcOrd="0" destOrd="0" presId="urn:microsoft.com/office/officeart/2005/8/layout/chevron1"/>
    <dgm:cxn modelId="{6A01020B-3936-4FB4-A569-30B2F21F7E71}" srcId="{A543BEE9-F4C3-4CFD-BFD3-B97D8E700799}" destId="{7F72F556-382D-4638-9CA7-E0ED75516F0F}" srcOrd="5" destOrd="0" parTransId="{7A1034A7-E954-4F51-AB89-88FE419371A2}" sibTransId="{893EC00C-1257-443D-ABEB-92B8EB1BD089}"/>
    <dgm:cxn modelId="{80178FA6-8F9C-44E4-A289-DC2346A9CCF3}" type="presOf" srcId="{A543BEE9-F4C3-4CFD-BFD3-B97D8E700799}" destId="{DEA378F5-153C-4093-B9CA-FBDAF3E92DD6}" srcOrd="0" destOrd="0" presId="urn:microsoft.com/office/officeart/2005/8/layout/chevron1"/>
    <dgm:cxn modelId="{CD357C44-6FF0-4968-BE9E-16092FE589BA}" srcId="{A543BEE9-F4C3-4CFD-BFD3-B97D8E700799}" destId="{B0B636E1-276E-4656-BFC7-B1C28B4D8DC7}" srcOrd="2" destOrd="0" parTransId="{5B6D2AE3-871C-4E81-8352-1A58BE72D166}" sibTransId="{322EFFE9-313E-48CF-87BF-D0576EB7FC62}"/>
    <dgm:cxn modelId="{E6A1966A-3F03-4617-8D71-424625B8664E}" type="presOf" srcId="{6621E138-7FF1-441C-9575-0DCADCA76728}" destId="{22C485C9-6DA7-4175-B616-8A8E09A34C4D}" srcOrd="0" destOrd="0" presId="urn:microsoft.com/office/officeart/2005/8/layout/chevron1"/>
    <dgm:cxn modelId="{E9537785-A129-4965-A68A-C4B7BDDE4370}" srcId="{A543BEE9-F4C3-4CFD-BFD3-B97D8E700799}" destId="{5CB41050-E6C2-40AF-8851-2553FB4CEDF1}" srcOrd="3" destOrd="0" parTransId="{F6E40231-2647-4DEE-B76E-568DA4102FF9}" sibTransId="{76756B64-BB32-4F6D-9E67-37A9154A5F7C}"/>
    <dgm:cxn modelId="{0C9BFAE8-C834-4F41-83F2-2A4C634357EE}" type="presOf" srcId="{B0B636E1-276E-4656-BFC7-B1C28B4D8DC7}" destId="{FFC4EC0F-0142-4C5A-8EE1-3F57E016B9A4}" srcOrd="0" destOrd="0" presId="urn:microsoft.com/office/officeart/2005/8/layout/chevron1"/>
    <dgm:cxn modelId="{389F981D-78B4-4760-A80A-09AB80C67E92}" srcId="{A543BEE9-F4C3-4CFD-BFD3-B97D8E700799}" destId="{A4DC2E66-21A7-475B-844B-DC0CF21F6549}" srcOrd="1" destOrd="0" parTransId="{AFBCF6D8-4E12-4EDB-AA22-EFC97C9BA901}" sibTransId="{BD511453-E013-497A-AE83-30D48EEBEC24}"/>
    <dgm:cxn modelId="{529E0512-C9BD-4E8C-81AC-09D1CA66020F}" type="presParOf" srcId="{DEA378F5-153C-4093-B9CA-FBDAF3E92DD6}" destId="{22C485C9-6DA7-4175-B616-8A8E09A34C4D}" srcOrd="0" destOrd="0" presId="urn:microsoft.com/office/officeart/2005/8/layout/chevron1"/>
    <dgm:cxn modelId="{C88270E2-CA54-410E-8189-19D086674CE5}" type="presParOf" srcId="{DEA378F5-153C-4093-B9CA-FBDAF3E92DD6}" destId="{6B383731-6833-48DF-9F3D-2D10BFFAC74F}" srcOrd="1" destOrd="0" presId="urn:microsoft.com/office/officeart/2005/8/layout/chevron1"/>
    <dgm:cxn modelId="{3BBFCDBE-3AA4-4FD9-AEE1-A3F1447EA0B6}" type="presParOf" srcId="{DEA378F5-153C-4093-B9CA-FBDAF3E92DD6}" destId="{A420E0FD-9E03-4789-9A00-7A6C6E7321C1}" srcOrd="2" destOrd="0" presId="urn:microsoft.com/office/officeart/2005/8/layout/chevron1"/>
    <dgm:cxn modelId="{039B6AB9-9678-4B4C-BE80-AEA160A55D98}" type="presParOf" srcId="{DEA378F5-153C-4093-B9CA-FBDAF3E92DD6}" destId="{68583285-A673-47A6-AA63-70C26B7A86F4}" srcOrd="3" destOrd="0" presId="urn:microsoft.com/office/officeart/2005/8/layout/chevron1"/>
    <dgm:cxn modelId="{A0F0179D-C186-4695-9280-0BC14797BF4F}" type="presParOf" srcId="{DEA378F5-153C-4093-B9CA-FBDAF3E92DD6}" destId="{FFC4EC0F-0142-4C5A-8EE1-3F57E016B9A4}" srcOrd="4" destOrd="0" presId="urn:microsoft.com/office/officeart/2005/8/layout/chevron1"/>
    <dgm:cxn modelId="{3456C8BC-80AB-4EB8-8420-FDC50DFDA152}" type="presParOf" srcId="{DEA378F5-153C-4093-B9CA-FBDAF3E92DD6}" destId="{CE7FC1A9-8F1B-48E0-9747-80DB93F20F32}" srcOrd="5" destOrd="0" presId="urn:microsoft.com/office/officeart/2005/8/layout/chevron1"/>
    <dgm:cxn modelId="{A292805E-61BE-49FA-B371-8E9C12762A63}" type="presParOf" srcId="{DEA378F5-153C-4093-B9CA-FBDAF3E92DD6}" destId="{9EC3FB61-90FE-4B58-9261-3EF28CA4CB54}" srcOrd="6" destOrd="0" presId="urn:microsoft.com/office/officeart/2005/8/layout/chevron1"/>
    <dgm:cxn modelId="{8FF0E4EA-7622-4C74-90D4-5A822B946BE0}" type="presParOf" srcId="{DEA378F5-153C-4093-B9CA-FBDAF3E92DD6}" destId="{D088D9A1-4A3A-4036-9CF5-6EBC36639C0B}" srcOrd="7" destOrd="0" presId="urn:microsoft.com/office/officeart/2005/8/layout/chevron1"/>
    <dgm:cxn modelId="{93CE6534-837E-444D-A95A-EB9AD653D53B}" type="presParOf" srcId="{DEA378F5-153C-4093-B9CA-FBDAF3E92DD6}" destId="{890F34D1-63D1-434A-B5A1-9BE6FFEE3F7E}" srcOrd="8" destOrd="0" presId="urn:microsoft.com/office/officeart/2005/8/layout/chevron1"/>
    <dgm:cxn modelId="{8FC637E7-C826-4B2D-8062-D4C1F0D665C1}" type="presParOf" srcId="{DEA378F5-153C-4093-B9CA-FBDAF3E92DD6}" destId="{DE904A34-372C-4EFB-856F-34772AFF7258}" srcOrd="9" destOrd="0" presId="urn:microsoft.com/office/officeart/2005/8/layout/chevron1"/>
    <dgm:cxn modelId="{D047A1E4-08A5-4934-868A-84A0587BF0DD}" type="presParOf" srcId="{DEA378F5-153C-4093-B9CA-FBDAF3E92DD6}" destId="{C5714ED6-1D2A-48A6-8720-EE201803C17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78296C-9FD8-440A-8278-FCB90C04C48B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5A0649-F755-4623-AF3C-4875B821A706}">
      <dgm:prSet phldrT="[Text]"/>
      <dgm:spPr/>
      <dgm:t>
        <a:bodyPr/>
        <a:lstStyle/>
        <a:p>
          <a:r>
            <a:rPr lang="ro-RO" dirty="0"/>
            <a:t>Iterația1</a:t>
          </a:r>
          <a:endParaRPr lang="en-US" dirty="0"/>
        </a:p>
      </dgm:t>
    </dgm:pt>
    <dgm:pt modelId="{4AE48F40-89AC-4123-B635-0A21B4BCA354}" type="parTrans" cxnId="{FDD41435-6547-4B9F-B3B6-DCF80E619CB1}">
      <dgm:prSet/>
      <dgm:spPr/>
      <dgm:t>
        <a:bodyPr/>
        <a:lstStyle/>
        <a:p>
          <a:endParaRPr lang="en-US"/>
        </a:p>
      </dgm:t>
    </dgm:pt>
    <dgm:pt modelId="{8C9CF241-12AF-4A4F-8967-9C6D1B0CADEA}" type="sibTrans" cxnId="{FDD41435-6547-4B9F-B3B6-DCF80E619CB1}">
      <dgm:prSet/>
      <dgm:spPr/>
      <dgm:t>
        <a:bodyPr/>
        <a:lstStyle/>
        <a:p>
          <a:endParaRPr lang="en-US"/>
        </a:p>
      </dgm:t>
    </dgm:pt>
    <dgm:pt modelId="{3B24C2DB-662B-45B2-973D-C38BB699C4D5}">
      <dgm:prSet phldrT="[Text]"/>
      <dgm:spPr/>
      <dgm:t>
        <a:bodyPr/>
        <a:lstStyle/>
        <a:p>
          <a:r>
            <a:rPr lang="ro-RO" dirty="0" err="1"/>
            <a:t>Anailză</a:t>
          </a:r>
          <a:endParaRPr lang="en-US" dirty="0"/>
        </a:p>
      </dgm:t>
    </dgm:pt>
    <dgm:pt modelId="{052FFA25-24C7-4814-8502-24B318956962}" type="parTrans" cxnId="{3C973127-5803-4350-B4F7-850103BD3521}">
      <dgm:prSet/>
      <dgm:spPr/>
      <dgm:t>
        <a:bodyPr/>
        <a:lstStyle/>
        <a:p>
          <a:endParaRPr lang="en-US"/>
        </a:p>
      </dgm:t>
    </dgm:pt>
    <dgm:pt modelId="{6572460E-1C36-42ED-BCB3-2F68E1356956}" type="sibTrans" cxnId="{3C973127-5803-4350-B4F7-850103BD3521}">
      <dgm:prSet/>
      <dgm:spPr/>
      <dgm:t>
        <a:bodyPr/>
        <a:lstStyle/>
        <a:p>
          <a:endParaRPr lang="en-US"/>
        </a:p>
      </dgm:t>
    </dgm:pt>
    <dgm:pt modelId="{0F2058ED-FAE3-4A2C-9C9F-9AAF1054ADA8}">
      <dgm:prSet phldrT="[Text]"/>
      <dgm:spPr/>
      <dgm:t>
        <a:bodyPr/>
        <a:lstStyle/>
        <a:p>
          <a:r>
            <a:rPr lang="ro-RO" dirty="0"/>
            <a:t>Planificare</a:t>
          </a:r>
          <a:endParaRPr lang="en-US" dirty="0"/>
        </a:p>
      </dgm:t>
    </dgm:pt>
    <dgm:pt modelId="{333F06F9-60AC-46DB-9F33-E6BC60B87A47}" type="parTrans" cxnId="{F8C94CCB-A35E-4A10-A784-1525D98C08C1}">
      <dgm:prSet/>
      <dgm:spPr/>
      <dgm:t>
        <a:bodyPr/>
        <a:lstStyle/>
        <a:p>
          <a:endParaRPr lang="en-US"/>
        </a:p>
      </dgm:t>
    </dgm:pt>
    <dgm:pt modelId="{171A46BC-B6B4-4E39-9FB7-FFB545D29116}" type="sibTrans" cxnId="{F8C94CCB-A35E-4A10-A784-1525D98C08C1}">
      <dgm:prSet/>
      <dgm:spPr/>
      <dgm:t>
        <a:bodyPr/>
        <a:lstStyle/>
        <a:p>
          <a:endParaRPr lang="en-US"/>
        </a:p>
      </dgm:t>
    </dgm:pt>
    <dgm:pt modelId="{2D650DFF-4DA3-45F6-AC8B-3DCB6F9FDEDB}">
      <dgm:prSet phldrT="[Text]"/>
      <dgm:spPr/>
      <dgm:t>
        <a:bodyPr/>
        <a:lstStyle/>
        <a:p>
          <a:r>
            <a:rPr lang="ro-RO" dirty="0"/>
            <a:t>Iterația2</a:t>
          </a:r>
          <a:endParaRPr lang="en-US" dirty="0"/>
        </a:p>
      </dgm:t>
    </dgm:pt>
    <dgm:pt modelId="{3110711D-A282-435B-992D-4AECEA574F11}" type="parTrans" cxnId="{DFD16673-5D9D-4BD9-8551-1E2109A8E5BD}">
      <dgm:prSet/>
      <dgm:spPr/>
      <dgm:t>
        <a:bodyPr/>
        <a:lstStyle/>
        <a:p>
          <a:endParaRPr lang="en-US"/>
        </a:p>
      </dgm:t>
    </dgm:pt>
    <dgm:pt modelId="{C1807382-7231-48EB-83C2-03E0BD872D52}" type="sibTrans" cxnId="{DFD16673-5D9D-4BD9-8551-1E2109A8E5BD}">
      <dgm:prSet/>
      <dgm:spPr/>
      <dgm:t>
        <a:bodyPr/>
        <a:lstStyle/>
        <a:p>
          <a:endParaRPr lang="en-US"/>
        </a:p>
      </dgm:t>
    </dgm:pt>
    <dgm:pt modelId="{ED1FDD5D-1431-4FFA-998C-727372972529}">
      <dgm:prSet phldrT="[Text]"/>
      <dgm:spPr/>
      <dgm:t>
        <a:bodyPr/>
        <a:lstStyle/>
        <a:p>
          <a:r>
            <a:rPr lang="ro-RO" dirty="0"/>
            <a:t>Analiză</a:t>
          </a:r>
          <a:endParaRPr lang="en-US" dirty="0"/>
        </a:p>
      </dgm:t>
    </dgm:pt>
    <dgm:pt modelId="{5F313984-1E14-4628-A089-78AB65BCEBE6}" type="parTrans" cxnId="{53AB8665-ECA9-4EE8-8F6F-072DF7C78570}">
      <dgm:prSet/>
      <dgm:spPr/>
      <dgm:t>
        <a:bodyPr/>
        <a:lstStyle/>
        <a:p>
          <a:endParaRPr lang="en-US"/>
        </a:p>
      </dgm:t>
    </dgm:pt>
    <dgm:pt modelId="{3EA96E7C-9B7D-4843-B31D-F31C1090DAC3}" type="sibTrans" cxnId="{53AB8665-ECA9-4EE8-8F6F-072DF7C78570}">
      <dgm:prSet/>
      <dgm:spPr/>
      <dgm:t>
        <a:bodyPr/>
        <a:lstStyle/>
        <a:p>
          <a:endParaRPr lang="en-US"/>
        </a:p>
      </dgm:t>
    </dgm:pt>
    <dgm:pt modelId="{D47138EB-9A9B-448B-9804-CDF0012C248F}">
      <dgm:prSet phldrT="[Text]"/>
      <dgm:spPr/>
      <dgm:t>
        <a:bodyPr/>
        <a:lstStyle/>
        <a:p>
          <a:r>
            <a:rPr lang="ro-RO" dirty="0"/>
            <a:t>Design</a:t>
          </a:r>
          <a:endParaRPr lang="en-US" dirty="0"/>
        </a:p>
      </dgm:t>
    </dgm:pt>
    <dgm:pt modelId="{EE77CFC9-049C-40F3-AA7E-10385A5DBD9C}" type="parTrans" cxnId="{7AB9E5C8-886F-4A51-A87B-9C38659B4205}">
      <dgm:prSet/>
      <dgm:spPr/>
      <dgm:t>
        <a:bodyPr/>
        <a:lstStyle/>
        <a:p>
          <a:endParaRPr lang="en-US"/>
        </a:p>
      </dgm:t>
    </dgm:pt>
    <dgm:pt modelId="{B2588931-CD8C-47B1-9070-DF7C6724C4EB}" type="sibTrans" cxnId="{7AB9E5C8-886F-4A51-A87B-9C38659B4205}">
      <dgm:prSet/>
      <dgm:spPr/>
      <dgm:t>
        <a:bodyPr/>
        <a:lstStyle/>
        <a:p>
          <a:endParaRPr lang="en-US"/>
        </a:p>
      </dgm:t>
    </dgm:pt>
    <dgm:pt modelId="{E559DFDC-CE5F-4E23-A568-23E5D0D042C9}">
      <dgm:prSet phldrT="[Text]"/>
      <dgm:spPr/>
      <dgm:t>
        <a:bodyPr/>
        <a:lstStyle/>
        <a:p>
          <a:r>
            <a:rPr lang="ro-RO" dirty="0"/>
            <a:t>Iterația3</a:t>
          </a:r>
          <a:endParaRPr lang="en-US" dirty="0"/>
        </a:p>
      </dgm:t>
    </dgm:pt>
    <dgm:pt modelId="{A9B17078-E084-4B0F-83AA-25865679AE11}" type="parTrans" cxnId="{DE0A5932-1E27-43A8-9C41-5264B87D951A}">
      <dgm:prSet/>
      <dgm:spPr/>
      <dgm:t>
        <a:bodyPr/>
        <a:lstStyle/>
        <a:p>
          <a:endParaRPr lang="en-US"/>
        </a:p>
      </dgm:t>
    </dgm:pt>
    <dgm:pt modelId="{DBB8AD36-117E-4791-A66B-1EED3B64E296}" type="sibTrans" cxnId="{DE0A5932-1E27-43A8-9C41-5264B87D951A}">
      <dgm:prSet/>
      <dgm:spPr/>
      <dgm:t>
        <a:bodyPr/>
        <a:lstStyle/>
        <a:p>
          <a:endParaRPr lang="en-US"/>
        </a:p>
      </dgm:t>
    </dgm:pt>
    <dgm:pt modelId="{220B8C67-F8E8-4A38-89EF-A46E2E250ED8}">
      <dgm:prSet phldrT="[Text]"/>
      <dgm:spPr/>
      <dgm:t>
        <a:bodyPr/>
        <a:lstStyle/>
        <a:p>
          <a:r>
            <a:rPr lang="ro-RO"/>
            <a:t>Analiză</a:t>
          </a:r>
          <a:endParaRPr lang="en-US"/>
        </a:p>
      </dgm:t>
    </dgm:pt>
    <dgm:pt modelId="{076F2823-47C6-4849-97DB-CD00AEEFF725}" type="parTrans" cxnId="{794FA815-64D8-4123-B169-4BA0266D2B0E}">
      <dgm:prSet/>
      <dgm:spPr/>
      <dgm:t>
        <a:bodyPr/>
        <a:lstStyle/>
        <a:p>
          <a:endParaRPr lang="en-US"/>
        </a:p>
      </dgm:t>
    </dgm:pt>
    <dgm:pt modelId="{D9A81915-CD1C-4E56-95C5-2EB2281A62C0}" type="sibTrans" cxnId="{794FA815-64D8-4123-B169-4BA0266D2B0E}">
      <dgm:prSet/>
      <dgm:spPr/>
      <dgm:t>
        <a:bodyPr/>
        <a:lstStyle/>
        <a:p>
          <a:endParaRPr lang="en-US"/>
        </a:p>
      </dgm:t>
    </dgm:pt>
    <dgm:pt modelId="{30C58966-5BB5-47EB-9DCB-809B1DF05A90}">
      <dgm:prSet phldrT="[Text]"/>
      <dgm:spPr/>
      <dgm:t>
        <a:bodyPr/>
        <a:lstStyle/>
        <a:p>
          <a:r>
            <a:rPr lang="ro-RO" dirty="0"/>
            <a:t>Design</a:t>
          </a:r>
          <a:endParaRPr lang="en-US" dirty="0"/>
        </a:p>
      </dgm:t>
    </dgm:pt>
    <dgm:pt modelId="{8A410490-D3F5-4154-9CE1-4E7EE724262A}" type="parTrans" cxnId="{69824BC5-85B4-4324-BF42-4DCD9DB5A519}">
      <dgm:prSet/>
      <dgm:spPr/>
      <dgm:t>
        <a:bodyPr/>
        <a:lstStyle/>
        <a:p>
          <a:endParaRPr lang="en-US"/>
        </a:p>
      </dgm:t>
    </dgm:pt>
    <dgm:pt modelId="{BD701F7E-780A-46FA-A1D4-085C42AFFC9B}" type="sibTrans" cxnId="{69824BC5-85B4-4324-BF42-4DCD9DB5A519}">
      <dgm:prSet/>
      <dgm:spPr/>
      <dgm:t>
        <a:bodyPr/>
        <a:lstStyle/>
        <a:p>
          <a:endParaRPr lang="en-US"/>
        </a:p>
      </dgm:t>
    </dgm:pt>
    <dgm:pt modelId="{62213798-11BD-48AA-BA9B-69AFD548D47F}">
      <dgm:prSet phldrT="[Text]"/>
      <dgm:spPr/>
      <dgm:t>
        <a:bodyPr/>
        <a:lstStyle/>
        <a:p>
          <a:r>
            <a:rPr lang="ro-RO" dirty="0"/>
            <a:t>Dezvoltare</a:t>
          </a:r>
          <a:endParaRPr lang="en-US" dirty="0"/>
        </a:p>
      </dgm:t>
    </dgm:pt>
    <dgm:pt modelId="{24D5320E-49B2-4A99-AC9F-4AE7303F15FE}" type="parTrans" cxnId="{096531D9-D584-4F0D-AEE5-93ACA164E361}">
      <dgm:prSet/>
      <dgm:spPr/>
      <dgm:t>
        <a:bodyPr/>
        <a:lstStyle/>
        <a:p>
          <a:endParaRPr lang="en-US"/>
        </a:p>
      </dgm:t>
    </dgm:pt>
    <dgm:pt modelId="{BA62AAC4-3DD7-4B25-820E-561A9F0F3024}" type="sibTrans" cxnId="{096531D9-D584-4F0D-AEE5-93ACA164E361}">
      <dgm:prSet/>
      <dgm:spPr/>
      <dgm:t>
        <a:bodyPr/>
        <a:lstStyle/>
        <a:p>
          <a:endParaRPr lang="en-US"/>
        </a:p>
      </dgm:t>
    </dgm:pt>
    <dgm:pt modelId="{102F47AA-2A31-43D6-A570-201AE24BA519}">
      <dgm:prSet phldrT="[Text]"/>
      <dgm:spPr/>
      <dgm:t>
        <a:bodyPr/>
        <a:lstStyle/>
        <a:p>
          <a:r>
            <a:rPr lang="ro-RO" dirty="0" err="1"/>
            <a:t>Tesare</a:t>
          </a:r>
          <a:endParaRPr lang="en-US" dirty="0"/>
        </a:p>
      </dgm:t>
    </dgm:pt>
    <dgm:pt modelId="{68DB52C2-DD72-4908-91A2-FD695BDFF9A7}" type="parTrans" cxnId="{BD58BFD9-DF07-4FEE-8946-AD33E6F15E9A}">
      <dgm:prSet/>
      <dgm:spPr/>
      <dgm:t>
        <a:bodyPr/>
        <a:lstStyle/>
        <a:p>
          <a:endParaRPr lang="en-US"/>
        </a:p>
      </dgm:t>
    </dgm:pt>
    <dgm:pt modelId="{3306BBB4-1993-41F6-94DC-64CBD979EA67}" type="sibTrans" cxnId="{BD58BFD9-DF07-4FEE-8946-AD33E6F15E9A}">
      <dgm:prSet/>
      <dgm:spPr/>
      <dgm:t>
        <a:bodyPr/>
        <a:lstStyle/>
        <a:p>
          <a:endParaRPr lang="en-US"/>
        </a:p>
      </dgm:t>
    </dgm:pt>
    <dgm:pt modelId="{2CA1D4D9-4276-4BF7-8155-D0C83BBBE612}">
      <dgm:prSet phldrT="[Text]"/>
      <dgm:spPr/>
      <dgm:t>
        <a:bodyPr/>
        <a:lstStyle/>
        <a:p>
          <a:r>
            <a:rPr lang="ro-RO" dirty="0"/>
            <a:t>Planificare</a:t>
          </a:r>
          <a:endParaRPr lang="en-US" dirty="0"/>
        </a:p>
      </dgm:t>
    </dgm:pt>
    <dgm:pt modelId="{5A24843F-8C8B-4B02-9F5A-03E6B55C802E}" type="parTrans" cxnId="{AAD96EAD-9D7D-42E8-B935-EA904B7B4633}">
      <dgm:prSet/>
      <dgm:spPr/>
      <dgm:t>
        <a:bodyPr/>
        <a:lstStyle/>
        <a:p>
          <a:endParaRPr lang="en-US"/>
        </a:p>
      </dgm:t>
    </dgm:pt>
    <dgm:pt modelId="{ED8017E4-D189-4067-A7AD-C3F66234AD49}" type="sibTrans" cxnId="{AAD96EAD-9D7D-42E8-B935-EA904B7B4633}">
      <dgm:prSet/>
      <dgm:spPr/>
      <dgm:t>
        <a:bodyPr/>
        <a:lstStyle/>
        <a:p>
          <a:endParaRPr lang="en-US"/>
        </a:p>
      </dgm:t>
    </dgm:pt>
    <dgm:pt modelId="{B197EDDD-962C-48F5-84BB-5D75A7C21907}">
      <dgm:prSet phldrT="[Text]"/>
      <dgm:spPr/>
      <dgm:t>
        <a:bodyPr/>
        <a:lstStyle/>
        <a:p>
          <a:r>
            <a:rPr lang="ro-RO" dirty="0"/>
            <a:t>Dezvoltare</a:t>
          </a:r>
          <a:endParaRPr lang="en-US" dirty="0"/>
        </a:p>
      </dgm:t>
    </dgm:pt>
    <dgm:pt modelId="{D2BA2CB3-1F01-45EE-9056-AEAB2814AF42}" type="parTrans" cxnId="{1CBCCC3C-0193-4A7C-B9F4-CD4808148665}">
      <dgm:prSet/>
      <dgm:spPr/>
      <dgm:t>
        <a:bodyPr/>
        <a:lstStyle/>
        <a:p>
          <a:endParaRPr lang="en-US"/>
        </a:p>
      </dgm:t>
    </dgm:pt>
    <dgm:pt modelId="{A09DEE18-65A6-441C-91C5-2208437C687F}" type="sibTrans" cxnId="{1CBCCC3C-0193-4A7C-B9F4-CD4808148665}">
      <dgm:prSet/>
      <dgm:spPr/>
      <dgm:t>
        <a:bodyPr/>
        <a:lstStyle/>
        <a:p>
          <a:endParaRPr lang="en-US"/>
        </a:p>
      </dgm:t>
    </dgm:pt>
    <dgm:pt modelId="{EF31F18C-4006-4EF7-919E-040104CD13BB}">
      <dgm:prSet phldrT="[Text]"/>
      <dgm:spPr/>
      <dgm:t>
        <a:bodyPr/>
        <a:lstStyle/>
        <a:p>
          <a:r>
            <a:rPr lang="ro-RO" dirty="0"/>
            <a:t>Testare</a:t>
          </a:r>
          <a:endParaRPr lang="en-US" dirty="0"/>
        </a:p>
      </dgm:t>
    </dgm:pt>
    <dgm:pt modelId="{3F7780D6-43AD-4E76-A33A-FF8969EF3F89}" type="parTrans" cxnId="{14E87C20-5A2F-4B17-92A3-C254E91D8C3B}">
      <dgm:prSet/>
      <dgm:spPr/>
      <dgm:t>
        <a:bodyPr/>
        <a:lstStyle/>
        <a:p>
          <a:endParaRPr lang="en-US"/>
        </a:p>
      </dgm:t>
    </dgm:pt>
    <dgm:pt modelId="{CAAE3C74-AEC1-450A-B7F7-C57DCA3B4524}" type="sibTrans" cxnId="{14E87C20-5A2F-4B17-92A3-C254E91D8C3B}">
      <dgm:prSet/>
      <dgm:spPr/>
      <dgm:t>
        <a:bodyPr/>
        <a:lstStyle/>
        <a:p>
          <a:endParaRPr lang="en-US"/>
        </a:p>
      </dgm:t>
    </dgm:pt>
    <dgm:pt modelId="{79E615EA-C2EE-4B65-9DD7-D038BD08EFBD}">
      <dgm:prSet/>
      <dgm:spPr/>
      <dgm:t>
        <a:bodyPr/>
        <a:lstStyle/>
        <a:p>
          <a:r>
            <a:rPr lang="ro-RO"/>
            <a:t>Planificare</a:t>
          </a:r>
          <a:endParaRPr lang="en-US" dirty="0"/>
        </a:p>
      </dgm:t>
    </dgm:pt>
    <dgm:pt modelId="{A4ECC469-C5D7-432A-A51A-7DA36B17AD71}" type="parTrans" cxnId="{9DA02312-8586-4F20-9F96-C5F275972280}">
      <dgm:prSet/>
      <dgm:spPr/>
      <dgm:t>
        <a:bodyPr/>
        <a:lstStyle/>
        <a:p>
          <a:endParaRPr lang="en-US"/>
        </a:p>
      </dgm:t>
    </dgm:pt>
    <dgm:pt modelId="{C8221F96-B9E4-42D3-A3A0-E3C56F5E52D1}" type="sibTrans" cxnId="{9DA02312-8586-4F20-9F96-C5F275972280}">
      <dgm:prSet/>
      <dgm:spPr/>
      <dgm:t>
        <a:bodyPr/>
        <a:lstStyle/>
        <a:p>
          <a:endParaRPr lang="en-US"/>
        </a:p>
      </dgm:t>
    </dgm:pt>
    <dgm:pt modelId="{D373A13B-D5F6-4FC5-8F84-D874C05E1FC9}">
      <dgm:prSet/>
      <dgm:spPr/>
      <dgm:t>
        <a:bodyPr/>
        <a:lstStyle/>
        <a:p>
          <a:r>
            <a:rPr lang="ro-RO"/>
            <a:t>Design</a:t>
          </a:r>
          <a:endParaRPr lang="en-US" dirty="0"/>
        </a:p>
      </dgm:t>
    </dgm:pt>
    <dgm:pt modelId="{440A885F-F27E-4846-9663-E8B22E04505E}" type="parTrans" cxnId="{0419E50B-D345-4239-B458-2E23A5D13961}">
      <dgm:prSet/>
      <dgm:spPr/>
      <dgm:t>
        <a:bodyPr/>
        <a:lstStyle/>
        <a:p>
          <a:endParaRPr lang="en-US"/>
        </a:p>
      </dgm:t>
    </dgm:pt>
    <dgm:pt modelId="{9896BF3E-6BC1-4162-99E6-3D5B24D049C7}" type="sibTrans" cxnId="{0419E50B-D345-4239-B458-2E23A5D13961}">
      <dgm:prSet/>
      <dgm:spPr/>
      <dgm:t>
        <a:bodyPr/>
        <a:lstStyle/>
        <a:p>
          <a:endParaRPr lang="en-US"/>
        </a:p>
      </dgm:t>
    </dgm:pt>
    <dgm:pt modelId="{5329DE99-4D85-45D5-B51A-2EE4A88AE759}">
      <dgm:prSet/>
      <dgm:spPr/>
      <dgm:t>
        <a:bodyPr/>
        <a:lstStyle/>
        <a:p>
          <a:r>
            <a:rPr lang="ro-RO"/>
            <a:t>Dezvoltare</a:t>
          </a:r>
          <a:endParaRPr lang="en-US" dirty="0"/>
        </a:p>
      </dgm:t>
    </dgm:pt>
    <dgm:pt modelId="{F26FBCA4-794B-4D62-875C-2E542DF700AB}" type="parTrans" cxnId="{5E62AB19-2AC1-494B-8897-28EF628249EE}">
      <dgm:prSet/>
      <dgm:spPr/>
      <dgm:t>
        <a:bodyPr/>
        <a:lstStyle/>
        <a:p>
          <a:endParaRPr lang="en-US"/>
        </a:p>
      </dgm:t>
    </dgm:pt>
    <dgm:pt modelId="{12AC699B-0F3B-4901-A847-C7F2028DD829}" type="sibTrans" cxnId="{5E62AB19-2AC1-494B-8897-28EF628249EE}">
      <dgm:prSet/>
      <dgm:spPr/>
      <dgm:t>
        <a:bodyPr/>
        <a:lstStyle/>
        <a:p>
          <a:endParaRPr lang="en-US"/>
        </a:p>
      </dgm:t>
    </dgm:pt>
    <dgm:pt modelId="{AD7F8A03-9611-42C8-B000-D8ACF296034F}">
      <dgm:prSet/>
      <dgm:spPr/>
      <dgm:t>
        <a:bodyPr/>
        <a:lstStyle/>
        <a:p>
          <a:r>
            <a:rPr lang="ro-RO" dirty="0"/>
            <a:t>Testare</a:t>
          </a:r>
          <a:endParaRPr lang="en-US" dirty="0"/>
        </a:p>
      </dgm:t>
    </dgm:pt>
    <dgm:pt modelId="{FC39A392-CE43-478B-BDD8-E0E462844481}" type="parTrans" cxnId="{7722232F-7549-4A56-BCAB-54A13E3C66C7}">
      <dgm:prSet/>
      <dgm:spPr/>
      <dgm:t>
        <a:bodyPr/>
        <a:lstStyle/>
        <a:p>
          <a:endParaRPr lang="en-US"/>
        </a:p>
      </dgm:t>
    </dgm:pt>
    <dgm:pt modelId="{C724618A-516C-4581-AF1C-C6803006E2D2}" type="sibTrans" cxnId="{7722232F-7549-4A56-BCAB-54A13E3C66C7}">
      <dgm:prSet/>
      <dgm:spPr/>
      <dgm:t>
        <a:bodyPr/>
        <a:lstStyle/>
        <a:p>
          <a:endParaRPr lang="en-US"/>
        </a:p>
      </dgm:t>
    </dgm:pt>
    <dgm:pt modelId="{F7A2A554-35E3-48D5-A397-4B1D26756334}" type="pres">
      <dgm:prSet presAssocID="{0978296C-9FD8-440A-8278-FCB90C04C48B}" presName="theList" presStyleCnt="0">
        <dgm:presLayoutVars>
          <dgm:dir/>
          <dgm:animLvl val="lvl"/>
          <dgm:resizeHandles val="exact"/>
        </dgm:presLayoutVars>
      </dgm:prSet>
      <dgm:spPr/>
    </dgm:pt>
    <dgm:pt modelId="{31DCA5C7-9B43-4EAC-8500-1AAD926C5141}" type="pres">
      <dgm:prSet presAssocID="{3A5A0649-F755-4623-AF3C-4875B821A706}" presName="compNode" presStyleCnt="0"/>
      <dgm:spPr/>
    </dgm:pt>
    <dgm:pt modelId="{0A21E015-1599-4555-B6E0-5327664BB7C9}" type="pres">
      <dgm:prSet presAssocID="{3A5A0649-F755-4623-AF3C-4875B821A706}" presName="noGeometry" presStyleCnt="0"/>
      <dgm:spPr/>
    </dgm:pt>
    <dgm:pt modelId="{EC5DA19F-21AA-4EF2-8D10-D194F2FE8EF6}" type="pres">
      <dgm:prSet presAssocID="{3A5A0649-F755-4623-AF3C-4875B821A706}" presName="childTextVisible" presStyleLbl="bgAccFollowNode1" presStyleIdx="0" presStyleCnt="3">
        <dgm:presLayoutVars>
          <dgm:bulletEnabled val="1"/>
        </dgm:presLayoutVars>
      </dgm:prSet>
      <dgm:spPr/>
    </dgm:pt>
    <dgm:pt modelId="{15591F45-98C0-4C36-B36D-2068CF20C969}" type="pres">
      <dgm:prSet presAssocID="{3A5A0649-F755-4623-AF3C-4875B821A706}" presName="childTextHidden" presStyleLbl="bgAccFollowNode1" presStyleIdx="0" presStyleCnt="3"/>
      <dgm:spPr/>
    </dgm:pt>
    <dgm:pt modelId="{77211061-1928-4B12-9783-BDD5836F19ED}" type="pres">
      <dgm:prSet presAssocID="{3A5A0649-F755-4623-AF3C-4875B821A70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C71F957-8E6E-4876-B8C0-D7DE0CF8962C}" type="pres">
      <dgm:prSet presAssocID="{3A5A0649-F755-4623-AF3C-4875B821A706}" presName="aSpace" presStyleCnt="0"/>
      <dgm:spPr/>
    </dgm:pt>
    <dgm:pt modelId="{813CB009-7333-495B-8CB6-F840C6738588}" type="pres">
      <dgm:prSet presAssocID="{2D650DFF-4DA3-45F6-AC8B-3DCB6F9FDEDB}" presName="compNode" presStyleCnt="0"/>
      <dgm:spPr/>
    </dgm:pt>
    <dgm:pt modelId="{D8F2FC3B-D93E-4B9A-B2DF-4C4909115600}" type="pres">
      <dgm:prSet presAssocID="{2D650DFF-4DA3-45F6-AC8B-3DCB6F9FDEDB}" presName="noGeometry" presStyleCnt="0"/>
      <dgm:spPr/>
    </dgm:pt>
    <dgm:pt modelId="{FC9383E5-94F7-4C50-A0E9-13DC82542CB2}" type="pres">
      <dgm:prSet presAssocID="{2D650DFF-4DA3-45F6-AC8B-3DCB6F9FDEDB}" presName="childTextVisible" presStyleLbl="bgAccFollowNode1" presStyleIdx="1" presStyleCnt="3">
        <dgm:presLayoutVars>
          <dgm:bulletEnabled val="1"/>
        </dgm:presLayoutVars>
      </dgm:prSet>
      <dgm:spPr/>
    </dgm:pt>
    <dgm:pt modelId="{2654FF49-FF59-43E4-921F-676351F17B38}" type="pres">
      <dgm:prSet presAssocID="{2D650DFF-4DA3-45F6-AC8B-3DCB6F9FDEDB}" presName="childTextHidden" presStyleLbl="bgAccFollowNode1" presStyleIdx="1" presStyleCnt="3"/>
      <dgm:spPr/>
    </dgm:pt>
    <dgm:pt modelId="{1469051B-4D89-4B20-9B01-D556C92AFFA1}" type="pres">
      <dgm:prSet presAssocID="{2D650DFF-4DA3-45F6-AC8B-3DCB6F9FDED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1200A55-B657-4806-A43E-12F7FAA33D8B}" type="pres">
      <dgm:prSet presAssocID="{2D650DFF-4DA3-45F6-AC8B-3DCB6F9FDEDB}" presName="aSpace" presStyleCnt="0"/>
      <dgm:spPr/>
    </dgm:pt>
    <dgm:pt modelId="{288462A0-1ECF-4DE5-919B-324212E61E46}" type="pres">
      <dgm:prSet presAssocID="{E559DFDC-CE5F-4E23-A568-23E5D0D042C9}" presName="compNode" presStyleCnt="0"/>
      <dgm:spPr/>
    </dgm:pt>
    <dgm:pt modelId="{C33B2807-F4DD-4402-A061-4DA94C37C2DE}" type="pres">
      <dgm:prSet presAssocID="{E559DFDC-CE5F-4E23-A568-23E5D0D042C9}" presName="noGeometry" presStyleCnt="0"/>
      <dgm:spPr/>
    </dgm:pt>
    <dgm:pt modelId="{0CF95513-A7A7-4034-98B2-4D8EED0C1A69}" type="pres">
      <dgm:prSet presAssocID="{E559DFDC-CE5F-4E23-A568-23E5D0D042C9}" presName="childTextVisible" presStyleLbl="bgAccFollowNode1" presStyleIdx="2" presStyleCnt="3">
        <dgm:presLayoutVars>
          <dgm:bulletEnabled val="1"/>
        </dgm:presLayoutVars>
      </dgm:prSet>
      <dgm:spPr/>
    </dgm:pt>
    <dgm:pt modelId="{0C08C0E4-15DC-4DC9-B924-962F580603C4}" type="pres">
      <dgm:prSet presAssocID="{E559DFDC-CE5F-4E23-A568-23E5D0D042C9}" presName="childTextHidden" presStyleLbl="bgAccFollowNode1" presStyleIdx="2" presStyleCnt="3"/>
      <dgm:spPr/>
    </dgm:pt>
    <dgm:pt modelId="{5BBF3A02-70CB-4618-85B1-6E93C2FE7E11}" type="pres">
      <dgm:prSet presAssocID="{E559DFDC-CE5F-4E23-A568-23E5D0D042C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E5F51F49-4517-4F9D-BF42-B7FFC6933883}" type="presOf" srcId="{EF31F18C-4006-4EF7-919E-040104CD13BB}" destId="{2654FF49-FF59-43E4-921F-676351F17B38}" srcOrd="1" destOrd="4" presId="urn:microsoft.com/office/officeart/2005/8/layout/hProcess6"/>
    <dgm:cxn modelId="{259A45A4-873D-49C9-B0AC-E785E007DBFF}" type="presOf" srcId="{5329DE99-4D85-45D5-B51A-2EE4A88AE759}" destId="{0CF95513-A7A7-4034-98B2-4D8EED0C1A69}" srcOrd="0" destOrd="3" presId="urn:microsoft.com/office/officeart/2005/8/layout/hProcess6"/>
    <dgm:cxn modelId="{4E70371A-F08A-4FCB-AB77-A05AF8A71F0E}" type="presOf" srcId="{2CA1D4D9-4276-4BF7-8155-D0C83BBBE612}" destId="{2654FF49-FF59-43E4-921F-676351F17B38}" srcOrd="1" destOrd="1" presId="urn:microsoft.com/office/officeart/2005/8/layout/hProcess6"/>
    <dgm:cxn modelId="{3ECA9F5D-4131-4C79-BAE9-271A940C1D07}" type="presOf" srcId="{3B24C2DB-662B-45B2-973D-C38BB699C4D5}" destId="{EC5DA19F-21AA-4EF2-8D10-D194F2FE8EF6}" srcOrd="0" destOrd="0" presId="urn:microsoft.com/office/officeart/2005/8/layout/hProcess6"/>
    <dgm:cxn modelId="{9DA02312-8586-4F20-9F96-C5F275972280}" srcId="{E559DFDC-CE5F-4E23-A568-23E5D0D042C9}" destId="{79E615EA-C2EE-4B65-9DD7-D038BD08EFBD}" srcOrd="1" destOrd="0" parTransId="{A4ECC469-C5D7-432A-A51A-7DA36B17AD71}" sibTransId="{C8221F96-B9E4-42D3-A3A0-E3C56F5E52D1}"/>
    <dgm:cxn modelId="{38CA9037-4A65-44A8-94FE-7BFB487365A8}" type="presOf" srcId="{62213798-11BD-48AA-BA9B-69AFD548D47F}" destId="{15591F45-98C0-4C36-B36D-2068CF20C969}" srcOrd="1" destOrd="3" presId="urn:microsoft.com/office/officeart/2005/8/layout/hProcess6"/>
    <dgm:cxn modelId="{D6DE5F01-E2BA-4FD8-94EF-3B5576B039B0}" type="presOf" srcId="{B197EDDD-962C-48F5-84BB-5D75A7C21907}" destId="{2654FF49-FF59-43E4-921F-676351F17B38}" srcOrd="1" destOrd="3" presId="urn:microsoft.com/office/officeart/2005/8/layout/hProcess6"/>
    <dgm:cxn modelId="{ACA92A45-F255-4E60-8B4E-3AF03B8FAEA9}" type="presOf" srcId="{2D650DFF-4DA3-45F6-AC8B-3DCB6F9FDEDB}" destId="{1469051B-4D89-4B20-9B01-D556C92AFFA1}" srcOrd="0" destOrd="0" presId="urn:microsoft.com/office/officeart/2005/8/layout/hProcess6"/>
    <dgm:cxn modelId="{7722232F-7549-4A56-BCAB-54A13E3C66C7}" srcId="{E559DFDC-CE5F-4E23-A568-23E5D0D042C9}" destId="{AD7F8A03-9611-42C8-B000-D8ACF296034F}" srcOrd="4" destOrd="0" parTransId="{FC39A392-CE43-478B-BDD8-E0E462844481}" sibTransId="{C724618A-516C-4581-AF1C-C6803006E2D2}"/>
    <dgm:cxn modelId="{55ECD910-6503-475E-B644-343565F3A4CE}" type="presOf" srcId="{2CA1D4D9-4276-4BF7-8155-D0C83BBBE612}" destId="{FC9383E5-94F7-4C50-A0E9-13DC82542CB2}" srcOrd="0" destOrd="1" presId="urn:microsoft.com/office/officeart/2005/8/layout/hProcess6"/>
    <dgm:cxn modelId="{FAA76869-547A-4C73-A8A2-D96C1B0698A4}" type="presOf" srcId="{220B8C67-F8E8-4A38-89EF-A46E2E250ED8}" destId="{0CF95513-A7A7-4034-98B2-4D8EED0C1A69}" srcOrd="0" destOrd="0" presId="urn:microsoft.com/office/officeart/2005/8/layout/hProcess6"/>
    <dgm:cxn modelId="{562D023E-A95F-42F9-B2BB-63AE5A18BFD7}" type="presOf" srcId="{5329DE99-4D85-45D5-B51A-2EE4A88AE759}" destId="{0C08C0E4-15DC-4DC9-B924-962F580603C4}" srcOrd="1" destOrd="3" presId="urn:microsoft.com/office/officeart/2005/8/layout/hProcess6"/>
    <dgm:cxn modelId="{17EA1D86-DC37-4534-8513-78B6CCB66739}" type="presOf" srcId="{D47138EB-9A9B-448B-9804-CDF0012C248F}" destId="{FC9383E5-94F7-4C50-A0E9-13DC82542CB2}" srcOrd="0" destOrd="2" presId="urn:microsoft.com/office/officeart/2005/8/layout/hProcess6"/>
    <dgm:cxn modelId="{88A74AD4-D04F-47FE-8134-771B635DAD41}" type="presOf" srcId="{0F2058ED-FAE3-4A2C-9C9F-9AAF1054ADA8}" destId="{15591F45-98C0-4C36-B36D-2068CF20C969}" srcOrd="1" destOrd="1" presId="urn:microsoft.com/office/officeart/2005/8/layout/hProcess6"/>
    <dgm:cxn modelId="{D9C803DB-B3B0-4591-8D58-779D223132A9}" type="presOf" srcId="{D373A13B-D5F6-4FC5-8F84-D874C05E1FC9}" destId="{0C08C0E4-15DC-4DC9-B924-962F580603C4}" srcOrd="1" destOrd="2" presId="urn:microsoft.com/office/officeart/2005/8/layout/hProcess6"/>
    <dgm:cxn modelId="{53AB8665-ECA9-4EE8-8F6F-072DF7C78570}" srcId="{2D650DFF-4DA3-45F6-AC8B-3DCB6F9FDEDB}" destId="{ED1FDD5D-1431-4FFA-998C-727372972529}" srcOrd="0" destOrd="0" parTransId="{5F313984-1E14-4628-A089-78AB65BCEBE6}" sibTransId="{3EA96E7C-9B7D-4843-B31D-F31C1090DAC3}"/>
    <dgm:cxn modelId="{A35C4E68-A45F-4479-8C16-A70175B8945F}" type="presOf" srcId="{220B8C67-F8E8-4A38-89EF-A46E2E250ED8}" destId="{0C08C0E4-15DC-4DC9-B924-962F580603C4}" srcOrd="1" destOrd="0" presId="urn:microsoft.com/office/officeart/2005/8/layout/hProcess6"/>
    <dgm:cxn modelId="{3C973127-5803-4350-B4F7-850103BD3521}" srcId="{3A5A0649-F755-4623-AF3C-4875B821A706}" destId="{3B24C2DB-662B-45B2-973D-C38BB699C4D5}" srcOrd="0" destOrd="0" parTransId="{052FFA25-24C7-4814-8502-24B318956962}" sibTransId="{6572460E-1C36-42ED-BCB3-2F68E1356956}"/>
    <dgm:cxn modelId="{1CBCCC3C-0193-4A7C-B9F4-CD4808148665}" srcId="{2D650DFF-4DA3-45F6-AC8B-3DCB6F9FDEDB}" destId="{B197EDDD-962C-48F5-84BB-5D75A7C21907}" srcOrd="3" destOrd="0" parTransId="{D2BA2CB3-1F01-45EE-9056-AEAB2814AF42}" sibTransId="{A09DEE18-65A6-441C-91C5-2208437C687F}"/>
    <dgm:cxn modelId="{A68A654B-5A7A-4D18-B7F1-F85A37070B71}" type="presOf" srcId="{D47138EB-9A9B-448B-9804-CDF0012C248F}" destId="{2654FF49-FF59-43E4-921F-676351F17B38}" srcOrd="1" destOrd="2" presId="urn:microsoft.com/office/officeart/2005/8/layout/hProcess6"/>
    <dgm:cxn modelId="{5E62AB19-2AC1-494B-8897-28EF628249EE}" srcId="{E559DFDC-CE5F-4E23-A568-23E5D0D042C9}" destId="{5329DE99-4D85-45D5-B51A-2EE4A88AE759}" srcOrd="3" destOrd="0" parTransId="{F26FBCA4-794B-4D62-875C-2E542DF700AB}" sibTransId="{12AC699B-0F3B-4901-A847-C7F2028DD829}"/>
    <dgm:cxn modelId="{2987A2BF-71FD-413D-8DD7-DE5A1E9223E0}" type="presOf" srcId="{30C58966-5BB5-47EB-9DCB-809B1DF05A90}" destId="{15591F45-98C0-4C36-B36D-2068CF20C969}" srcOrd="1" destOrd="2" presId="urn:microsoft.com/office/officeart/2005/8/layout/hProcess6"/>
    <dgm:cxn modelId="{E34A62EF-ABC0-4E3A-9628-73AFBB4729FC}" type="presOf" srcId="{102F47AA-2A31-43D6-A570-201AE24BA519}" destId="{15591F45-98C0-4C36-B36D-2068CF20C969}" srcOrd="1" destOrd="4" presId="urn:microsoft.com/office/officeart/2005/8/layout/hProcess6"/>
    <dgm:cxn modelId="{7AB9E5C8-886F-4A51-A87B-9C38659B4205}" srcId="{2D650DFF-4DA3-45F6-AC8B-3DCB6F9FDEDB}" destId="{D47138EB-9A9B-448B-9804-CDF0012C248F}" srcOrd="2" destOrd="0" parTransId="{EE77CFC9-049C-40F3-AA7E-10385A5DBD9C}" sibTransId="{B2588931-CD8C-47B1-9070-DF7C6724C4EB}"/>
    <dgm:cxn modelId="{794FA815-64D8-4123-B169-4BA0266D2B0E}" srcId="{E559DFDC-CE5F-4E23-A568-23E5D0D042C9}" destId="{220B8C67-F8E8-4A38-89EF-A46E2E250ED8}" srcOrd="0" destOrd="0" parTransId="{076F2823-47C6-4849-97DB-CD00AEEFF725}" sibTransId="{D9A81915-CD1C-4E56-95C5-2EB2281A62C0}"/>
    <dgm:cxn modelId="{F8C94CCB-A35E-4A10-A784-1525D98C08C1}" srcId="{3A5A0649-F755-4623-AF3C-4875B821A706}" destId="{0F2058ED-FAE3-4A2C-9C9F-9AAF1054ADA8}" srcOrd="1" destOrd="0" parTransId="{333F06F9-60AC-46DB-9F33-E6BC60B87A47}" sibTransId="{171A46BC-B6B4-4E39-9FB7-FFB545D29116}"/>
    <dgm:cxn modelId="{AAD96EAD-9D7D-42E8-B935-EA904B7B4633}" srcId="{2D650DFF-4DA3-45F6-AC8B-3DCB6F9FDEDB}" destId="{2CA1D4D9-4276-4BF7-8155-D0C83BBBE612}" srcOrd="1" destOrd="0" parTransId="{5A24843F-8C8B-4B02-9F5A-03E6B55C802E}" sibTransId="{ED8017E4-D189-4067-A7AD-C3F66234AD49}"/>
    <dgm:cxn modelId="{5310FDE9-5B27-443E-B6D6-0EBB20D783BD}" type="presOf" srcId="{3A5A0649-F755-4623-AF3C-4875B821A706}" destId="{77211061-1928-4B12-9783-BDD5836F19ED}" srcOrd="0" destOrd="0" presId="urn:microsoft.com/office/officeart/2005/8/layout/hProcess6"/>
    <dgm:cxn modelId="{69824BC5-85B4-4324-BF42-4DCD9DB5A519}" srcId="{3A5A0649-F755-4623-AF3C-4875B821A706}" destId="{30C58966-5BB5-47EB-9DCB-809B1DF05A90}" srcOrd="2" destOrd="0" parTransId="{8A410490-D3F5-4154-9CE1-4E7EE724262A}" sibTransId="{BD701F7E-780A-46FA-A1D4-085C42AFFC9B}"/>
    <dgm:cxn modelId="{9410EC4B-AFBA-4CB2-973B-232C31605DE7}" type="presOf" srcId="{AD7F8A03-9611-42C8-B000-D8ACF296034F}" destId="{0CF95513-A7A7-4034-98B2-4D8EED0C1A69}" srcOrd="0" destOrd="4" presId="urn:microsoft.com/office/officeart/2005/8/layout/hProcess6"/>
    <dgm:cxn modelId="{8AE9C6CE-CE61-42A4-85F7-CD1B53C1BBDA}" type="presOf" srcId="{62213798-11BD-48AA-BA9B-69AFD548D47F}" destId="{EC5DA19F-21AA-4EF2-8D10-D194F2FE8EF6}" srcOrd="0" destOrd="3" presId="urn:microsoft.com/office/officeart/2005/8/layout/hProcess6"/>
    <dgm:cxn modelId="{FDD41435-6547-4B9F-B3B6-DCF80E619CB1}" srcId="{0978296C-9FD8-440A-8278-FCB90C04C48B}" destId="{3A5A0649-F755-4623-AF3C-4875B821A706}" srcOrd="0" destOrd="0" parTransId="{4AE48F40-89AC-4123-B635-0A21B4BCA354}" sibTransId="{8C9CF241-12AF-4A4F-8967-9C6D1B0CADEA}"/>
    <dgm:cxn modelId="{41FA0037-B329-4A24-8033-A80BDD6A9455}" type="presOf" srcId="{ED1FDD5D-1431-4FFA-998C-727372972529}" destId="{FC9383E5-94F7-4C50-A0E9-13DC82542CB2}" srcOrd="0" destOrd="0" presId="urn:microsoft.com/office/officeart/2005/8/layout/hProcess6"/>
    <dgm:cxn modelId="{4545817E-1B9A-4B27-B356-A6D14274F97F}" type="presOf" srcId="{30C58966-5BB5-47EB-9DCB-809B1DF05A90}" destId="{EC5DA19F-21AA-4EF2-8D10-D194F2FE8EF6}" srcOrd="0" destOrd="2" presId="urn:microsoft.com/office/officeart/2005/8/layout/hProcess6"/>
    <dgm:cxn modelId="{C3565AD4-2601-4806-8723-14CE5E2B412D}" type="presOf" srcId="{102F47AA-2A31-43D6-A570-201AE24BA519}" destId="{EC5DA19F-21AA-4EF2-8D10-D194F2FE8EF6}" srcOrd="0" destOrd="4" presId="urn:microsoft.com/office/officeart/2005/8/layout/hProcess6"/>
    <dgm:cxn modelId="{3F229356-DC1A-4991-9E09-B8CBBE3AE3D0}" type="presOf" srcId="{E559DFDC-CE5F-4E23-A568-23E5D0D042C9}" destId="{5BBF3A02-70CB-4618-85B1-6E93C2FE7E11}" srcOrd="0" destOrd="0" presId="urn:microsoft.com/office/officeart/2005/8/layout/hProcess6"/>
    <dgm:cxn modelId="{B660FAE4-1A27-48CA-B7FB-C4001BCE0DC8}" type="presOf" srcId="{79E615EA-C2EE-4B65-9DD7-D038BD08EFBD}" destId="{0CF95513-A7A7-4034-98B2-4D8EED0C1A69}" srcOrd="0" destOrd="1" presId="urn:microsoft.com/office/officeart/2005/8/layout/hProcess6"/>
    <dgm:cxn modelId="{B2393949-22F6-4B92-A168-DB10720B86B4}" type="presOf" srcId="{79E615EA-C2EE-4B65-9DD7-D038BD08EFBD}" destId="{0C08C0E4-15DC-4DC9-B924-962F580603C4}" srcOrd="1" destOrd="1" presId="urn:microsoft.com/office/officeart/2005/8/layout/hProcess6"/>
    <dgm:cxn modelId="{14E87C20-5A2F-4B17-92A3-C254E91D8C3B}" srcId="{2D650DFF-4DA3-45F6-AC8B-3DCB6F9FDEDB}" destId="{EF31F18C-4006-4EF7-919E-040104CD13BB}" srcOrd="4" destOrd="0" parTransId="{3F7780D6-43AD-4E76-A33A-FF8969EF3F89}" sibTransId="{CAAE3C74-AEC1-450A-B7F7-C57DCA3B4524}"/>
    <dgm:cxn modelId="{B2F7392D-5427-4E2C-AD9E-82B3CD05FC19}" type="presOf" srcId="{EF31F18C-4006-4EF7-919E-040104CD13BB}" destId="{FC9383E5-94F7-4C50-A0E9-13DC82542CB2}" srcOrd="0" destOrd="4" presId="urn:microsoft.com/office/officeart/2005/8/layout/hProcess6"/>
    <dgm:cxn modelId="{0419E50B-D345-4239-B458-2E23A5D13961}" srcId="{E559DFDC-CE5F-4E23-A568-23E5D0D042C9}" destId="{D373A13B-D5F6-4FC5-8F84-D874C05E1FC9}" srcOrd="2" destOrd="0" parTransId="{440A885F-F27E-4846-9663-E8B22E04505E}" sibTransId="{9896BF3E-6BC1-4162-99E6-3D5B24D049C7}"/>
    <dgm:cxn modelId="{096531D9-D584-4F0D-AEE5-93ACA164E361}" srcId="{3A5A0649-F755-4623-AF3C-4875B821A706}" destId="{62213798-11BD-48AA-BA9B-69AFD548D47F}" srcOrd="3" destOrd="0" parTransId="{24D5320E-49B2-4A99-AC9F-4AE7303F15FE}" sibTransId="{BA62AAC4-3DD7-4B25-820E-561A9F0F3024}"/>
    <dgm:cxn modelId="{BD58BFD9-DF07-4FEE-8946-AD33E6F15E9A}" srcId="{3A5A0649-F755-4623-AF3C-4875B821A706}" destId="{102F47AA-2A31-43D6-A570-201AE24BA519}" srcOrd="4" destOrd="0" parTransId="{68DB52C2-DD72-4908-91A2-FD695BDFF9A7}" sibTransId="{3306BBB4-1993-41F6-94DC-64CBD979EA67}"/>
    <dgm:cxn modelId="{B4DA8AE9-AA3E-46D5-87EC-E53EF4240492}" type="presOf" srcId="{ED1FDD5D-1431-4FFA-998C-727372972529}" destId="{2654FF49-FF59-43E4-921F-676351F17B38}" srcOrd="1" destOrd="0" presId="urn:microsoft.com/office/officeart/2005/8/layout/hProcess6"/>
    <dgm:cxn modelId="{27EA4272-4811-46F3-A9EE-091EEB7F3C66}" type="presOf" srcId="{0F2058ED-FAE3-4A2C-9C9F-9AAF1054ADA8}" destId="{EC5DA19F-21AA-4EF2-8D10-D194F2FE8EF6}" srcOrd="0" destOrd="1" presId="urn:microsoft.com/office/officeart/2005/8/layout/hProcess6"/>
    <dgm:cxn modelId="{9702D471-71A2-4921-83D5-85297400CDE5}" type="presOf" srcId="{D373A13B-D5F6-4FC5-8F84-D874C05E1FC9}" destId="{0CF95513-A7A7-4034-98B2-4D8EED0C1A69}" srcOrd="0" destOrd="2" presId="urn:microsoft.com/office/officeart/2005/8/layout/hProcess6"/>
    <dgm:cxn modelId="{4D4736CE-9822-4358-899A-1BD96B8CDAFC}" type="presOf" srcId="{AD7F8A03-9611-42C8-B000-D8ACF296034F}" destId="{0C08C0E4-15DC-4DC9-B924-962F580603C4}" srcOrd="1" destOrd="4" presId="urn:microsoft.com/office/officeart/2005/8/layout/hProcess6"/>
    <dgm:cxn modelId="{DFD16673-5D9D-4BD9-8551-1E2109A8E5BD}" srcId="{0978296C-9FD8-440A-8278-FCB90C04C48B}" destId="{2D650DFF-4DA3-45F6-AC8B-3DCB6F9FDEDB}" srcOrd="1" destOrd="0" parTransId="{3110711D-A282-435B-992D-4AECEA574F11}" sibTransId="{C1807382-7231-48EB-83C2-03E0BD872D52}"/>
    <dgm:cxn modelId="{07EE7B0C-01AC-440B-A349-025BBF8D3F4B}" type="presOf" srcId="{3B24C2DB-662B-45B2-973D-C38BB699C4D5}" destId="{15591F45-98C0-4C36-B36D-2068CF20C969}" srcOrd="1" destOrd="0" presId="urn:microsoft.com/office/officeart/2005/8/layout/hProcess6"/>
    <dgm:cxn modelId="{DE0A5932-1E27-43A8-9C41-5264B87D951A}" srcId="{0978296C-9FD8-440A-8278-FCB90C04C48B}" destId="{E559DFDC-CE5F-4E23-A568-23E5D0D042C9}" srcOrd="2" destOrd="0" parTransId="{A9B17078-E084-4B0F-83AA-25865679AE11}" sibTransId="{DBB8AD36-117E-4791-A66B-1EED3B64E296}"/>
    <dgm:cxn modelId="{FFBBD32B-A400-4D96-AF26-1A043555FE80}" type="presOf" srcId="{0978296C-9FD8-440A-8278-FCB90C04C48B}" destId="{F7A2A554-35E3-48D5-A397-4B1D26756334}" srcOrd="0" destOrd="0" presId="urn:microsoft.com/office/officeart/2005/8/layout/hProcess6"/>
    <dgm:cxn modelId="{57DC660A-B0F4-4CF3-BC88-78F023E05330}" type="presOf" srcId="{B197EDDD-962C-48F5-84BB-5D75A7C21907}" destId="{FC9383E5-94F7-4C50-A0E9-13DC82542CB2}" srcOrd="0" destOrd="3" presId="urn:microsoft.com/office/officeart/2005/8/layout/hProcess6"/>
    <dgm:cxn modelId="{74455D2B-AAD3-4A16-84B0-F4B131B8F03C}" type="presParOf" srcId="{F7A2A554-35E3-48D5-A397-4B1D26756334}" destId="{31DCA5C7-9B43-4EAC-8500-1AAD926C5141}" srcOrd="0" destOrd="0" presId="urn:microsoft.com/office/officeart/2005/8/layout/hProcess6"/>
    <dgm:cxn modelId="{BFD418BD-E9D7-4B54-86FA-F93BFE57B65F}" type="presParOf" srcId="{31DCA5C7-9B43-4EAC-8500-1AAD926C5141}" destId="{0A21E015-1599-4555-B6E0-5327664BB7C9}" srcOrd="0" destOrd="0" presId="urn:microsoft.com/office/officeart/2005/8/layout/hProcess6"/>
    <dgm:cxn modelId="{18200A60-DF95-4E08-ACD8-3252AAFA3750}" type="presParOf" srcId="{31DCA5C7-9B43-4EAC-8500-1AAD926C5141}" destId="{EC5DA19F-21AA-4EF2-8D10-D194F2FE8EF6}" srcOrd="1" destOrd="0" presId="urn:microsoft.com/office/officeart/2005/8/layout/hProcess6"/>
    <dgm:cxn modelId="{5EFA1A74-C03A-453F-A444-2AB45D157808}" type="presParOf" srcId="{31DCA5C7-9B43-4EAC-8500-1AAD926C5141}" destId="{15591F45-98C0-4C36-B36D-2068CF20C969}" srcOrd="2" destOrd="0" presId="urn:microsoft.com/office/officeart/2005/8/layout/hProcess6"/>
    <dgm:cxn modelId="{5041423A-5B64-4B41-B693-4C6F93773629}" type="presParOf" srcId="{31DCA5C7-9B43-4EAC-8500-1AAD926C5141}" destId="{77211061-1928-4B12-9783-BDD5836F19ED}" srcOrd="3" destOrd="0" presId="urn:microsoft.com/office/officeart/2005/8/layout/hProcess6"/>
    <dgm:cxn modelId="{8BB65904-0390-4A56-99A5-B37F3E0B3311}" type="presParOf" srcId="{F7A2A554-35E3-48D5-A397-4B1D26756334}" destId="{2C71F957-8E6E-4876-B8C0-D7DE0CF8962C}" srcOrd="1" destOrd="0" presId="urn:microsoft.com/office/officeart/2005/8/layout/hProcess6"/>
    <dgm:cxn modelId="{F9082F87-6466-420B-ABCA-03AE0AEE634B}" type="presParOf" srcId="{F7A2A554-35E3-48D5-A397-4B1D26756334}" destId="{813CB009-7333-495B-8CB6-F840C6738588}" srcOrd="2" destOrd="0" presId="urn:microsoft.com/office/officeart/2005/8/layout/hProcess6"/>
    <dgm:cxn modelId="{C870FC51-2E93-44BB-ADA1-28876754A900}" type="presParOf" srcId="{813CB009-7333-495B-8CB6-F840C6738588}" destId="{D8F2FC3B-D93E-4B9A-B2DF-4C4909115600}" srcOrd="0" destOrd="0" presId="urn:microsoft.com/office/officeart/2005/8/layout/hProcess6"/>
    <dgm:cxn modelId="{2FD35703-D6F8-41B9-A623-53A68E06A075}" type="presParOf" srcId="{813CB009-7333-495B-8CB6-F840C6738588}" destId="{FC9383E5-94F7-4C50-A0E9-13DC82542CB2}" srcOrd="1" destOrd="0" presId="urn:microsoft.com/office/officeart/2005/8/layout/hProcess6"/>
    <dgm:cxn modelId="{BDC84ED4-E5B2-45B4-AB29-C1D95EFB1344}" type="presParOf" srcId="{813CB009-7333-495B-8CB6-F840C6738588}" destId="{2654FF49-FF59-43E4-921F-676351F17B38}" srcOrd="2" destOrd="0" presId="urn:microsoft.com/office/officeart/2005/8/layout/hProcess6"/>
    <dgm:cxn modelId="{CF0FD7AC-ED56-4579-BE01-3A235C462F55}" type="presParOf" srcId="{813CB009-7333-495B-8CB6-F840C6738588}" destId="{1469051B-4D89-4B20-9B01-D556C92AFFA1}" srcOrd="3" destOrd="0" presId="urn:microsoft.com/office/officeart/2005/8/layout/hProcess6"/>
    <dgm:cxn modelId="{F1E44C90-8978-486F-97AA-1E9471D37194}" type="presParOf" srcId="{F7A2A554-35E3-48D5-A397-4B1D26756334}" destId="{81200A55-B657-4806-A43E-12F7FAA33D8B}" srcOrd="3" destOrd="0" presId="urn:microsoft.com/office/officeart/2005/8/layout/hProcess6"/>
    <dgm:cxn modelId="{68F632B1-98BB-48C5-BB32-7134669EFC1D}" type="presParOf" srcId="{F7A2A554-35E3-48D5-A397-4B1D26756334}" destId="{288462A0-1ECF-4DE5-919B-324212E61E46}" srcOrd="4" destOrd="0" presId="urn:microsoft.com/office/officeart/2005/8/layout/hProcess6"/>
    <dgm:cxn modelId="{42D17D41-78CC-4918-93E1-F9D7122D7C23}" type="presParOf" srcId="{288462A0-1ECF-4DE5-919B-324212E61E46}" destId="{C33B2807-F4DD-4402-A061-4DA94C37C2DE}" srcOrd="0" destOrd="0" presId="urn:microsoft.com/office/officeart/2005/8/layout/hProcess6"/>
    <dgm:cxn modelId="{79D8E9D6-0696-4EC0-BCD8-E5F7D47A34BC}" type="presParOf" srcId="{288462A0-1ECF-4DE5-919B-324212E61E46}" destId="{0CF95513-A7A7-4034-98B2-4D8EED0C1A69}" srcOrd="1" destOrd="0" presId="urn:microsoft.com/office/officeart/2005/8/layout/hProcess6"/>
    <dgm:cxn modelId="{BDF922F0-52AD-4EA6-9DEB-228F89AD07C5}" type="presParOf" srcId="{288462A0-1ECF-4DE5-919B-324212E61E46}" destId="{0C08C0E4-15DC-4DC9-B924-962F580603C4}" srcOrd="2" destOrd="0" presId="urn:microsoft.com/office/officeart/2005/8/layout/hProcess6"/>
    <dgm:cxn modelId="{C00257A2-F8B5-47BF-B345-CF244E2DD075}" type="presParOf" srcId="{288462A0-1ECF-4DE5-919B-324212E61E46}" destId="{5BBF3A02-70CB-4618-85B1-6E93C2FE7E1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485C9-6DA7-4175-B616-8A8E09A34C4D}">
      <dsp:nvSpPr>
        <dsp:cNvPr id="0" name=""/>
        <dsp:cNvSpPr/>
      </dsp:nvSpPr>
      <dsp:spPr>
        <a:xfrm>
          <a:off x="1383" y="762968"/>
          <a:ext cx="1588429" cy="635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Analiză</a:t>
          </a:r>
          <a:endParaRPr lang="en-US" sz="1300" kern="1200" dirty="0"/>
        </a:p>
      </dsp:txBody>
      <dsp:txXfrm>
        <a:off x="319069" y="762968"/>
        <a:ext cx="953058" cy="635371"/>
      </dsp:txXfrm>
    </dsp:sp>
    <dsp:sp modelId="{A420E0FD-9E03-4789-9A00-7A6C6E7321C1}">
      <dsp:nvSpPr>
        <dsp:cNvPr id="0" name=""/>
        <dsp:cNvSpPr/>
      </dsp:nvSpPr>
      <dsp:spPr>
        <a:xfrm>
          <a:off x="1430970" y="762968"/>
          <a:ext cx="1588429" cy="635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Planificare</a:t>
          </a:r>
          <a:endParaRPr lang="en-US" sz="1300" kern="1200" dirty="0"/>
        </a:p>
      </dsp:txBody>
      <dsp:txXfrm>
        <a:off x="1748656" y="762968"/>
        <a:ext cx="953058" cy="635371"/>
      </dsp:txXfrm>
    </dsp:sp>
    <dsp:sp modelId="{FFC4EC0F-0142-4C5A-8EE1-3F57E016B9A4}">
      <dsp:nvSpPr>
        <dsp:cNvPr id="0" name=""/>
        <dsp:cNvSpPr/>
      </dsp:nvSpPr>
      <dsp:spPr>
        <a:xfrm>
          <a:off x="2860556" y="762968"/>
          <a:ext cx="1588429" cy="635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Design</a:t>
          </a:r>
          <a:endParaRPr lang="en-US" sz="1300" kern="1200" dirty="0"/>
        </a:p>
      </dsp:txBody>
      <dsp:txXfrm>
        <a:off x="3178242" y="762968"/>
        <a:ext cx="953058" cy="635371"/>
      </dsp:txXfrm>
    </dsp:sp>
    <dsp:sp modelId="{9EC3FB61-90FE-4B58-9261-3EF28CA4CB54}">
      <dsp:nvSpPr>
        <dsp:cNvPr id="0" name=""/>
        <dsp:cNvSpPr/>
      </dsp:nvSpPr>
      <dsp:spPr>
        <a:xfrm>
          <a:off x="4290143" y="762968"/>
          <a:ext cx="1588429" cy="635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Dezvoltare</a:t>
          </a:r>
          <a:endParaRPr lang="en-US" sz="1300" kern="1200" dirty="0"/>
        </a:p>
      </dsp:txBody>
      <dsp:txXfrm>
        <a:off x="4607829" y="762968"/>
        <a:ext cx="953058" cy="635371"/>
      </dsp:txXfrm>
    </dsp:sp>
    <dsp:sp modelId="{890F34D1-63D1-434A-B5A1-9BE6FFEE3F7E}">
      <dsp:nvSpPr>
        <dsp:cNvPr id="0" name=""/>
        <dsp:cNvSpPr/>
      </dsp:nvSpPr>
      <dsp:spPr>
        <a:xfrm>
          <a:off x="5719729" y="762968"/>
          <a:ext cx="1588429" cy="635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Testare</a:t>
          </a:r>
          <a:endParaRPr lang="en-US" sz="1300" kern="1200" dirty="0"/>
        </a:p>
      </dsp:txBody>
      <dsp:txXfrm>
        <a:off x="6037415" y="762968"/>
        <a:ext cx="953058" cy="635371"/>
      </dsp:txXfrm>
    </dsp:sp>
    <dsp:sp modelId="{C5714ED6-1D2A-48A6-8720-EE201803C170}">
      <dsp:nvSpPr>
        <dsp:cNvPr id="0" name=""/>
        <dsp:cNvSpPr/>
      </dsp:nvSpPr>
      <dsp:spPr>
        <a:xfrm>
          <a:off x="7149316" y="791849"/>
          <a:ext cx="1444025" cy="577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Lansare</a:t>
          </a:r>
          <a:endParaRPr lang="en-US" sz="1300" kern="1200" dirty="0"/>
        </a:p>
      </dsp:txBody>
      <dsp:txXfrm>
        <a:off x="7438121" y="791849"/>
        <a:ext cx="866415" cy="577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DA19F-21AA-4EF2-8D10-D194F2FE8EF6}">
      <dsp:nvSpPr>
        <dsp:cNvPr id="0" name=""/>
        <dsp:cNvSpPr/>
      </dsp:nvSpPr>
      <dsp:spPr>
        <a:xfrm>
          <a:off x="527843" y="597051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 err="1"/>
            <a:t>Anailză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/>
            <a:t>Planificare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/>
            <a:t>Design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/>
            <a:t>Dezvoltare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 err="1"/>
            <a:t>Tesare</a:t>
          </a:r>
          <a:endParaRPr lang="en-US" sz="1300" kern="1200" dirty="0"/>
        </a:p>
      </dsp:txBody>
      <dsp:txXfrm>
        <a:off x="1051718" y="871811"/>
        <a:ext cx="1021556" cy="1282211"/>
      </dsp:txXfrm>
    </dsp:sp>
    <dsp:sp modelId="{77211061-1928-4B12-9783-BDD5836F19ED}">
      <dsp:nvSpPr>
        <dsp:cNvPr id="0" name=""/>
        <dsp:cNvSpPr/>
      </dsp:nvSpPr>
      <dsp:spPr>
        <a:xfrm>
          <a:off x="3968" y="989041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Iterația1</a:t>
          </a:r>
          <a:endParaRPr lang="en-US" sz="1400" kern="1200" dirty="0"/>
        </a:p>
      </dsp:txBody>
      <dsp:txXfrm>
        <a:off x="157407" y="1142480"/>
        <a:ext cx="740872" cy="740872"/>
      </dsp:txXfrm>
    </dsp:sp>
    <dsp:sp modelId="{FC9383E5-94F7-4C50-A0E9-13DC82542CB2}">
      <dsp:nvSpPr>
        <dsp:cNvPr id="0" name=""/>
        <dsp:cNvSpPr/>
      </dsp:nvSpPr>
      <dsp:spPr>
        <a:xfrm>
          <a:off x="3278187" y="597051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/>
            <a:t>Analiză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/>
            <a:t>Planificare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/>
            <a:t>Design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/>
            <a:t>Dezvoltare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/>
            <a:t>Testare</a:t>
          </a:r>
          <a:endParaRPr lang="en-US" sz="1300" kern="1200" dirty="0"/>
        </a:p>
      </dsp:txBody>
      <dsp:txXfrm>
        <a:off x="3802062" y="871811"/>
        <a:ext cx="1021556" cy="1282211"/>
      </dsp:txXfrm>
    </dsp:sp>
    <dsp:sp modelId="{1469051B-4D89-4B20-9B01-D556C92AFFA1}">
      <dsp:nvSpPr>
        <dsp:cNvPr id="0" name=""/>
        <dsp:cNvSpPr/>
      </dsp:nvSpPr>
      <dsp:spPr>
        <a:xfrm>
          <a:off x="2754312" y="989041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Iterația2</a:t>
          </a:r>
          <a:endParaRPr lang="en-US" sz="1400" kern="1200" dirty="0"/>
        </a:p>
      </dsp:txBody>
      <dsp:txXfrm>
        <a:off x="2907751" y="1142480"/>
        <a:ext cx="740872" cy="740872"/>
      </dsp:txXfrm>
    </dsp:sp>
    <dsp:sp modelId="{0CF95513-A7A7-4034-98B2-4D8EED0C1A69}">
      <dsp:nvSpPr>
        <dsp:cNvPr id="0" name=""/>
        <dsp:cNvSpPr/>
      </dsp:nvSpPr>
      <dsp:spPr>
        <a:xfrm>
          <a:off x="6028531" y="597051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/>
            <a:t>Analiză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/>
            <a:t>Planificare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/>
            <a:t>Design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/>
            <a:t>Dezvoltare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/>
            <a:t>Testare</a:t>
          </a:r>
          <a:endParaRPr lang="en-US" sz="1300" kern="1200" dirty="0"/>
        </a:p>
      </dsp:txBody>
      <dsp:txXfrm>
        <a:off x="6552406" y="871811"/>
        <a:ext cx="1021556" cy="1282211"/>
      </dsp:txXfrm>
    </dsp:sp>
    <dsp:sp modelId="{5BBF3A02-70CB-4618-85B1-6E93C2FE7E11}">
      <dsp:nvSpPr>
        <dsp:cNvPr id="0" name=""/>
        <dsp:cNvSpPr/>
      </dsp:nvSpPr>
      <dsp:spPr>
        <a:xfrm>
          <a:off x="5504656" y="989041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Iterația3</a:t>
          </a:r>
          <a:endParaRPr lang="en-US" sz="1400" kern="1200" dirty="0"/>
        </a:p>
      </dsp:txBody>
      <dsp:txXfrm>
        <a:off x="5658095" y="1142480"/>
        <a:ext cx="740872" cy="74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EB212-72BD-47E9-B0CA-A46CC37F8C69}" type="datetimeFigureOut">
              <a:rPr lang="en-US" smtClean="0"/>
              <a:t>12.09.2016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A903-2189-4426-8609-1CB8A4DC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definitii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termentul</a:t>
            </a:r>
            <a:r>
              <a:rPr lang="en-US" dirty="0"/>
              <a:t> de </a:t>
            </a:r>
            <a:r>
              <a:rPr lang="en-US" dirty="0" err="1"/>
              <a:t>manangement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-a care mi-a </a:t>
            </a:r>
            <a:r>
              <a:rPr lang="en-US" dirty="0" err="1"/>
              <a:t>placut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definnitia</a:t>
            </a:r>
            <a:r>
              <a:rPr lang="en-US" dirty="0"/>
              <a:t> data de Mary </a:t>
            </a:r>
            <a:r>
              <a:rPr lang="en-US" dirty="0" err="1"/>
              <a:t>Follet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o </a:t>
            </a:r>
            <a:r>
              <a:rPr lang="en-US" dirty="0" err="1"/>
              <a:t>prezenta</a:t>
            </a:r>
            <a:r>
              <a:rPr lang="en-US" dirty="0"/>
              <a:t>,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cartile</a:t>
            </a:r>
            <a:r>
              <a:rPr lang="en-US" dirty="0"/>
              <a:t> sale, </a:t>
            </a:r>
            <a:r>
              <a:rPr lang="en-US" dirty="0" err="1"/>
              <a:t>managementul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"</a:t>
            </a:r>
            <a:r>
              <a:rPr lang="en-US" dirty="0" err="1"/>
              <a:t>arta</a:t>
            </a:r>
            <a:r>
              <a:rPr lang="en-US" dirty="0"/>
              <a:t> de a </a:t>
            </a:r>
            <a:r>
              <a:rPr lang="en-US" dirty="0" err="1"/>
              <a:t>infaptui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cu </a:t>
            </a:r>
            <a:r>
              <a:rPr lang="en-US" dirty="0" err="1"/>
              <a:t>alti</a:t>
            </a:r>
            <a:r>
              <a:rPr lang="en-US" dirty="0"/>
              <a:t> </a:t>
            </a:r>
            <a:r>
              <a:rPr lang="en-US" dirty="0" err="1"/>
              <a:t>oameni</a:t>
            </a:r>
            <a:r>
              <a:rPr lang="en-US" dirty="0"/>
              <a:t>", </a:t>
            </a:r>
            <a:r>
              <a:rPr lang="en-US" dirty="0" err="1"/>
              <a:t>totusi</a:t>
            </a:r>
            <a:r>
              <a:rPr lang="en-US" dirty="0"/>
              <a:t> in "</a:t>
            </a:r>
            <a:r>
              <a:rPr lang="en-US" dirty="0" err="1"/>
              <a:t>Manualul</a:t>
            </a:r>
            <a:r>
              <a:rPr lang="en-US" dirty="0"/>
              <a:t> de management al </a:t>
            </a:r>
            <a:r>
              <a:rPr lang="en-US" dirty="0" err="1"/>
              <a:t>proiectelor</a:t>
            </a:r>
            <a:r>
              <a:rPr lang="en-US" dirty="0"/>
              <a:t>", </a:t>
            </a:r>
            <a:r>
              <a:rPr lang="en-US" dirty="0" err="1"/>
              <a:t>elaborat</a:t>
            </a:r>
            <a:r>
              <a:rPr lang="en-US" dirty="0"/>
              <a:t> de </a:t>
            </a:r>
            <a:r>
              <a:rPr lang="en-US" dirty="0" err="1"/>
              <a:t>GuvernuDl</a:t>
            </a:r>
            <a:r>
              <a:rPr lang="en-US" dirty="0"/>
              <a:t> </a:t>
            </a:r>
            <a:r>
              <a:rPr lang="en-US" dirty="0" err="1"/>
              <a:t>Romaniei</a:t>
            </a:r>
            <a:r>
              <a:rPr lang="en-US" dirty="0"/>
              <a:t> in </a:t>
            </a:r>
            <a:r>
              <a:rPr lang="en-US" dirty="0" err="1"/>
              <a:t>anul</a:t>
            </a:r>
            <a:r>
              <a:rPr lang="en-US" dirty="0"/>
              <a:t> 1998 </a:t>
            </a:r>
            <a:r>
              <a:rPr lang="en-US" dirty="0" err="1"/>
              <a:t>prezinta</a:t>
            </a:r>
            <a:r>
              <a:rPr lang="en-US" dirty="0"/>
              <a:t> </a:t>
            </a:r>
            <a:r>
              <a:rPr lang="en-US" dirty="0" err="1"/>
              <a:t>managementul</a:t>
            </a:r>
            <a:r>
              <a:rPr lang="en-US" dirty="0"/>
              <a:t> </a:t>
            </a:r>
            <a:r>
              <a:rPr lang="en-US" dirty="0" err="1"/>
              <a:t>proiectelor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procese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constau</a:t>
            </a:r>
            <a:r>
              <a:rPr lang="en-US" dirty="0"/>
              <a:t> in </a:t>
            </a:r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, </a:t>
            </a:r>
            <a:r>
              <a:rPr lang="en-US" dirty="0" err="1"/>
              <a:t>organizarea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,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sarcinilor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pentur</a:t>
            </a:r>
            <a:r>
              <a:rPr lang="en-US" dirty="0"/>
              <a:t> </a:t>
            </a:r>
            <a:r>
              <a:rPr lang="en-US" dirty="0" err="1"/>
              <a:t>atingerea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obiectiv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2A903-2189-4426-8609-1CB8A4DCB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petru</a:t>
            </a:r>
            <a:r>
              <a:rPr lang="en-US" dirty="0"/>
              <a:t> </a:t>
            </a:r>
            <a:r>
              <a:rPr lang="en-US" dirty="0" err="1"/>
              <a:t>manangementu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dezvoltate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imbunatatinul</a:t>
            </a:r>
            <a:r>
              <a:rPr lang="en-US" dirty="0"/>
              <a:t> in </a:t>
            </a:r>
            <a:r>
              <a:rPr lang="en-US" dirty="0" err="1"/>
              <a:t>decursul</a:t>
            </a:r>
            <a:r>
              <a:rPr lang="en-US" dirty="0"/>
              <a:t> </a:t>
            </a:r>
            <a:r>
              <a:rPr lang="en-US" dirty="0" err="1"/>
              <a:t>anilor</a:t>
            </a:r>
            <a:r>
              <a:rPr lang="en-US" dirty="0"/>
              <a:t>.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uzuale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Agile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Cascada</a:t>
            </a:r>
            <a:r>
              <a:rPr lang="en-US" dirty="0"/>
              <a:t>. Desi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urmaresc</a:t>
            </a:r>
            <a:r>
              <a:rPr lang="en-US" dirty="0"/>
              <a:t>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 de </a:t>
            </a:r>
            <a:r>
              <a:rPr lang="en-US" dirty="0" err="1"/>
              <a:t>proiectare</a:t>
            </a:r>
            <a:r>
              <a:rPr lang="en-US" dirty="0"/>
              <a:t>, </a:t>
            </a:r>
            <a:r>
              <a:rPr lang="en-US" dirty="0" err="1"/>
              <a:t>acestia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dispusi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. De </a:t>
            </a:r>
            <a:r>
              <a:rPr lang="en-US" dirty="0" err="1"/>
              <a:t>exemplul</a:t>
            </a:r>
            <a:r>
              <a:rPr lang="en-US" dirty="0"/>
              <a:t> in </a:t>
            </a:r>
            <a:r>
              <a:rPr lang="en-US" dirty="0" err="1"/>
              <a:t>modelul</a:t>
            </a:r>
            <a:r>
              <a:rPr lang="en-US" dirty="0"/>
              <a:t> Agile </a:t>
            </a:r>
            <a:r>
              <a:rPr lang="en-US" dirty="0" err="1"/>
              <a:t>pasii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</a:t>
            </a:r>
            <a:r>
              <a:rPr lang="en-US" dirty="0" err="1"/>
              <a:t>finit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impartita</a:t>
            </a:r>
            <a:r>
              <a:rPr lang="en-US" dirty="0"/>
              <a:t> in </a:t>
            </a:r>
            <a:r>
              <a:rPr lang="en-US" dirty="0" err="1"/>
              <a:t>iteratii</a:t>
            </a:r>
            <a:r>
              <a:rPr lang="en-US" dirty="0"/>
              <a:t>, </a:t>
            </a:r>
            <a:r>
              <a:rPr lang="en-US" dirty="0" err="1"/>
              <a:t>iteratiile</a:t>
            </a:r>
            <a:r>
              <a:rPr lang="en-US" dirty="0"/>
              <a:t> 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continand</a:t>
            </a:r>
            <a:r>
              <a:rPr lang="en-US" dirty="0"/>
              <a:t> backlog-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backlog </a:t>
            </a:r>
            <a:r>
              <a:rPr lang="en-US" dirty="0" err="1"/>
              <a:t>contine</a:t>
            </a:r>
            <a:r>
              <a:rPr lang="en-US" dirty="0"/>
              <a:t> task-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stadiu</a:t>
            </a:r>
            <a:r>
              <a:rPr lang="en-US" dirty="0"/>
              <a:t> de </a:t>
            </a:r>
            <a:r>
              <a:rPr lang="en-US" dirty="0" err="1"/>
              <a:t>implemntare</a:t>
            </a:r>
            <a:r>
              <a:rPr lang="en-US" dirty="0"/>
              <a:t> (</a:t>
            </a:r>
            <a:r>
              <a:rPr lang="en-US" dirty="0" err="1"/>
              <a:t>analiza</a:t>
            </a:r>
            <a:r>
              <a:rPr lang="en-US" dirty="0"/>
              <a:t>, </a:t>
            </a:r>
            <a:r>
              <a:rPr lang="en-US" dirty="0" err="1"/>
              <a:t>proiectare</a:t>
            </a:r>
            <a:r>
              <a:rPr lang="en-US" dirty="0"/>
              <a:t>, </a:t>
            </a:r>
            <a:r>
              <a:rPr lang="en-US" dirty="0" err="1"/>
              <a:t>dezvlotare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testare</a:t>
            </a:r>
            <a:r>
              <a:rPr lang="en-US" dirty="0"/>
              <a:t>)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cascada</a:t>
            </a:r>
            <a:r>
              <a:rPr lang="en-US" dirty="0"/>
              <a:t>,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stadii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 se </a:t>
            </a:r>
            <a:r>
              <a:rPr lang="en-US" dirty="0" err="1"/>
              <a:t>fac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proiect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la </a:t>
            </a:r>
            <a:r>
              <a:rPr lang="en-US" dirty="0" err="1"/>
              <a:t>inceperea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se face o </a:t>
            </a:r>
            <a:r>
              <a:rPr lang="en-US" dirty="0" err="1"/>
              <a:t>intreaga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intreaga</a:t>
            </a:r>
            <a:r>
              <a:rPr lang="en-US" dirty="0"/>
              <a:t> </a:t>
            </a:r>
            <a:r>
              <a:rPr lang="en-US" dirty="0" err="1"/>
              <a:t>solutie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se continua cu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solutiei</a:t>
            </a:r>
            <a:r>
              <a:rPr lang="en-US" dirty="0"/>
              <a:t>, </a:t>
            </a:r>
            <a:r>
              <a:rPr lang="en-US" dirty="0" err="1"/>
              <a:t>continuanduse</a:t>
            </a:r>
            <a:r>
              <a:rPr lang="en-US" dirty="0"/>
              <a:t> cu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solutie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 final cu </a:t>
            </a:r>
            <a:r>
              <a:rPr lang="en-US" dirty="0" err="1"/>
              <a:t>testarea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incheiate</a:t>
            </a:r>
            <a:r>
              <a:rPr lang="en-US" dirty="0"/>
              <a:t> cu </a:t>
            </a:r>
            <a:r>
              <a:rPr lang="en-US" dirty="0" err="1"/>
              <a:t>succes</a:t>
            </a:r>
            <a:r>
              <a:rPr lang="en-US" dirty="0"/>
              <a:t> </a:t>
            </a:r>
            <a:r>
              <a:rPr lang="en-US" dirty="0" err="1"/>
              <a:t>proiectul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lansa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2A903-2189-4426-8609-1CB8A4DCB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C# </a:t>
            </a:r>
          </a:p>
          <a:p>
            <a:r>
              <a:rPr lang="en-US" dirty="0"/>
              <a:t>	Este un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orientat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dezvoltat</a:t>
            </a:r>
            <a:r>
              <a:rPr lang="en-US" dirty="0"/>
              <a:t> de Microsoft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platformei</a:t>
            </a:r>
            <a:r>
              <a:rPr lang="en-US" dirty="0"/>
              <a:t> .NET. </a:t>
            </a:r>
            <a:r>
              <a:rPr lang="en-US" dirty="0" err="1"/>
              <a:t>Intreaga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 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dezvoltata</a:t>
            </a:r>
            <a:r>
              <a:rPr lang="en-US" dirty="0"/>
              <a:t> </a:t>
            </a:r>
            <a:r>
              <a:rPr lang="en-US" dirty="0" err="1"/>
              <a:t>folsind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C# </a:t>
            </a:r>
            <a:r>
              <a:rPr lang="en-US" dirty="0" err="1"/>
              <a:t>impreuna</a:t>
            </a:r>
            <a:r>
              <a:rPr lang="en-US" dirty="0"/>
              <a:t> cu </a:t>
            </a:r>
            <a:r>
              <a:rPr lang="en-US" dirty="0" err="1"/>
              <a:t>librarii</a:t>
            </a:r>
            <a:r>
              <a:rPr lang="en-US" dirty="0"/>
              <a:t> </a:t>
            </a:r>
            <a:r>
              <a:rPr lang="en-US" dirty="0" err="1"/>
              <a:t>dezvoltate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.NET, </a:t>
            </a:r>
            <a:r>
              <a:rPr lang="en-US" dirty="0" err="1"/>
              <a:t>librarii</a:t>
            </a:r>
            <a:r>
              <a:rPr lang="en-US" dirty="0"/>
              <a:t> </a:t>
            </a:r>
            <a:r>
              <a:rPr lang="en-US" dirty="0" err="1"/>
              <a:t>precum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Telrik</a:t>
            </a:r>
            <a:r>
              <a:rPr lang="en-US" dirty="0"/>
              <a:t> Data Access </a:t>
            </a:r>
          </a:p>
          <a:p>
            <a:r>
              <a:rPr lang="en-US" dirty="0"/>
              <a:t>	Este o </a:t>
            </a:r>
            <a:r>
              <a:rPr lang="en-US" dirty="0" err="1"/>
              <a:t>librarie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usoara</a:t>
            </a:r>
            <a:r>
              <a:rPr lang="en-US" dirty="0"/>
              <a:t> cu o </a:t>
            </a:r>
            <a:r>
              <a:rPr lang="en-US" dirty="0" err="1"/>
              <a:t>baza</a:t>
            </a:r>
            <a:r>
              <a:rPr lang="en-US" dirty="0"/>
              <a:t> de date,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unelete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claselor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corespund</a:t>
            </a:r>
            <a:r>
              <a:rPr lang="en-US" dirty="0"/>
              <a:t> cu </a:t>
            </a:r>
            <a:r>
              <a:rPr lang="en-US" dirty="0" err="1"/>
              <a:t>tabelel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un context </a:t>
            </a:r>
            <a:r>
              <a:rPr lang="en-US" dirty="0" err="1"/>
              <a:t>pentur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cu </a:t>
            </a:r>
            <a:r>
              <a:rPr lang="en-US" dirty="0" err="1"/>
              <a:t>datele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trensferul</a:t>
            </a:r>
            <a:r>
              <a:rPr lang="en-US" dirty="0"/>
              <a:t> de date </a:t>
            </a:r>
            <a:r>
              <a:rPr lang="en-US" dirty="0" err="1"/>
              <a:t>dintre</a:t>
            </a:r>
            <a:r>
              <a:rPr lang="en-US" dirty="0"/>
              <a:t> client </a:t>
            </a:r>
            <a:r>
              <a:rPr lang="en-US" dirty="0" err="1"/>
              <a:t>si</a:t>
            </a:r>
            <a:r>
              <a:rPr lang="en-US" dirty="0"/>
              <a:t> server am </a:t>
            </a:r>
            <a:r>
              <a:rPr lang="en-US" dirty="0" err="1"/>
              <a:t>folosint</a:t>
            </a:r>
            <a:r>
              <a:rPr lang="en-US" dirty="0"/>
              <a:t> o </a:t>
            </a:r>
            <a:r>
              <a:rPr lang="en-US" dirty="0" err="1"/>
              <a:t>librarie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asincrona</a:t>
            </a:r>
            <a:r>
              <a:rPr lang="en-US" dirty="0"/>
              <a:t> </a:t>
            </a:r>
            <a:r>
              <a:rPr lang="en-US" dirty="0" err="1"/>
              <a:t>numita</a:t>
            </a:r>
            <a:r>
              <a:rPr lang="en-US" dirty="0"/>
              <a:t>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	SignalR </a:t>
            </a:r>
          </a:p>
          <a:p>
            <a:r>
              <a:rPr lang="en-US" dirty="0"/>
              <a:t>	Este o </a:t>
            </a:r>
            <a:r>
              <a:rPr lang="en-US" dirty="0" err="1"/>
              <a:t>librarie</a:t>
            </a:r>
            <a:r>
              <a:rPr lang="en-US" dirty="0"/>
              <a:t> </a:t>
            </a:r>
            <a:r>
              <a:rPr lang="en-US" dirty="0" err="1"/>
              <a:t>dezvoltata</a:t>
            </a:r>
            <a:r>
              <a:rPr lang="en-US" dirty="0"/>
              <a:t> de Microsoft </a:t>
            </a:r>
            <a:r>
              <a:rPr lang="en-US" dirty="0" err="1"/>
              <a:t>integrata</a:t>
            </a:r>
            <a:r>
              <a:rPr lang="en-US" dirty="0"/>
              <a:t> in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implemteaza</a:t>
            </a:r>
            <a:r>
              <a:rPr lang="en-US" dirty="0"/>
              <a:t> un canal de </a:t>
            </a:r>
            <a:r>
              <a:rPr lang="en-US" dirty="0" err="1"/>
              <a:t>comunicatie</a:t>
            </a:r>
            <a:r>
              <a:rPr lang="en-US" dirty="0"/>
              <a:t> bi-directional </a:t>
            </a:r>
            <a:r>
              <a:rPr lang="en-US" dirty="0" err="1"/>
              <a:t>dintre</a:t>
            </a:r>
            <a:r>
              <a:rPr lang="en-US" dirty="0"/>
              <a:t> client </a:t>
            </a:r>
            <a:r>
              <a:rPr lang="en-US" dirty="0" err="1"/>
              <a:t>si</a:t>
            </a:r>
            <a:r>
              <a:rPr lang="en-US" dirty="0"/>
              <a:t> server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socketi</a:t>
            </a:r>
            <a:r>
              <a:rPr lang="en-US" dirty="0"/>
              <a:t> web </a:t>
            </a:r>
            <a:r>
              <a:rPr lang="en-US" dirty="0" err="1"/>
              <a:t>acesta</a:t>
            </a:r>
            <a:r>
              <a:rPr lang="en-US" dirty="0"/>
              <a:t> face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usoara</a:t>
            </a:r>
            <a:r>
              <a:rPr lang="en-US" dirty="0"/>
              <a:t> </a:t>
            </a:r>
            <a:r>
              <a:rPr lang="en-US" dirty="0" err="1"/>
              <a:t>apelul</a:t>
            </a:r>
            <a:r>
              <a:rPr lang="en-US" dirty="0"/>
              <a:t> de </a:t>
            </a:r>
            <a:r>
              <a:rPr lang="en-US" dirty="0" err="1"/>
              <a:t>metode</a:t>
            </a:r>
            <a:r>
              <a:rPr lang="en-US" dirty="0"/>
              <a:t> web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apelul</a:t>
            </a:r>
            <a:r>
              <a:rPr lang="en-US" dirty="0"/>
              <a:t> de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clienti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un canal de </a:t>
            </a:r>
            <a:r>
              <a:rPr lang="en-US" dirty="0" err="1"/>
              <a:t>noticari</a:t>
            </a:r>
            <a:r>
              <a:rPr lang="en-US" dirty="0"/>
              <a:t>. </a:t>
            </a:r>
            <a:r>
              <a:rPr lang="en-US" dirty="0" err="1"/>
              <a:t>singurele</a:t>
            </a:r>
            <a:r>
              <a:rPr lang="en-US" dirty="0"/>
              <a:t> </a:t>
            </a:r>
            <a:r>
              <a:rPr lang="en-US" dirty="0" err="1"/>
              <a:t>limitari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packetul</a:t>
            </a:r>
            <a:r>
              <a:rPr lang="en-US" dirty="0"/>
              <a:t> de date </a:t>
            </a:r>
            <a:r>
              <a:rPr lang="en-US" dirty="0" err="1"/>
              <a:t>trimis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client </a:t>
            </a:r>
            <a:r>
              <a:rPr lang="en-US" dirty="0" err="1"/>
              <a:t>pe</a:t>
            </a:r>
            <a:r>
              <a:rPr lang="en-US" dirty="0"/>
              <a:t> server, </a:t>
            </a:r>
            <a:r>
              <a:rPr lang="en-US" dirty="0" err="1"/>
              <a:t>limita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de 64kb</a:t>
            </a:r>
          </a:p>
          <a:p>
            <a:r>
              <a:rPr lang="en-US" dirty="0"/>
              <a:t>	Windows Forms</a:t>
            </a:r>
          </a:p>
          <a:p>
            <a:r>
              <a:rPr lang="en-US" dirty="0"/>
              <a:t>	Front-end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dezvoltat</a:t>
            </a:r>
            <a:r>
              <a:rPr lang="en-US" dirty="0"/>
              <a:t> in WinForms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controale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derivate din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UserControl</a:t>
            </a:r>
            <a:r>
              <a:rPr lang="en-US" dirty="0"/>
              <a:t>. WinForms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colectie</a:t>
            </a:r>
            <a:r>
              <a:rPr lang="en-US" dirty="0"/>
              <a:t> de </a:t>
            </a:r>
            <a:r>
              <a:rPr lang="en-US" dirty="0" err="1"/>
              <a:t>controale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o </a:t>
            </a:r>
            <a:r>
              <a:rPr lang="en-US" dirty="0" err="1"/>
              <a:t>gama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preluate</a:t>
            </a:r>
            <a:r>
              <a:rPr lang="en-US" dirty="0"/>
              <a:t> din windows </a:t>
            </a:r>
            <a:r>
              <a:rPr lang="en-US" dirty="0" err="1"/>
              <a:t>aflate</a:t>
            </a:r>
            <a:r>
              <a:rPr lang="en-US" dirty="0"/>
              <a:t> in </a:t>
            </a:r>
            <a:r>
              <a:rPr lang="en-US" dirty="0" err="1"/>
              <a:t>Libraria</a:t>
            </a:r>
            <a:r>
              <a:rPr lang="en-US" dirty="0"/>
              <a:t> Win32</a:t>
            </a:r>
          </a:p>
          <a:p>
            <a:r>
              <a:rPr lang="en-US" dirty="0"/>
              <a:t>	</a:t>
            </a:r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trimise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server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serializate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formatul</a:t>
            </a:r>
            <a:r>
              <a:rPr lang="en-US" dirty="0"/>
              <a:t> JSON. Serializarea </a:t>
            </a:r>
            <a:r>
              <a:rPr lang="en-US" dirty="0" err="1"/>
              <a:t>obiectelor</a:t>
            </a:r>
            <a:r>
              <a:rPr lang="en-US" dirty="0"/>
              <a:t> se face </a:t>
            </a:r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Newtonsoft </a:t>
            </a:r>
            <a:r>
              <a:rPr lang="en-US" dirty="0" err="1"/>
              <a:t>Json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reflexia</a:t>
            </a:r>
            <a:r>
              <a:rPr lang="en-US" dirty="0"/>
              <a:t>, </a:t>
            </a:r>
            <a:r>
              <a:rPr lang="en-US" dirty="0" err="1"/>
              <a:t>serializeaza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deserializeaza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 in mod generic.</a:t>
            </a:r>
          </a:p>
          <a:p>
            <a:r>
              <a:rPr lang="en-US" dirty="0"/>
              <a:t>	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ajunse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server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baza</a:t>
            </a:r>
            <a:r>
              <a:rPr lang="en-US" dirty="0"/>
              <a:t> de date.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relationala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sitemul</a:t>
            </a:r>
            <a:r>
              <a:rPr lang="en-US" dirty="0"/>
              <a:t> de </a:t>
            </a:r>
            <a:r>
              <a:rPr lang="en-US" dirty="0" err="1"/>
              <a:t>gestiune</a:t>
            </a:r>
            <a:r>
              <a:rPr lang="en-US" dirty="0"/>
              <a:t> al </a:t>
            </a:r>
            <a:r>
              <a:rPr lang="en-US" dirty="0" err="1"/>
              <a:t>bazelor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2A903-2189-4426-8609-1CB8A4DCB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8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In </a:t>
            </a:r>
            <a:r>
              <a:rPr lang="en-US" dirty="0" err="1"/>
              <a:t>momentul</a:t>
            </a:r>
            <a:r>
              <a:rPr lang="en-US" dirty="0"/>
              <a:t> in care m-am </a:t>
            </a:r>
            <a:r>
              <a:rPr lang="en-US" dirty="0" err="1"/>
              <a:t>angajat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l-am </a:t>
            </a:r>
            <a:r>
              <a:rPr lang="en-US" dirty="0" err="1"/>
              <a:t>observat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echipa</a:t>
            </a:r>
            <a:r>
              <a:rPr lang="en-US" dirty="0"/>
              <a:t> era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organizata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</a:t>
            </a:r>
            <a:r>
              <a:rPr lang="en-US" dirty="0" err="1"/>
              <a:t>stia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bine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de </a:t>
            </a:r>
            <a:r>
              <a:rPr lang="en-US" dirty="0" err="1"/>
              <a:t>facut</a:t>
            </a:r>
            <a:r>
              <a:rPr lang="en-US" dirty="0"/>
              <a:t>, </a:t>
            </a:r>
            <a:r>
              <a:rPr lang="en-US" dirty="0" err="1"/>
              <a:t>acesti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programate</a:t>
            </a:r>
            <a:r>
              <a:rPr lang="en-US" dirty="0"/>
              <a:t> task-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o </a:t>
            </a:r>
            <a:r>
              <a:rPr lang="en-US" dirty="0" err="1"/>
              <a:t>saptamana</a:t>
            </a:r>
            <a:r>
              <a:rPr lang="en-US" dirty="0"/>
              <a:t>, am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uimit</a:t>
            </a:r>
            <a:r>
              <a:rPr lang="en-US" dirty="0"/>
              <a:t> fata de </a:t>
            </a:r>
            <a:r>
              <a:rPr lang="en-US" dirty="0" err="1"/>
              <a:t>diferenta</a:t>
            </a:r>
            <a:r>
              <a:rPr lang="en-US" dirty="0"/>
              <a:t> de </a:t>
            </a:r>
            <a:r>
              <a:rPr lang="en-US" dirty="0" err="1"/>
              <a:t>organizare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o </a:t>
            </a:r>
            <a:r>
              <a:rPr lang="en-US" dirty="0" err="1"/>
              <a:t>echipa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lucreaza</a:t>
            </a:r>
            <a:r>
              <a:rPr lang="en-US" dirty="0"/>
              <a:t> la un </a:t>
            </a:r>
            <a:r>
              <a:rPr lang="en-US" dirty="0" err="1"/>
              <a:t>proiect</a:t>
            </a:r>
            <a:r>
              <a:rPr lang="en-US" dirty="0"/>
              <a:t> in </a:t>
            </a:r>
            <a:r>
              <a:rPr lang="en-US" dirty="0" err="1"/>
              <a:t>facultate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echipa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lucreaza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din </a:t>
            </a:r>
            <a:r>
              <a:rPr lang="en-US" dirty="0" err="1"/>
              <a:t>productie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organizare</a:t>
            </a:r>
            <a:r>
              <a:rPr lang="en-US" dirty="0"/>
              <a:t> se </a:t>
            </a:r>
            <a:r>
              <a:rPr lang="en-US" dirty="0" err="1"/>
              <a:t>facea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de management al </a:t>
            </a:r>
            <a:r>
              <a:rPr lang="en-US" dirty="0" err="1"/>
              <a:t>taskurilor</a:t>
            </a:r>
            <a:r>
              <a:rPr lang="en-US" dirty="0"/>
              <a:t> </a:t>
            </a:r>
            <a:r>
              <a:rPr lang="en-US" dirty="0" err="1"/>
              <a:t>controla</a:t>
            </a:r>
            <a:r>
              <a:rPr lang="en-US" dirty="0"/>
              <a:t> de un manager de </a:t>
            </a:r>
            <a:r>
              <a:rPr lang="en-US" dirty="0" err="1"/>
              <a:t>echipa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fapt</a:t>
            </a:r>
            <a:r>
              <a:rPr lang="en-US" dirty="0"/>
              <a:t> m-a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vreau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creez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un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proiect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2A903-2189-4426-8609-1CB8A4DCB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1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Aplicație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managementul</a:t>
            </a:r>
            <a:r>
              <a:rPr lang="en-US" dirty="0"/>
              <a:t> task-</a:t>
            </a:r>
            <a:r>
              <a:rPr lang="en-US" dirty="0" err="1"/>
              <a:t>urilor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 de </a:t>
            </a:r>
            <a:r>
              <a:rPr lang="en-US" dirty="0" err="1"/>
              <a:t>lucru</a:t>
            </a:r>
            <a:r>
              <a:rPr lang="en-US" dirty="0"/>
              <a:t> agile</a:t>
            </a:r>
          </a:p>
          <a:p>
            <a:r>
              <a:rPr lang="en-US" dirty="0" err="1"/>
              <a:t>Urmărirea</a:t>
            </a:r>
            <a:r>
              <a:rPr lang="en-US" dirty="0"/>
              <a:t> </a:t>
            </a:r>
            <a:r>
              <a:rPr lang="en-US" dirty="0" err="1"/>
              <a:t>progresului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real</a:t>
            </a:r>
          </a:p>
          <a:p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membri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eficient</a:t>
            </a:r>
            <a:endParaRPr lang="en-US" dirty="0"/>
          </a:p>
          <a:p>
            <a:r>
              <a:rPr lang="en-US" dirty="0" err="1"/>
              <a:t>Consum</a:t>
            </a:r>
            <a:r>
              <a:rPr lang="en-US" dirty="0"/>
              <a:t> mic de </a:t>
            </a:r>
            <a:r>
              <a:rPr lang="en-US" dirty="0" err="1"/>
              <a:t>resurese</a:t>
            </a:r>
            <a:endParaRPr lang="en-US" dirty="0"/>
          </a:p>
          <a:p>
            <a:r>
              <a:rPr lang="en-US" dirty="0" err="1"/>
              <a:t>Urmărirea</a:t>
            </a:r>
            <a:r>
              <a:rPr lang="en-US" dirty="0"/>
              <a:t> task-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dashboard </a:t>
            </a:r>
            <a:r>
              <a:rPr lang="en-US" dirty="0" err="1"/>
              <a:t>sau</a:t>
            </a:r>
            <a:r>
              <a:rPr lang="en-US" dirty="0"/>
              <a:t> timeline</a:t>
            </a:r>
          </a:p>
          <a:p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endParaRPr lang="en-US" dirty="0"/>
          </a:p>
          <a:p>
            <a:r>
              <a:rPr lang="en-US" dirty="0" err="1"/>
              <a:t>Administrare</a:t>
            </a:r>
            <a:r>
              <a:rPr lang="en-US" dirty="0"/>
              <a:t> </a:t>
            </a:r>
            <a:r>
              <a:rPr lang="en-US" dirty="0" err="1"/>
              <a:t>platformei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2A903-2189-4426-8609-1CB8A4DCB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11694A4-C929-460B-837D-59EC53B97AE5}" type="datetimeFigureOut">
              <a:rPr lang="en-US" smtClean="0"/>
              <a:t>12.09.2016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E650582-E28A-4B64-86D8-473B3038C4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52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94A4-C929-460B-837D-59EC53B97AE5}" type="datetimeFigureOut">
              <a:rPr lang="en-US" smtClean="0"/>
              <a:t>12.09.2016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0582-E28A-4B64-86D8-473B3038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8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94A4-C929-460B-837D-59EC53B97AE5}" type="datetimeFigureOut">
              <a:rPr lang="en-US" smtClean="0"/>
              <a:t>12.09.2016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0582-E28A-4B64-86D8-473B3038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6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94A4-C929-460B-837D-59EC53B97AE5}" type="datetimeFigureOut">
              <a:rPr lang="en-US" smtClean="0"/>
              <a:t>12.09.2016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0582-E28A-4B64-86D8-473B3038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0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94A4-C929-460B-837D-59EC53B97AE5}" type="datetimeFigureOut">
              <a:rPr lang="en-US" smtClean="0"/>
              <a:t>12.09.2016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0582-E28A-4B64-86D8-473B3038C4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109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94A4-C929-460B-837D-59EC53B97AE5}" type="datetimeFigureOut">
              <a:rPr lang="en-US" smtClean="0"/>
              <a:t>12.09.2016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0582-E28A-4B64-86D8-473B3038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94A4-C929-460B-837D-59EC53B97AE5}" type="datetimeFigureOut">
              <a:rPr lang="en-US" smtClean="0"/>
              <a:t>12.09.2016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0582-E28A-4B64-86D8-473B3038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94A4-C929-460B-837D-59EC53B97AE5}" type="datetimeFigureOut">
              <a:rPr lang="en-US" smtClean="0"/>
              <a:t>12.09.2016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0582-E28A-4B64-86D8-473B3038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3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94A4-C929-460B-837D-59EC53B97AE5}" type="datetimeFigureOut">
              <a:rPr lang="en-US" smtClean="0"/>
              <a:t>12.09.2016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0582-E28A-4B64-86D8-473B3038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94A4-C929-460B-837D-59EC53B97AE5}" type="datetimeFigureOut">
              <a:rPr lang="en-US" smtClean="0"/>
              <a:t>12.09.2016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0582-E28A-4B64-86D8-473B3038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5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94A4-C929-460B-837D-59EC53B97AE5}" type="datetimeFigureOut">
              <a:rPr lang="en-US" smtClean="0"/>
              <a:t>12.09.2016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0582-E28A-4B64-86D8-473B3038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11694A4-C929-460B-837D-59EC53B97AE5}" type="datetimeFigureOut">
              <a:rPr lang="en-US" smtClean="0"/>
              <a:t>12.09.2016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E650582-E28A-4B64-86D8-473B3038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768117"/>
          </a:xfrm>
        </p:spPr>
        <p:txBody>
          <a:bodyPr>
            <a:normAutofit/>
          </a:bodyPr>
          <a:lstStyle/>
          <a:p>
            <a:r>
              <a:rPr lang="en-US" sz="6000" dirty="0" err="1"/>
              <a:t>Aplicație</a:t>
            </a:r>
            <a:r>
              <a:rPr lang="en-US" sz="6000" dirty="0"/>
              <a:t> desktop </a:t>
            </a:r>
            <a:r>
              <a:rPr lang="en-US" sz="6000" dirty="0" err="1"/>
              <a:t>pentru</a:t>
            </a:r>
            <a:r>
              <a:rPr lang="en-US" sz="6000" dirty="0"/>
              <a:t> </a:t>
            </a:r>
            <a:r>
              <a:rPr lang="en-US" sz="6000" dirty="0" err="1"/>
              <a:t>managementul</a:t>
            </a:r>
            <a:r>
              <a:rPr lang="en-US" sz="6000" dirty="0"/>
              <a:t> </a:t>
            </a:r>
            <a:r>
              <a:rPr lang="en-US" sz="6000" dirty="0" err="1"/>
              <a:t>proiectelor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308465"/>
            <a:ext cx="9418320" cy="318377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300" dirty="0"/>
              <a:t>Ababei Andrei</a:t>
            </a:r>
          </a:p>
          <a:p>
            <a:pPr algn="ctr"/>
            <a:endParaRPr lang="en-US" dirty="0"/>
          </a:p>
          <a:p>
            <a:pPr algn="ctr"/>
            <a:r>
              <a:rPr lang="it-IT" dirty="0"/>
              <a:t>Universitatea “Ovidius” din Constan</a:t>
            </a:r>
            <a:r>
              <a:rPr lang="ro-RO" dirty="0"/>
              <a:t>ț</a:t>
            </a:r>
            <a:r>
              <a:rPr lang="it-IT" dirty="0"/>
              <a:t>a</a:t>
            </a:r>
          </a:p>
          <a:p>
            <a:pPr algn="ctr"/>
            <a:endParaRPr lang="it-IT" dirty="0"/>
          </a:p>
          <a:p>
            <a:pPr algn="ctr"/>
            <a:r>
              <a:rPr lang="ro-RO" dirty="0"/>
              <a:t>Licență </a:t>
            </a:r>
            <a:r>
              <a:rPr lang="it-IT" dirty="0"/>
              <a:t>2016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Profesor: Lect. univ. Dr. Alexandrescu Adrian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610196"/>
            <a:ext cx="9418320" cy="3882044"/>
          </a:xfrm>
        </p:spPr>
        <p:txBody>
          <a:bodyPr/>
          <a:lstStyle/>
          <a:p>
            <a:r>
              <a:rPr lang="ro-RO" dirty="0"/>
              <a:t>Managementul proiectului</a:t>
            </a:r>
          </a:p>
          <a:p>
            <a:r>
              <a:rPr lang="ro-RO" dirty="0"/>
              <a:t>Modele de management</a:t>
            </a:r>
          </a:p>
          <a:p>
            <a:r>
              <a:rPr lang="ro-RO" dirty="0"/>
              <a:t>Tehnologii utilizate </a:t>
            </a:r>
          </a:p>
          <a:p>
            <a:r>
              <a:rPr lang="ro-RO" dirty="0"/>
              <a:t>Motivația</a:t>
            </a:r>
          </a:p>
          <a:p>
            <a:r>
              <a:rPr lang="ro-RO" dirty="0"/>
              <a:t>WProject</a:t>
            </a:r>
          </a:p>
          <a:p>
            <a:r>
              <a:rPr lang="ro-RO" dirty="0"/>
              <a:t>Dezvoltare pe viitor</a:t>
            </a:r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4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Managementul 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			„</a:t>
            </a:r>
            <a:r>
              <a:rPr lang="en-US" dirty="0" err="1"/>
              <a:t>arta</a:t>
            </a:r>
            <a:r>
              <a:rPr lang="en-US" dirty="0"/>
              <a:t> de </a:t>
            </a:r>
            <a:r>
              <a:rPr lang="ro-RO" dirty="0"/>
              <a:t>înfăptui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împreuna</a:t>
            </a:r>
            <a:r>
              <a:rPr lang="en-US" dirty="0"/>
              <a:t> cu </a:t>
            </a:r>
            <a:r>
              <a:rPr lang="en-US" dirty="0" err="1"/>
              <a:t>alți</a:t>
            </a:r>
            <a:r>
              <a:rPr lang="en-US" dirty="0"/>
              <a:t> </a:t>
            </a:r>
            <a:r>
              <a:rPr lang="en-US" dirty="0" err="1"/>
              <a:t>oameni</a:t>
            </a:r>
            <a:r>
              <a:rPr lang="ro-RO" dirty="0"/>
              <a:t>”</a:t>
            </a:r>
          </a:p>
          <a:p>
            <a:pPr marL="0" indent="0">
              <a:buNone/>
            </a:pPr>
            <a:br>
              <a:rPr lang="en-US" dirty="0"/>
            </a:br>
            <a:r>
              <a:rPr lang="ro-RO" dirty="0"/>
              <a:t>	 						– Mary </a:t>
            </a:r>
            <a:r>
              <a:rPr lang="ro-RO" dirty="0" err="1"/>
              <a:t>Follet</a:t>
            </a:r>
            <a:r>
              <a:rPr lang="ro-RO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904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Modele de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825704"/>
              </p:ext>
            </p:extLst>
          </p:nvPr>
        </p:nvGraphicFramePr>
        <p:xfrm>
          <a:off x="1261871" y="1616959"/>
          <a:ext cx="8594725" cy="216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61872" y="182880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Modelul Waterfall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869" y="363713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Modelul Agile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9228158"/>
              </p:ext>
            </p:extLst>
          </p:nvPr>
        </p:nvGraphicFramePr>
        <p:xfrm>
          <a:off x="1261870" y="3499658"/>
          <a:ext cx="8128000" cy="30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9476509" y="4364095"/>
            <a:ext cx="1258166" cy="1296958"/>
            <a:chOff x="5504656" y="989041"/>
            <a:chExt cx="1047750" cy="1047750"/>
          </a:xfrm>
          <a:solidFill>
            <a:srgbClr val="00CC00"/>
          </a:solidFill>
        </p:grpSpPr>
        <p:sp>
          <p:nvSpPr>
            <p:cNvPr id="10" name="Oval 9"/>
            <p:cNvSpPr/>
            <p:nvPr/>
          </p:nvSpPr>
          <p:spPr>
            <a:xfrm>
              <a:off x="5504656" y="989041"/>
              <a:ext cx="1047750" cy="1047750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11" name="Oval 4"/>
            <p:cNvSpPr txBox="1"/>
            <p:nvPr/>
          </p:nvSpPr>
          <p:spPr>
            <a:xfrm>
              <a:off x="5658095" y="1142480"/>
              <a:ext cx="740872" cy="7408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400" kern="1200" dirty="0"/>
                <a:t>Lansare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68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 utilizate</a:t>
            </a:r>
            <a:endParaRPr lang="en-US" dirty="0"/>
          </a:p>
        </p:txBody>
      </p:sp>
      <p:pic>
        <p:nvPicPr>
          <p:cNvPr id="1026" name="Picture 2" descr="http://devstickers.com/assets/img/pro/2p4i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118778"/>
            <a:ext cx="1871331" cy="18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thumb/1/13/Telerik_Logo.png/220px-Telerik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99" y="2420996"/>
            <a:ext cx="2095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2" y="2118778"/>
            <a:ext cx="3323418" cy="171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s.microsoft.co.il/gadib/wp-content/uploads/sites/1318/2014/09/signal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99" y="3990109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montegodata.co.uk/images/products/logoWinForms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661" y="4671146"/>
            <a:ext cx="30099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0864" y="4949900"/>
            <a:ext cx="15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latin typeface="Segoe UI" panose="020B0502040204020203" pitchFamily="34" charset="0"/>
                <a:cs typeface="Segoe UI" panose="020B0502040204020203" pitchFamily="34" charset="0"/>
              </a:rPr>
              <a:t>WinForms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6" name="Picture 12" descr="http://www.newtonsoft.com/content/images/twitter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411" y="497856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45188" y="4811400"/>
            <a:ext cx="1852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latin typeface="Segoe UI" panose="020B0502040204020203" pitchFamily="34" charset="0"/>
                <a:cs typeface="Segoe UI" panose="020B0502040204020203" pitchFamily="34" charset="0"/>
              </a:rPr>
              <a:t>Newtonsoft </a:t>
            </a:r>
          </a:p>
          <a:p>
            <a:r>
              <a:rPr lang="ro-RO" dirty="0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1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47" y="1828800"/>
            <a:ext cx="7494957" cy="4351338"/>
          </a:xfrm>
        </p:spPr>
      </p:pic>
    </p:spTree>
    <p:extLst>
      <p:ext uri="{BB962C8B-B14F-4D97-AF65-F5344CB8AC3E}">
        <p14:creationId xmlns:p14="http://schemas.microsoft.com/office/powerpoint/2010/main" val="322273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86" y="1946787"/>
            <a:ext cx="4603156" cy="4011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ro-RO" dirty="0"/>
              <a:t>WProject</a:t>
            </a:r>
            <a:endParaRPr lang="en-US" dirty="0"/>
          </a:p>
        </p:txBody>
      </p:sp>
      <p:sp>
        <p:nvSpPr>
          <p:cNvPr id="13" name="Content Placeholder 7"/>
          <p:cNvSpPr>
            <a:spLocks noGrp="1"/>
          </p:cNvSpPr>
          <p:nvPr>
            <p:ph idx="1"/>
          </p:nvPr>
        </p:nvSpPr>
        <p:spPr>
          <a:xfrm>
            <a:off x="5571942" y="1946787"/>
            <a:ext cx="5530198" cy="4011561"/>
          </a:xfrm>
        </p:spPr>
        <p:txBody>
          <a:bodyPr>
            <a:normAutofit/>
          </a:bodyPr>
          <a:lstStyle/>
          <a:p>
            <a:r>
              <a:rPr lang="ro-RO" dirty="0"/>
              <a:t>Aplicație pentru managementul task-urilor</a:t>
            </a:r>
          </a:p>
          <a:p>
            <a:r>
              <a:rPr lang="ro-RO" dirty="0"/>
              <a:t>Mod de lucru agile</a:t>
            </a:r>
          </a:p>
          <a:p>
            <a:r>
              <a:rPr lang="ro-RO" dirty="0"/>
              <a:t>Urmărirea progresului în timp real</a:t>
            </a:r>
          </a:p>
          <a:p>
            <a:r>
              <a:rPr lang="ro-RO" dirty="0"/>
              <a:t>Comunicarea cu membri echipei în mod eficient</a:t>
            </a:r>
          </a:p>
          <a:p>
            <a:r>
              <a:rPr lang="ro-RO" dirty="0"/>
              <a:t>Consum mic de </a:t>
            </a:r>
            <a:r>
              <a:rPr lang="ro-RO" dirty="0" err="1"/>
              <a:t>resurese</a:t>
            </a:r>
            <a:endParaRPr lang="ro-RO" dirty="0"/>
          </a:p>
          <a:p>
            <a:r>
              <a:rPr lang="ro-RO" dirty="0"/>
              <a:t>Urmărirea task-urilor în mod </a:t>
            </a:r>
            <a:r>
              <a:rPr lang="ro-RO" dirty="0" err="1"/>
              <a:t>dashboard</a:t>
            </a:r>
            <a:r>
              <a:rPr lang="ro-RO" dirty="0"/>
              <a:t> sau </a:t>
            </a:r>
            <a:r>
              <a:rPr lang="ro-RO" dirty="0" err="1"/>
              <a:t>timeline</a:t>
            </a:r>
            <a:endParaRPr lang="ro-RO" dirty="0"/>
          </a:p>
          <a:p>
            <a:r>
              <a:rPr lang="ro-RO" dirty="0"/>
              <a:t>Securitatea utilizatorilor</a:t>
            </a:r>
          </a:p>
          <a:p>
            <a:r>
              <a:rPr lang="ro-RO" dirty="0"/>
              <a:t>Administrare platformei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4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Dezvoltarea pe viitor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Implementarea pe alte platforme</a:t>
            </a:r>
          </a:p>
          <a:p>
            <a:r>
              <a:rPr lang="ro-RO" dirty="0"/>
              <a:t>Modul pentru afișarea task-urilor în mod personalizat</a:t>
            </a:r>
          </a:p>
          <a:p>
            <a:r>
              <a:rPr lang="ro-RO" dirty="0"/>
              <a:t>Modul pentru clienți</a:t>
            </a:r>
          </a:p>
          <a:p>
            <a:r>
              <a:rPr lang="ro-RO" dirty="0"/>
              <a:t>Modul pentru raportare</a:t>
            </a:r>
          </a:p>
          <a:p>
            <a:r>
              <a:rPr lang="ro-RO" dirty="0"/>
              <a:t>„</a:t>
            </a:r>
            <a:r>
              <a:rPr lang="ro-RO" dirty="0" err="1"/>
              <a:t>Installer</a:t>
            </a:r>
            <a:r>
              <a:rPr lang="ro-RO" dirty="0"/>
              <a:t>” automat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Vă mulțumesc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896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1779</TotalTime>
  <Words>416</Words>
  <Application>Microsoft Office PowerPoint</Application>
  <PresentationFormat>Widescreen</PresentationFormat>
  <Paragraphs>102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Segoe UI</vt:lpstr>
      <vt:lpstr>Wingdings 2</vt:lpstr>
      <vt:lpstr>View</vt:lpstr>
      <vt:lpstr>Aplicație desktop pentru managementul proiectelor</vt:lpstr>
      <vt:lpstr>PowerPoint Presentation</vt:lpstr>
      <vt:lpstr>Managementul proiectului</vt:lpstr>
      <vt:lpstr>Modele de management</vt:lpstr>
      <vt:lpstr>Tehnologii utilizate</vt:lpstr>
      <vt:lpstr>Motivația</vt:lpstr>
      <vt:lpstr>WProject</vt:lpstr>
      <vt:lpstr>Dezvoltarea pe viitor</vt:lpstr>
      <vt:lpstr>Vă mulțumesc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Ababei</dc:creator>
  <cp:lastModifiedBy>Andrei Ababei</cp:lastModifiedBy>
  <cp:revision>12</cp:revision>
  <dcterms:created xsi:type="dcterms:W3CDTF">2016-09-12T07:11:36Z</dcterms:created>
  <dcterms:modified xsi:type="dcterms:W3CDTF">2016-09-13T16:12:48Z</dcterms:modified>
</cp:coreProperties>
</file>