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60" d="100"/>
          <a:sy n="16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Dassow" userId="e0eb68c1541442bc" providerId="LiveId" clId="{48A768EE-94D3-471F-B442-BBD8F41962B0}"/>
    <pc:docChg chg="undo redo custSel addSld delSld modSld sldOrd">
      <pc:chgData name="Ingo Dassow" userId="e0eb68c1541442bc" providerId="LiveId" clId="{48A768EE-94D3-471F-B442-BBD8F41962B0}" dt="2021-12-31T09:58:19.614" v="1111" actId="478"/>
      <pc:docMkLst>
        <pc:docMk/>
      </pc:docMkLst>
      <pc:sldChg chg="addSp delSp modSp mod ord setBg">
        <pc:chgData name="Ingo Dassow" userId="e0eb68c1541442bc" providerId="LiveId" clId="{48A768EE-94D3-471F-B442-BBD8F41962B0}" dt="2021-12-31T09:58:19.614" v="1111" actId="478"/>
        <pc:sldMkLst>
          <pc:docMk/>
          <pc:sldMk cId="2638318829" sldId="256"/>
        </pc:sldMkLst>
        <pc:spChg chg="add del mod">
          <ac:chgData name="Ingo Dassow" userId="e0eb68c1541442bc" providerId="LiveId" clId="{48A768EE-94D3-471F-B442-BBD8F41962B0}" dt="2021-12-31T09:04:45.795" v="1033" actId="478"/>
          <ac:spMkLst>
            <pc:docMk/>
            <pc:sldMk cId="2638318829" sldId="256"/>
            <ac:spMk id="2" creationId="{A1F1188D-B7E9-40E6-81E6-5F34C449300E}"/>
          </ac:spMkLst>
        </pc:spChg>
        <pc:spChg chg="del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4" creationId="{D82627CE-BB1E-4252-BD88-5A0B49F78CD0}"/>
          </ac:spMkLst>
        </pc:spChg>
        <pc:spChg chg="del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5" creationId="{CB180F29-0DDE-482C-8DA2-B2302F811402}"/>
          </ac:spMkLst>
        </pc:spChg>
        <pc:spChg chg="del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6" creationId="{71F2773C-D039-40C0-959F-14229FE794E7}"/>
          </ac:spMkLst>
        </pc:spChg>
        <pc:spChg chg="del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7" creationId="{DBC0DEBF-5961-4B39-B7A8-EEAB7731F79F}"/>
          </ac:spMkLst>
        </pc:spChg>
        <pc:spChg chg="del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8" creationId="{61D79D30-7E6C-49B0-83BA-7F5D773B9862}"/>
          </ac:spMkLst>
        </pc:spChg>
        <pc:spChg chg="del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0" creationId="{868EF902-FC11-4C36-8753-D00F842754A9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1" creationId="{63990154-8EA2-454E-99EC-0884C5FD9F66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2" creationId="{D64B3DAE-21D7-4D02-A83B-CB6D9084F5E9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3" creationId="{5F7B6BEC-9104-4405-8DD4-CCD5CD0DAE6C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4" creationId="{D9DF6DFE-DE74-4303-A719-80438555E301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5" creationId="{A0BB3828-0F66-4B58-AF6A-A9248483510E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6" creationId="{4C05D1BF-C74C-45F4-B064-C65D2A95C33A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7" creationId="{CDA4DCAD-E673-4665-B78E-D0EA60EB8A2D}"/>
          </ac:spMkLst>
        </pc:spChg>
        <pc:spChg chg="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18" creationId="{54CEEDCE-E24B-4FD3-8D8E-56D9D603DE3E}"/>
          </ac:spMkLst>
        </pc:spChg>
        <pc:spChg chg="add del mod">
          <ac:chgData name="Ingo Dassow" userId="e0eb68c1541442bc" providerId="LiveId" clId="{48A768EE-94D3-471F-B442-BBD8F41962B0}" dt="2021-12-30T21:37:55.854" v="43" actId="478"/>
          <ac:spMkLst>
            <pc:docMk/>
            <pc:sldMk cId="2638318829" sldId="256"/>
            <ac:spMk id="20" creationId="{AA574260-B119-4409-94F2-615BB836E580}"/>
          </ac:spMkLst>
        </pc:spChg>
        <pc:spChg chg="add del mod">
          <ac:chgData name="Ingo Dassow" userId="e0eb68c1541442bc" providerId="LiveId" clId="{48A768EE-94D3-471F-B442-BBD8F41962B0}" dt="2021-12-31T07:46:32.144" v="850" actId="478"/>
          <ac:spMkLst>
            <pc:docMk/>
            <pc:sldMk cId="2638318829" sldId="256"/>
            <ac:spMk id="20" creationId="{CF2B18AA-19F6-45FA-A986-89F15F3CC767}"/>
          </ac:spMkLst>
        </pc:spChg>
        <pc:spChg chg="add del mod">
          <ac:chgData name="Ingo Dassow" userId="e0eb68c1541442bc" providerId="LiveId" clId="{48A768EE-94D3-471F-B442-BBD8F41962B0}" dt="2021-12-31T05:38:12.425" v="135" actId="21"/>
          <ac:spMkLst>
            <pc:docMk/>
            <pc:sldMk cId="2638318829" sldId="256"/>
            <ac:spMk id="21" creationId="{5E5EA17A-F566-4572-98DB-2E3B9666928F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22" creationId="{BA0F9789-B0DD-4A55-B599-E266EAE6F9D5}"/>
          </ac:spMkLst>
        </pc:spChg>
        <pc:spChg chg="add mod">
          <ac:chgData name="Ingo Dassow" userId="e0eb68c1541442bc" providerId="LiveId" clId="{48A768EE-94D3-471F-B442-BBD8F41962B0}" dt="2021-12-31T05:51:30.864" v="220" actId="164"/>
          <ac:spMkLst>
            <pc:docMk/>
            <pc:sldMk cId="2638318829" sldId="256"/>
            <ac:spMk id="23" creationId="{AC72110B-CD93-4853-A1AB-2278050D1542}"/>
          </ac:spMkLst>
        </pc:spChg>
        <pc:spChg chg="add mod">
          <ac:chgData name="Ingo Dassow" userId="e0eb68c1541442bc" providerId="LiveId" clId="{48A768EE-94D3-471F-B442-BBD8F41962B0}" dt="2021-12-31T05:51:38.454" v="221" actId="164"/>
          <ac:spMkLst>
            <pc:docMk/>
            <pc:sldMk cId="2638318829" sldId="256"/>
            <ac:spMk id="24" creationId="{EDF92841-B884-4D27-967E-CCAA3EB4F193}"/>
          </ac:spMkLst>
        </pc:spChg>
        <pc:spChg chg="add mod">
          <ac:chgData name="Ingo Dassow" userId="e0eb68c1541442bc" providerId="LiveId" clId="{48A768EE-94D3-471F-B442-BBD8F41962B0}" dt="2021-12-31T05:51:45.023" v="222" actId="164"/>
          <ac:spMkLst>
            <pc:docMk/>
            <pc:sldMk cId="2638318829" sldId="256"/>
            <ac:spMk id="25" creationId="{5A58ABBB-0604-4BE9-9058-3DFD574F87A7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26" creationId="{6E0B70E3-E32E-4EEB-941F-5863EE5AAAFB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27" creationId="{CD4FF84C-ED42-45D9-9AFE-98E973B8E837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28" creationId="{AE484E69-5825-4638-A3B5-1D5F18FCA4C2}"/>
          </ac:spMkLst>
        </pc:spChg>
        <pc:spChg chg="add mod">
          <ac:chgData name="Ingo Dassow" userId="e0eb68c1541442bc" providerId="LiveId" clId="{48A768EE-94D3-471F-B442-BBD8F41962B0}" dt="2021-12-31T07:19:18.668" v="773" actId="20577"/>
          <ac:spMkLst>
            <pc:docMk/>
            <pc:sldMk cId="2638318829" sldId="256"/>
            <ac:spMk id="29" creationId="{27FEA80F-141C-4137-B971-779D39B5060D}"/>
          </ac:spMkLst>
        </pc:spChg>
        <pc:spChg chg="add mod">
          <ac:chgData name="Ingo Dassow" userId="e0eb68c1541442bc" providerId="LiveId" clId="{48A768EE-94D3-471F-B442-BBD8F41962B0}" dt="2021-12-31T07:19:02.222" v="769" actId="20577"/>
          <ac:spMkLst>
            <pc:docMk/>
            <pc:sldMk cId="2638318829" sldId="256"/>
            <ac:spMk id="30" creationId="{2AF69629-17CD-4BEC-9E2E-78D9567C873E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31" creationId="{E352C4D4-6680-4CAC-8CC5-64E5331B7C1E}"/>
          </ac:spMkLst>
        </pc:spChg>
        <pc:spChg chg="add mod">
          <ac:chgData name="Ingo Dassow" userId="e0eb68c1541442bc" providerId="LiveId" clId="{48A768EE-94D3-471F-B442-BBD8F41962B0}" dt="2021-12-31T07:01:07.878" v="508" actId="164"/>
          <ac:spMkLst>
            <pc:docMk/>
            <pc:sldMk cId="2638318829" sldId="256"/>
            <ac:spMk id="32" creationId="{A677912C-D47E-42EC-A746-E2135FDF533B}"/>
          </ac:spMkLst>
        </pc:spChg>
        <pc:spChg chg="add mod">
          <ac:chgData name="Ingo Dassow" userId="e0eb68c1541442bc" providerId="LiveId" clId="{48A768EE-94D3-471F-B442-BBD8F41962B0}" dt="2021-12-31T07:01:16.778" v="509" actId="164"/>
          <ac:spMkLst>
            <pc:docMk/>
            <pc:sldMk cId="2638318829" sldId="256"/>
            <ac:spMk id="33" creationId="{DC96F662-3D6A-40C9-B4BD-2F5231F418E6}"/>
          </ac:spMkLst>
        </pc:spChg>
        <pc:spChg chg="add mod">
          <ac:chgData name="Ingo Dassow" userId="e0eb68c1541442bc" providerId="LiveId" clId="{48A768EE-94D3-471F-B442-BBD8F41962B0}" dt="2021-12-31T07:01:27.450" v="510" actId="164"/>
          <ac:spMkLst>
            <pc:docMk/>
            <pc:sldMk cId="2638318829" sldId="256"/>
            <ac:spMk id="34" creationId="{755E932A-E670-4829-B8B6-48520E4B3B8F}"/>
          </ac:spMkLst>
        </pc:spChg>
        <pc:spChg chg="add del mod">
          <ac:chgData name="Ingo Dassow" userId="e0eb68c1541442bc" providerId="LiveId" clId="{48A768EE-94D3-471F-B442-BBD8F41962B0}" dt="2021-12-31T07:07:51.996" v="622" actId="478"/>
          <ac:spMkLst>
            <pc:docMk/>
            <pc:sldMk cId="2638318829" sldId="256"/>
            <ac:spMk id="36" creationId="{EF82C618-7A5F-448F-A773-A3201D0C7F91}"/>
          </ac:spMkLst>
        </pc:spChg>
        <pc:spChg chg="add mod">
          <ac:chgData name="Ingo Dassow" userId="e0eb68c1541442bc" providerId="LiveId" clId="{48A768EE-94D3-471F-B442-BBD8F41962B0}" dt="2021-12-31T05:44:00.976" v="168"/>
          <ac:spMkLst>
            <pc:docMk/>
            <pc:sldMk cId="2638318829" sldId="256"/>
            <ac:spMk id="42" creationId="{7C7C94BF-058A-4018-B8A9-F76CC98359CC}"/>
          </ac:spMkLst>
        </pc:spChg>
        <pc:spChg chg="add mod">
          <ac:chgData name="Ingo Dassow" userId="e0eb68c1541442bc" providerId="LiveId" clId="{48A768EE-94D3-471F-B442-BBD8F41962B0}" dt="2021-12-31T06:44:48.180" v="263" actId="165"/>
          <ac:spMkLst>
            <pc:docMk/>
            <pc:sldMk cId="2638318829" sldId="256"/>
            <ac:spMk id="45" creationId="{8F1438DE-5B52-4302-AEEC-8B5714674C9E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47" creationId="{A7797EFE-9215-400C-BEE6-5DD73829E9C3}"/>
          </ac:spMkLst>
        </pc:spChg>
        <pc:spChg chg="add del mod">
          <ac:chgData name="Ingo Dassow" userId="e0eb68c1541442bc" providerId="LiveId" clId="{48A768EE-94D3-471F-B442-BBD8F41962B0}" dt="2021-12-31T09:05:13.448" v="1036" actId="478"/>
          <ac:spMkLst>
            <pc:docMk/>
            <pc:sldMk cId="2638318829" sldId="256"/>
            <ac:spMk id="48" creationId="{5845ED6A-9710-4C3A-8209-8886F2C3C5CE}"/>
          </ac:spMkLst>
        </pc:spChg>
        <pc:spChg chg="mod">
          <ac:chgData name="Ingo Dassow" userId="e0eb68c1541442bc" providerId="LiveId" clId="{48A768EE-94D3-471F-B442-BBD8F41962B0}" dt="2021-12-31T06:44:48.180" v="263" actId="165"/>
          <ac:spMkLst>
            <pc:docMk/>
            <pc:sldMk cId="2638318829" sldId="256"/>
            <ac:spMk id="49" creationId="{A15BE963-A5F1-40AA-9996-43AC6FD691F0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49" creationId="{F89216D1-064C-418A-AA54-5EB30AB4EB41}"/>
          </ac:spMkLst>
        </pc:spChg>
        <pc:spChg chg="add del mod">
          <ac:chgData name="Ingo Dassow" userId="e0eb68c1541442bc" providerId="LiveId" clId="{48A768EE-94D3-471F-B442-BBD8F41962B0}" dt="2021-12-31T09:05:21.960" v="1037" actId="478"/>
          <ac:spMkLst>
            <pc:docMk/>
            <pc:sldMk cId="2638318829" sldId="256"/>
            <ac:spMk id="50" creationId="{9E22EC71-79B0-4B6D-B24F-55E371794A16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52" creationId="{67C3048A-4AC3-4DD6-81CE-9E278E654F61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53" creationId="{24C013DC-905A-4A5A-8736-D2F8F840FBC1}"/>
          </ac:spMkLst>
        </pc:spChg>
        <pc:spChg chg="mod">
          <ac:chgData name="Ingo Dassow" userId="e0eb68c1541442bc" providerId="LiveId" clId="{48A768EE-94D3-471F-B442-BBD8F41962B0}" dt="2021-12-31T06:44:37.884" v="261" actId="165"/>
          <ac:spMkLst>
            <pc:docMk/>
            <pc:sldMk cId="2638318829" sldId="256"/>
            <ac:spMk id="53" creationId="{95C2CE24-1E3C-4FE8-80FE-12F265B346B6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56" creationId="{527F7588-000F-4935-AA4C-B310673D7BB9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57" creationId="{097A7238-64DC-4948-824C-81E808E9ED72}"/>
          </ac:spMkLst>
        </pc:spChg>
        <pc:spChg chg="mod">
          <ac:chgData name="Ingo Dassow" userId="e0eb68c1541442bc" providerId="LiveId" clId="{48A768EE-94D3-471F-B442-BBD8F41962B0}" dt="2021-12-31T06:44:37.884" v="261" actId="165"/>
          <ac:spMkLst>
            <pc:docMk/>
            <pc:sldMk cId="2638318829" sldId="256"/>
            <ac:spMk id="57" creationId="{56DBD135-26E7-4998-8518-3E54C89958A4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58" creationId="{44190D9D-36A6-433D-A9C4-D52B77D929B7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61" creationId="{ECDCC5F1-315C-4672-A294-715EC96CEFC6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64" creationId="{A71CDF2C-72C7-4EB3-A922-C3601E75D96D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65" creationId="{1E231E7B-DE86-4F6F-9402-8109C5C3C496}"/>
          </ac:spMkLst>
        </pc:spChg>
        <pc:spChg chg="mod">
          <ac:chgData name="Ingo Dassow" userId="e0eb68c1541442bc" providerId="LiveId" clId="{48A768EE-94D3-471F-B442-BBD8F41962B0}" dt="2021-12-31T07:00:19.575" v="504" actId="165"/>
          <ac:spMkLst>
            <pc:docMk/>
            <pc:sldMk cId="2638318829" sldId="256"/>
            <ac:spMk id="65" creationId="{DD09BBE0-66B3-46A4-837A-13EA02C6A333}"/>
          </ac:spMkLst>
        </pc:spChg>
        <pc:spChg chg="mod">
          <ac:chgData name="Ingo Dassow" userId="e0eb68c1541442bc" providerId="LiveId" clId="{48A768EE-94D3-471F-B442-BBD8F41962B0}" dt="2021-12-31T07:00:19.575" v="504" actId="165"/>
          <ac:spMkLst>
            <pc:docMk/>
            <pc:sldMk cId="2638318829" sldId="256"/>
            <ac:spMk id="68" creationId="{62FD7EF9-4598-4D69-A600-A448EC190A19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68" creationId="{B2E260E1-32E8-4E4A-A29A-06847AF1D3AA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69" creationId="{F111A3EF-C749-4D35-A14E-5D7791A358A6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72" creationId="{046F8078-B26E-4E0B-9612-A3AFE26A9019}"/>
          </ac:spMkLst>
        </pc:spChg>
        <pc:spChg chg="mod">
          <ac:chgData name="Ingo Dassow" userId="e0eb68c1541442bc" providerId="LiveId" clId="{48A768EE-94D3-471F-B442-BBD8F41962B0}" dt="2021-12-31T07:00:19.575" v="504" actId="165"/>
          <ac:spMkLst>
            <pc:docMk/>
            <pc:sldMk cId="2638318829" sldId="256"/>
            <ac:spMk id="72" creationId="{996126B5-ED7E-4173-9208-6F298E6D110C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73" creationId="{C8DC56A1-C2B3-414C-948F-8F3EFB1E1D2D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76" creationId="{C7936869-7A59-4C1E-AEE9-14251F86E1E8}"/>
          </ac:spMkLst>
        </pc:spChg>
        <pc:spChg chg="add del mod">
          <ac:chgData name="Ingo Dassow" userId="e0eb68c1541442bc" providerId="LiveId" clId="{48A768EE-94D3-471F-B442-BBD8F41962B0}" dt="2021-12-31T05:52:43.157" v="240" actId="478"/>
          <ac:spMkLst>
            <pc:docMk/>
            <pc:sldMk cId="2638318829" sldId="256"/>
            <ac:spMk id="76" creationId="{F858768A-8649-4100-B296-60504DE884C0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79" creationId="{6B7B20D6-0150-4449-829D-F3FD32085F66}"/>
          </ac:spMkLst>
        </pc:spChg>
        <pc:spChg chg="add del mod ord">
          <ac:chgData name="Ingo Dassow" userId="e0eb68c1541442bc" providerId="LiveId" clId="{48A768EE-94D3-471F-B442-BBD8F41962B0}" dt="2021-12-31T07:17:33.980" v="762" actId="478"/>
          <ac:spMkLst>
            <pc:docMk/>
            <pc:sldMk cId="2638318829" sldId="256"/>
            <ac:spMk id="80" creationId="{B74E5CC1-7009-4A7B-B71A-6A3763012728}"/>
          </ac:spMkLst>
        </pc:spChg>
        <pc:spChg chg="add del mod ord">
          <ac:chgData name="Ingo Dassow" userId="e0eb68c1541442bc" providerId="LiveId" clId="{48A768EE-94D3-471F-B442-BBD8F41962B0}" dt="2021-12-31T06:48:04.233" v="367" actId="478"/>
          <ac:spMkLst>
            <pc:docMk/>
            <pc:sldMk cId="2638318829" sldId="256"/>
            <ac:spMk id="81" creationId="{7E28B7EE-C819-43AD-8498-FC0BCA889DA3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82" creationId="{30EA6D8C-E612-49B9-8B0F-39EE1F2AA2E3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84" creationId="{F550CD0A-AB91-4D07-9889-CAD3852EA48C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85" creationId="{16D1B7A1-410B-4006-8C76-B4212157C0FA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85" creationId="{1F4526B3-B8DC-451C-8AA0-83D06B06433E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86" creationId="{4474E289-C4D5-4429-89C2-1BF0F9D1B84D}"/>
          </ac:spMkLst>
        </pc:spChg>
        <pc:spChg chg="add del mod">
          <ac:chgData name="Ingo Dassow" userId="e0eb68c1541442bc" providerId="LiveId" clId="{48A768EE-94D3-471F-B442-BBD8F41962B0}" dt="2021-12-31T06:57:28.682" v="494" actId="478"/>
          <ac:spMkLst>
            <pc:docMk/>
            <pc:sldMk cId="2638318829" sldId="256"/>
            <ac:spMk id="87" creationId="{FD985AA9-DAE4-40BE-BAA6-152FC78EAA0E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88" creationId="{387E0CD8-3163-4CBE-986C-7BC4CDF6B931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89" creationId="{77A36EC5-38F7-4D27-B2DD-3F511508D0BB}"/>
          </ac:spMkLst>
        </pc:spChg>
        <pc:spChg chg="add del mod">
          <ac:chgData name="Ingo Dassow" userId="e0eb68c1541442bc" providerId="LiveId" clId="{48A768EE-94D3-471F-B442-BBD8F41962B0}" dt="2021-12-31T09:56:58.176" v="1102" actId="478"/>
          <ac:spMkLst>
            <pc:docMk/>
            <pc:sldMk cId="2638318829" sldId="256"/>
            <ac:spMk id="90" creationId="{0C9F481C-BD4B-4677-A80A-11C9DAF7624D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91" creationId="{60FBE78C-5E03-429B-ADB0-C7C8E1D723C2}"/>
          </ac:spMkLst>
        </pc:spChg>
        <pc:spChg chg="add del mod">
          <ac:chgData name="Ingo Dassow" userId="e0eb68c1541442bc" providerId="LiveId" clId="{48A768EE-94D3-471F-B442-BBD8F41962B0}" dt="2021-12-31T09:58:18.046" v="1110" actId="478"/>
          <ac:spMkLst>
            <pc:docMk/>
            <pc:sldMk cId="2638318829" sldId="256"/>
            <ac:spMk id="92" creationId="{52D498AB-BFF8-41E0-9559-4D818124D683}"/>
          </ac:spMkLst>
        </pc:spChg>
        <pc:spChg chg="add del mod">
          <ac:chgData name="Ingo Dassow" userId="e0eb68c1541442bc" providerId="LiveId" clId="{48A768EE-94D3-471F-B442-BBD8F41962B0}" dt="2021-12-31T07:02:11.066" v="524" actId="478"/>
          <ac:spMkLst>
            <pc:docMk/>
            <pc:sldMk cId="2638318829" sldId="256"/>
            <ac:spMk id="92" creationId="{AE0C9E51-5225-4024-854D-026374D8C612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93" creationId="{81DAEAD9-FAED-4F9F-9DAF-A6C768FA3185}"/>
          </ac:spMkLst>
        </pc:spChg>
        <pc:spChg chg="add del mod">
          <ac:chgData name="Ingo Dassow" userId="e0eb68c1541442bc" providerId="LiveId" clId="{48A768EE-94D3-471F-B442-BBD8F41962B0}" dt="2021-12-31T09:58:19.614" v="1111" actId="478"/>
          <ac:spMkLst>
            <pc:docMk/>
            <pc:sldMk cId="2638318829" sldId="256"/>
            <ac:spMk id="94" creationId="{DDCDAAA8-3F4A-4AD1-82DF-2098FFD216F4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95" creationId="{98D8A6D1-96F0-459A-80C5-D6BC0C9A40B6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96" creationId="{3735518A-4DA4-45AE-BF40-E0AC3C9E3CBE}"/>
          </ac:spMkLst>
        </pc:spChg>
        <pc:spChg chg="add del mod">
          <ac:chgData name="Ingo Dassow" userId="e0eb68c1541442bc" providerId="LiveId" clId="{48A768EE-94D3-471F-B442-BBD8F41962B0}" dt="2021-12-31T07:51:17.238" v="855" actId="21"/>
          <ac:spMkLst>
            <pc:docMk/>
            <pc:sldMk cId="2638318829" sldId="256"/>
            <ac:spMk id="96" creationId="{42BDDCC8-FA63-43A3-8168-8F7E45C8DF86}"/>
          </ac:spMkLst>
        </pc:spChg>
        <pc:spChg chg="add del mod">
          <ac:chgData name="Ingo Dassow" userId="e0eb68c1541442bc" providerId="LiveId" clId="{48A768EE-94D3-471F-B442-BBD8F41962B0}" dt="2021-12-31T07:17:17.373" v="761" actId="478"/>
          <ac:spMkLst>
            <pc:docMk/>
            <pc:sldMk cId="2638318829" sldId="256"/>
            <ac:spMk id="97" creationId="{B22A8817-21E9-431B-8BA9-E5ABB4B3218F}"/>
          </ac:spMkLst>
        </pc:spChg>
        <pc:spChg chg="add del mod ord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98" creationId="{6F4CFF4B-1B8D-41DD-9436-940BD28C4494}"/>
          </ac:spMkLst>
        </pc:spChg>
        <pc:spChg chg="add del mod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99" creationId="{9DDCFE83-B43E-4533-8A82-ABACAE620400}"/>
          </ac:spMkLst>
        </pc:spChg>
        <pc:spChg chg="add del mod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00" creationId="{B5CFC384-C120-4F8E-984E-ED76A97B450A}"/>
          </ac:spMkLst>
        </pc:spChg>
        <pc:spChg chg="add 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01" creationId="{7506F67A-658E-4162-8D24-A1BF0E324B23}"/>
          </ac:spMkLst>
        </pc:spChg>
        <pc:spChg chg="add del mod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02" creationId="{A51D0532-F475-416B-A726-03D20D0116FB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04" creationId="{7109030B-CF4B-4416-BCA9-F4FC421D7440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05" creationId="{EA2E9D03-2D87-450E-AF0F-5E803A24088D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09" creationId="{C390485F-07B0-419C-82C6-AC95C7275B4F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10" creationId="{45A07E78-70CA-4000-BFD9-E771F46EEB5F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112" creationId="{9A2076F0-0390-4D35-B871-D42F88247659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13" creationId="{6820FF00-51CA-47CD-AB82-30E038800014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16" creationId="{182CA05D-A8C7-4C55-90A4-EDDA2C55FCD5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119" creationId="{93576416-EFED-46F0-B0C8-5BF34AD47BC8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21" creationId="{B5085733-72E6-4FAD-8D08-65DCEC481142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23" creationId="{BCA8D2E1-5E52-4D27-BEA0-1CD5D027CE5D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25" creationId="{E74FDEF9-899A-4DFE-8B12-2A4A2C4967F7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28" creationId="{459A5B27-F997-4BE1-94E0-B85B4B89FD00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30" creationId="{93F5665A-B6E7-4698-BBA9-706103117154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33" creationId="{ADC1819C-AB80-4686-8646-C6F85A90918E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34" creationId="{3268ACAF-1CBE-4289-8839-698ADC5D5939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35" creationId="{B55C8135-74E1-41DB-A6EF-A92EDEAB18D2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41" creationId="{11F352E2-ECC4-45A7-B280-37BED83EB253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44" creationId="{CE08C7F5-A231-4CDC-AA18-1F5BABB33FD6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50" creationId="{342429FD-E303-4037-A4AF-0B1211F87C74}"/>
          </ac:spMkLst>
        </pc:spChg>
        <pc:spChg chg="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53" creationId="{7718D01F-34F3-4AE0-B327-FB2ACA33AE5B}"/>
          </ac:spMkLst>
        </pc:spChg>
        <pc:spChg chg="add del mod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56" creationId="{510CCF8D-AA2C-4E90-A540-D35CFC3C7B03}"/>
          </ac:spMkLst>
        </pc:spChg>
        <pc:spChg chg="add del mod">
          <ac:chgData name="Ingo Dassow" userId="e0eb68c1541442bc" providerId="LiveId" clId="{48A768EE-94D3-471F-B442-BBD8F41962B0}" dt="2021-12-31T08:35:01.925" v="897" actId="478"/>
          <ac:spMkLst>
            <pc:docMk/>
            <pc:sldMk cId="2638318829" sldId="256"/>
            <ac:spMk id="157" creationId="{33B256C7-29EB-4F8F-A969-3ECF2CC4E6E7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57" creationId="{78E79F28-6575-498A-89FD-2E3AED2EAF34}"/>
          </ac:spMkLst>
        </pc:spChg>
        <pc:spChg chg="add del mod">
          <ac:chgData name="Ingo Dassow" userId="e0eb68c1541442bc" providerId="LiveId" clId="{48A768EE-94D3-471F-B442-BBD8F41962B0}" dt="2021-12-31T08:35:04.821" v="898" actId="478"/>
          <ac:spMkLst>
            <pc:docMk/>
            <pc:sldMk cId="2638318829" sldId="256"/>
            <ac:spMk id="158" creationId="{F9A5E743-1C3C-45C3-A296-1BDC5DED855D}"/>
          </ac:spMkLst>
        </pc:spChg>
        <pc:spChg chg="add 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59" creationId="{85F56712-8311-4943-A1BC-09FE7AFAD3D1}"/>
          </ac:spMkLst>
        </pc:spChg>
        <pc:spChg chg="add del mod topLvl">
          <ac:chgData name="Ingo Dassow" userId="e0eb68c1541442bc" providerId="LiveId" clId="{48A768EE-94D3-471F-B442-BBD8F41962B0}" dt="2021-12-31T09:01:06.680" v="1013" actId="21"/>
          <ac:spMkLst>
            <pc:docMk/>
            <pc:sldMk cId="2638318829" sldId="256"/>
            <ac:spMk id="160" creationId="{13AE7C44-75D8-44D6-9185-20C87ECE6F08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61" creationId="{E6548307-F7ED-43BC-A7B5-665DD8D40084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162" creationId="{CA9CDE96-6B33-4138-AEB9-8004DC8C8A11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163" creationId="{824222EE-C54A-4998-B9B7-4922FF58399E}"/>
          </ac:spMkLst>
        </pc:spChg>
        <pc:spChg chg="add del mod">
          <ac:chgData name="Ingo Dassow" userId="e0eb68c1541442bc" providerId="LiveId" clId="{48A768EE-94D3-471F-B442-BBD8F41962B0}" dt="2021-12-31T08:36:20.486" v="906" actId="478"/>
          <ac:spMkLst>
            <pc:docMk/>
            <pc:sldMk cId="2638318829" sldId="256"/>
            <ac:spMk id="164" creationId="{4BC694FD-E568-4C3A-847B-25583B4C3FD6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64" creationId="{A2BC208D-F5C3-4FC6-A2EA-AE825BDB509A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165" creationId="{B0D1ADDC-BAA9-4AA5-B11F-62AC1021B196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66" creationId="{4B0A54C2-85F7-476C-A41E-222EBEABADC9}"/>
          </ac:spMkLst>
        </pc:spChg>
        <pc:spChg chg="add del mod">
          <ac:chgData name="Ingo Dassow" userId="e0eb68c1541442bc" providerId="LiveId" clId="{48A768EE-94D3-471F-B442-BBD8F41962B0}" dt="2021-12-31T08:36:20.486" v="906" actId="478"/>
          <ac:spMkLst>
            <pc:docMk/>
            <pc:sldMk cId="2638318829" sldId="256"/>
            <ac:spMk id="167" creationId="{BE574E71-0AAF-4CDD-BA0D-F2E8873DAC75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69" creationId="{B25C6D89-7AF5-46E4-8EDC-D91CFE4F21FA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69" creationId="{D4CB56A8-BB0B-4A71-8F4A-08098116EC41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71" creationId="{F40AAAFD-C41C-4FBE-980C-362F8DF8658C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73" creationId="{BC101B7C-B6AF-479A-A1DC-12E813FAC5CF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74" creationId="{EC06AAD7-2050-47CC-B452-DC97CB5E3DC2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77" creationId="{54B3E3B0-9FC3-4125-BA34-031241D9D099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77" creationId="{81BC53AB-665B-4046-AF24-07D10AD2CD76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80" creationId="{B31B6FF3-90A6-4086-AF02-18531C9B9AA8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80" creationId="{E3DD942E-EA86-472C-8674-DFA15A8E152F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86" creationId="{A3B0F056-E4D4-44BF-85E8-4E01E850C19F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87" creationId="{7FFE3E92-B7C5-453A-B68B-E47DB75A0724}"/>
          </ac:spMkLst>
        </pc:spChg>
        <pc:spChg chg="mod">
          <ac:chgData name="Ingo Dassow" userId="e0eb68c1541442bc" providerId="LiveId" clId="{48A768EE-94D3-471F-B442-BBD8F41962B0}" dt="2021-12-31T09:57:42.886" v="1105"/>
          <ac:spMkLst>
            <pc:docMk/>
            <pc:sldMk cId="2638318829" sldId="256"/>
            <ac:spMk id="189" creationId="{36588F60-962A-42E7-A7E8-92EEEE150753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89" creationId="{E2B309FF-0255-4F1F-B66E-003220A40392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192" creationId="{0393D13C-B943-4F69-99A7-4802D4467123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92" creationId="{E370410E-8B9F-47A5-8B20-C67937C8DE8D}"/>
          </ac:spMkLst>
        </pc:spChg>
        <pc:spChg chg="add del mod">
          <ac:chgData name="Ingo Dassow" userId="e0eb68c1541442bc" providerId="LiveId" clId="{48A768EE-94D3-471F-B442-BBD8F41962B0}" dt="2021-12-31T09:58:09.806" v="1108" actId="478"/>
          <ac:spMkLst>
            <pc:docMk/>
            <pc:sldMk cId="2638318829" sldId="256"/>
            <ac:spMk id="193" creationId="{6A7586C5-3645-4B31-83EE-BA10D71B1669}"/>
          </ac:spMkLst>
        </pc:spChg>
        <pc:spChg chg="add del mod">
          <ac:chgData name="Ingo Dassow" userId="e0eb68c1541442bc" providerId="LiveId" clId="{48A768EE-94D3-471F-B442-BBD8F41962B0}" dt="2021-12-31T09:58:12.766" v="1109" actId="478"/>
          <ac:spMkLst>
            <pc:docMk/>
            <pc:sldMk cId="2638318829" sldId="256"/>
            <ac:spMk id="194" creationId="{995EB438-150C-437A-A9A4-65EBF3FD8996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94" creationId="{E3A3C1A0-254D-4C36-9F79-1D3D8D41509F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195" creationId="{01FED123-38C8-44BA-8FB5-D6ADD5B3FA31}"/>
          </ac:spMkLst>
        </pc:spChg>
        <pc:spChg chg="add mod">
          <ac:chgData name="Ingo Dassow" userId="e0eb68c1541442bc" providerId="LiveId" clId="{48A768EE-94D3-471F-B442-BBD8F41962B0}" dt="2021-12-31T09:58:02.704" v="1107" actId="1076"/>
          <ac:spMkLst>
            <pc:docMk/>
            <pc:sldMk cId="2638318829" sldId="256"/>
            <ac:spMk id="196" creationId="{AA58BDA3-8ED6-4FAF-AFAD-C0D15951DD93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97" creationId="{A392E235-0A9A-4A05-8689-8BDEE8F37FEA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199" creationId="{0AA1D6BD-5C3D-4F62-A719-C7EE8545E86B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205" creationId="{1312B466-FED2-46FA-ADD8-8FFF220B3011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208" creationId="{7AF9A64B-5408-4A3A-9630-67F6411A36C7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214" creationId="{11A9DC4A-6040-4E90-ADAF-F28002F07C67}"/>
          </ac:spMkLst>
        </pc:spChg>
        <pc:spChg chg="mod">
          <ac:chgData name="Ingo Dassow" userId="e0eb68c1541442bc" providerId="LiveId" clId="{48A768EE-94D3-471F-B442-BBD8F41962B0}" dt="2021-12-31T08:34:44.636" v="895"/>
          <ac:spMkLst>
            <pc:docMk/>
            <pc:sldMk cId="2638318829" sldId="256"/>
            <ac:spMk id="217" creationId="{4A4CFBE9-AB77-4544-9628-FA1B4C6834F7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220" creationId="{1BE934E8-698C-49DB-976D-EFC833018E85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221" creationId="{1428B903-186D-4C7E-A8A1-79DB48886F47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222" creationId="{99EFFF6A-94F5-4F0B-85D7-E40E1960A9DA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223" creationId="{BBB83051-B811-4D6B-8560-CEE6489B0559}"/>
          </ac:spMkLst>
        </pc:spChg>
        <pc:spChg chg="add del mod">
          <ac:chgData name="Ingo Dassow" userId="e0eb68c1541442bc" providerId="LiveId" clId="{48A768EE-94D3-471F-B442-BBD8F41962B0}" dt="2021-12-31T08:36:28.550" v="907" actId="478"/>
          <ac:spMkLst>
            <pc:docMk/>
            <pc:sldMk cId="2638318829" sldId="256"/>
            <ac:spMk id="224" creationId="{CBFA191F-0DE8-42FF-9798-96991D315F07}"/>
          </ac:spMkLst>
        </pc:spChg>
        <pc:grpChg chg="add mod topLvl">
          <ac:chgData name="Ingo Dassow" userId="e0eb68c1541442bc" providerId="LiveId" clId="{48A768EE-94D3-471F-B442-BBD8F41962B0}" dt="2021-12-31T06:48:21.420" v="368" actId="164"/>
          <ac:grpSpMkLst>
            <pc:docMk/>
            <pc:sldMk cId="2638318829" sldId="256"/>
            <ac:grpSpMk id="9" creationId="{173955CB-C69B-4B9E-B0C0-F0F4525C796D}"/>
          </ac:grpSpMkLst>
        </pc:grpChg>
        <pc:grpChg chg="add mod topLvl">
          <ac:chgData name="Ingo Dassow" userId="e0eb68c1541442bc" providerId="LiveId" clId="{48A768EE-94D3-471F-B442-BBD8F41962B0}" dt="2021-12-31T06:48:21.420" v="368" actId="164"/>
          <ac:grpSpMkLst>
            <pc:docMk/>
            <pc:sldMk cId="2638318829" sldId="256"/>
            <ac:grpSpMk id="48" creationId="{940E8CA2-700E-429F-81A8-E69B6F0A450A}"/>
          </ac:grpSpMkLst>
        </pc:grpChg>
        <pc:grpChg chg="add mod topLvl">
          <ac:chgData name="Ingo Dassow" userId="e0eb68c1541442bc" providerId="LiveId" clId="{48A768EE-94D3-471F-B442-BBD8F41962B0}" dt="2021-12-31T06:48:28.868" v="369" actId="164"/>
          <ac:grpSpMkLst>
            <pc:docMk/>
            <pc:sldMk cId="2638318829" sldId="256"/>
            <ac:grpSpMk id="52" creationId="{65D6D304-E25C-439F-AF3D-2F2E53675662}"/>
          </ac:grpSpMkLst>
        </pc:grpChg>
        <pc:grpChg chg="add mod topLvl">
          <ac:chgData name="Ingo Dassow" userId="e0eb68c1541442bc" providerId="LiveId" clId="{48A768EE-94D3-471F-B442-BBD8F41962B0}" dt="2021-12-31T06:48:28.868" v="369" actId="164"/>
          <ac:grpSpMkLst>
            <pc:docMk/>
            <pc:sldMk cId="2638318829" sldId="256"/>
            <ac:grpSpMk id="56" creationId="{D73C6077-4216-4693-BBCA-EB577C5DFE21}"/>
          </ac:grpSpMkLst>
        </pc:grpChg>
        <pc:grpChg chg="add del mod ord">
          <ac:chgData name="Ingo Dassow" userId="e0eb68c1541442bc" providerId="LiveId" clId="{48A768EE-94D3-471F-B442-BBD8F41962B0}" dt="2021-12-31T06:44:48.180" v="263" actId="165"/>
          <ac:grpSpMkLst>
            <pc:docMk/>
            <pc:sldMk cId="2638318829" sldId="256"/>
            <ac:grpSpMk id="60" creationId="{DE876FD8-A7C2-449C-8A81-992F6CC0A2B3}"/>
          </ac:grpSpMkLst>
        </pc:grpChg>
        <pc:grpChg chg="add del mod ord">
          <ac:chgData name="Ingo Dassow" userId="e0eb68c1541442bc" providerId="LiveId" clId="{48A768EE-94D3-471F-B442-BBD8F41962B0}" dt="2021-12-31T06:44:37.884" v="261" actId="165"/>
          <ac:grpSpMkLst>
            <pc:docMk/>
            <pc:sldMk cId="2638318829" sldId="256"/>
            <ac:grpSpMk id="61" creationId="{28412957-3C08-4C31-8DCA-4EFD574FEFDC}"/>
          </ac:grpSpMkLst>
        </pc:grpChg>
        <pc:grpChg chg="add del mod">
          <ac:chgData name="Ingo Dassow" userId="e0eb68c1541442bc" providerId="LiveId" clId="{48A768EE-94D3-471F-B442-BBD8F41962B0}" dt="2021-12-31T05:47:01.192" v="195" actId="165"/>
          <ac:grpSpMkLst>
            <pc:docMk/>
            <pc:sldMk cId="2638318829" sldId="256"/>
            <ac:grpSpMk id="62" creationId="{C45654DA-4108-433E-98DB-C246FBB9F949}"/>
          </ac:grpSpMkLst>
        </pc:grpChg>
        <pc:grpChg chg="mod topLvl">
          <ac:chgData name="Ingo Dassow" userId="e0eb68c1541442bc" providerId="LiveId" clId="{48A768EE-94D3-471F-B442-BBD8F41962B0}" dt="2021-12-31T07:01:27.450" v="510" actId="164"/>
          <ac:grpSpMkLst>
            <pc:docMk/>
            <pc:sldMk cId="2638318829" sldId="256"/>
            <ac:grpSpMk id="63" creationId="{8160EAF1-C904-40FF-9ACE-2C9015F16189}"/>
          </ac:grpSpMkLst>
        </pc:grpChg>
        <pc:grpChg chg="mod topLvl">
          <ac:chgData name="Ingo Dassow" userId="e0eb68c1541442bc" providerId="LiveId" clId="{48A768EE-94D3-471F-B442-BBD8F41962B0}" dt="2021-12-31T07:01:16.778" v="509" actId="164"/>
          <ac:grpSpMkLst>
            <pc:docMk/>
            <pc:sldMk cId="2638318829" sldId="256"/>
            <ac:grpSpMk id="64" creationId="{BFF2DE96-9164-4F87-B1D3-AA084E881490}"/>
          </ac:grpSpMkLst>
        </pc:grpChg>
        <pc:grpChg chg="add mod topLvl">
          <ac:chgData name="Ingo Dassow" userId="e0eb68c1541442bc" providerId="LiveId" clId="{48A768EE-94D3-471F-B442-BBD8F41962B0}" dt="2021-12-31T07:01:07.878" v="508" actId="164"/>
          <ac:grpSpMkLst>
            <pc:docMk/>
            <pc:sldMk cId="2638318829" sldId="256"/>
            <ac:grpSpMk id="71" creationId="{46E9C8F2-18B8-4FEC-B957-FDB8DEF06374}"/>
          </ac:grpSpMkLst>
        </pc:grpChg>
        <pc:grpChg chg="add del mod">
          <ac:chgData name="Ingo Dassow" userId="e0eb68c1541442bc" providerId="LiveId" clId="{48A768EE-94D3-471F-B442-BBD8F41962B0}" dt="2021-12-31T06:55:25.597" v="423" actId="165"/>
          <ac:grpSpMkLst>
            <pc:docMk/>
            <pc:sldMk cId="2638318829" sldId="256"/>
            <ac:grpSpMk id="75" creationId="{705FA161-086B-4410-9905-0EE07A31CAA5}"/>
          </ac:grpSpMkLst>
        </pc:grpChg>
        <pc:grpChg chg="add del mod">
          <ac:chgData name="Ingo Dassow" userId="e0eb68c1541442bc" providerId="LiveId" clId="{48A768EE-94D3-471F-B442-BBD8F41962B0}" dt="2021-12-31T07:51:17.238" v="855" actId="21"/>
          <ac:grpSpMkLst>
            <pc:docMk/>
            <pc:sldMk cId="2638318829" sldId="256"/>
            <ac:grpSpMk id="77" creationId="{0D28060E-98E2-499F-91D8-74D4D93524A2}"/>
          </ac:grpSpMkLst>
        </pc:grpChg>
        <pc:grpChg chg="add mod">
          <ac:chgData name="Ingo Dassow" userId="e0eb68c1541442bc" providerId="LiveId" clId="{48A768EE-94D3-471F-B442-BBD8F41962B0}" dt="2021-12-31T07:09:07.538" v="626" actId="164"/>
          <ac:grpSpMkLst>
            <pc:docMk/>
            <pc:sldMk cId="2638318829" sldId="256"/>
            <ac:grpSpMk id="78" creationId="{15B870D1-CA40-412E-8E5A-03F96B824453}"/>
          </ac:grpSpMkLst>
        </pc:grpChg>
        <pc:grpChg chg="add mod">
          <ac:chgData name="Ingo Dassow" userId="e0eb68c1541442bc" providerId="LiveId" clId="{48A768EE-94D3-471F-B442-BBD8F41962B0}" dt="2021-12-31T07:09:07.538" v="626" actId="164"/>
          <ac:grpSpMkLst>
            <pc:docMk/>
            <pc:sldMk cId="2638318829" sldId="256"/>
            <ac:grpSpMk id="79" creationId="{B6FDA28A-20A3-4346-AC06-E1D4583E5416}"/>
          </ac:grpSpMkLst>
        </pc:grpChg>
        <pc:grpChg chg="add del mod">
          <ac:chgData name="Ingo Dassow" userId="e0eb68c1541442bc" providerId="LiveId" clId="{48A768EE-94D3-471F-B442-BBD8F41962B0}" dt="2021-12-31T07:51:17.238" v="855" actId="21"/>
          <ac:grpSpMkLst>
            <pc:docMk/>
            <pc:sldMk cId="2638318829" sldId="256"/>
            <ac:grpSpMk id="82" creationId="{99F1FAB9-3BB8-4F9E-95BA-FE535B4AED93}"/>
          </ac:grpSpMkLst>
        </pc:grpChg>
        <pc:grpChg chg="add del mod">
          <ac:chgData name="Ingo Dassow" userId="e0eb68c1541442bc" providerId="LiveId" clId="{48A768EE-94D3-471F-B442-BBD8F41962B0}" dt="2021-12-31T07:51:17.238" v="855" actId="21"/>
          <ac:grpSpMkLst>
            <pc:docMk/>
            <pc:sldMk cId="2638318829" sldId="256"/>
            <ac:grpSpMk id="83" creationId="{F01DC4A9-A156-432A-AEAC-3462ADE2343F}"/>
          </ac:grpSpMkLst>
        </pc:grpChg>
        <pc:grpChg chg="add del mod">
          <ac:chgData name="Ingo Dassow" userId="e0eb68c1541442bc" providerId="LiveId" clId="{48A768EE-94D3-471F-B442-BBD8F41962B0}" dt="2021-12-31T07:00:19.575" v="504" actId="165"/>
          <ac:grpSpMkLst>
            <pc:docMk/>
            <pc:sldMk cId="2638318829" sldId="256"/>
            <ac:grpSpMk id="88" creationId="{D6354007-444C-4AC3-A2AD-9A2EAFB2F316}"/>
          </ac:grpSpMkLst>
        </pc:grpChg>
        <pc:grpChg chg="add mod">
          <ac:chgData name="Ingo Dassow" userId="e0eb68c1541442bc" providerId="LiveId" clId="{48A768EE-94D3-471F-B442-BBD8F41962B0}" dt="2021-12-31T07:03:27.982" v="528" actId="164"/>
          <ac:grpSpMkLst>
            <pc:docMk/>
            <pc:sldMk cId="2638318829" sldId="256"/>
            <ac:grpSpMk id="89" creationId="{9A82F709-9ECE-4F92-A4B5-5F15844DF491}"/>
          </ac:grpSpMkLst>
        </pc:grpChg>
        <pc:grpChg chg="add mod">
          <ac:chgData name="Ingo Dassow" userId="e0eb68c1541442bc" providerId="LiveId" clId="{48A768EE-94D3-471F-B442-BBD8F41962B0}" dt="2021-12-31T07:03:27.982" v="528" actId="164"/>
          <ac:grpSpMkLst>
            <pc:docMk/>
            <pc:sldMk cId="2638318829" sldId="256"/>
            <ac:grpSpMk id="90" creationId="{371EBD2D-D095-4ED9-B9A6-931F1DAB0682}"/>
          </ac:grpSpMkLst>
        </pc:grpChg>
        <pc:grpChg chg="add mod">
          <ac:chgData name="Ingo Dassow" userId="e0eb68c1541442bc" providerId="LiveId" clId="{48A768EE-94D3-471F-B442-BBD8F41962B0}" dt="2021-12-31T07:03:27.982" v="528" actId="164"/>
          <ac:grpSpMkLst>
            <pc:docMk/>
            <pc:sldMk cId="2638318829" sldId="256"/>
            <ac:grpSpMk id="91" creationId="{18BF27CE-F9DF-4A43-985A-7EB6F5E86D8D}"/>
          </ac:grpSpMkLst>
        </pc:grpChg>
        <pc:grpChg chg="add del mod">
          <ac:chgData name="Ingo Dassow" userId="e0eb68c1541442bc" providerId="LiveId" clId="{48A768EE-94D3-471F-B442-BBD8F41962B0}" dt="2021-12-31T07:51:17.238" v="855" actId="21"/>
          <ac:grpSpMkLst>
            <pc:docMk/>
            <pc:sldMk cId="2638318829" sldId="256"/>
            <ac:grpSpMk id="93" creationId="{492C2493-1AC9-4C99-88CA-6EFF42C2636B}"/>
          </ac:grpSpMkLst>
        </pc:grpChg>
        <pc:grpChg chg="add del mod">
          <ac:chgData name="Ingo Dassow" userId="e0eb68c1541442bc" providerId="LiveId" clId="{48A768EE-94D3-471F-B442-BBD8F41962B0}" dt="2021-12-31T07:51:17.238" v="855" actId="21"/>
          <ac:grpSpMkLst>
            <pc:docMk/>
            <pc:sldMk cId="2638318829" sldId="256"/>
            <ac:grpSpMk id="94" creationId="{8C88B32E-123B-49BA-BEDD-CE77CA36A5F2}"/>
          </ac:grpSpMkLst>
        </pc:grpChg>
        <pc:grpChg chg="add mod">
          <ac:chgData name="Ingo Dassow" userId="e0eb68c1541442bc" providerId="LiveId" clId="{48A768EE-94D3-471F-B442-BBD8F41962B0}" dt="2021-12-31T09:58:02.704" v="1107" actId="1076"/>
          <ac:grpSpMkLst>
            <pc:docMk/>
            <pc:sldMk cId="2638318829" sldId="256"/>
            <ac:grpSpMk id="97" creationId="{46694C15-F0F6-403A-B86A-3C7E8AA3A99F}"/>
          </ac:grpSpMkLst>
        </pc:grpChg>
        <pc:grpChg chg="add del mod topLvl">
          <ac:chgData name="Ingo Dassow" userId="e0eb68c1541442bc" providerId="LiveId" clId="{48A768EE-94D3-471F-B442-BBD8F41962B0}" dt="2021-12-31T08:45:17.756" v="1010" actId="165"/>
          <ac:grpSpMkLst>
            <pc:docMk/>
            <pc:sldMk cId="2638318829" sldId="256"/>
            <ac:grpSpMk id="104" creationId="{654A6ECD-0B1E-4707-9615-414F629FC26C}"/>
          </ac:grpSpMkLst>
        </pc:grpChg>
        <pc:grpChg chg="add del mod">
          <ac:chgData name="Ingo Dassow" userId="e0eb68c1541442bc" providerId="LiveId" clId="{48A768EE-94D3-471F-B442-BBD8F41962B0}" dt="2021-12-31T08:45:17.756" v="1010" actId="165"/>
          <ac:grpSpMkLst>
            <pc:docMk/>
            <pc:sldMk cId="2638318829" sldId="256"/>
            <ac:grpSpMk id="108" creationId="{E379509A-3594-425E-93F9-1B946EA26C04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11" creationId="{6981F0D6-11E6-4CEF-9770-710E90AAB6FD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12" creationId="{9DCBDC1E-F00C-4DCF-87D4-502B1C6E39C4}"/>
          </ac:grpSpMkLst>
        </pc:grpChg>
        <pc:grpChg chg="add del mod">
          <ac:chgData name="Ingo Dassow" userId="e0eb68c1541442bc" providerId="LiveId" clId="{48A768EE-94D3-471F-B442-BBD8F41962B0}" dt="2021-12-31T08:45:17.756" v="1010" actId="165"/>
          <ac:grpSpMkLst>
            <pc:docMk/>
            <pc:sldMk cId="2638318829" sldId="256"/>
            <ac:grpSpMk id="119" creationId="{F319FFC0-A908-4771-AC06-77A52EA85EC8}"/>
          </ac:grpSpMkLst>
        </pc:grpChg>
        <pc:grpChg chg="add mod">
          <ac:chgData name="Ingo Dassow" userId="e0eb68c1541442bc" providerId="LiveId" clId="{48A768EE-94D3-471F-B442-BBD8F41962B0}" dt="2021-12-31T09:58:02.704" v="1107" actId="1076"/>
          <ac:grpSpMkLst>
            <pc:docMk/>
            <pc:sldMk cId="2638318829" sldId="256"/>
            <ac:grpSpMk id="120" creationId="{37693690-3D9D-4FAA-B471-9ED194754A70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20" creationId="{84B72A82-F56F-4BD1-B6D6-D326A4DF7509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21" creationId="{000054F6-428B-4F57-BA49-6F1D471DB206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22" creationId="{4FABA131-02C5-43C0-BCF2-A3C8FEA8902C}"/>
          </ac:grpSpMkLst>
        </pc:grpChg>
        <pc:grpChg chg="del mod topLvl">
          <ac:chgData name="Ingo Dassow" userId="e0eb68c1541442bc" providerId="LiveId" clId="{48A768EE-94D3-471F-B442-BBD8F41962B0}" dt="2021-12-31T08:45:44.547" v="1012" actId="165"/>
          <ac:grpSpMkLst>
            <pc:docMk/>
            <pc:sldMk cId="2638318829" sldId="256"/>
            <ac:grpSpMk id="124" creationId="{619E661F-58AA-4FB5-B5E1-D067B82A30C1}"/>
          </ac:grpSpMkLst>
        </pc:grpChg>
        <pc:grpChg chg="del mod topLvl">
          <ac:chgData name="Ingo Dassow" userId="e0eb68c1541442bc" providerId="LiveId" clId="{48A768EE-94D3-471F-B442-BBD8F41962B0}" dt="2021-12-31T08:45:44.547" v="1012" actId="165"/>
          <ac:grpSpMkLst>
            <pc:docMk/>
            <pc:sldMk cId="2638318829" sldId="256"/>
            <ac:grpSpMk id="129" creationId="{9065AC22-0BF2-4B54-9411-1A71768C6E69}"/>
          </ac:grpSpMkLst>
        </pc:grpChg>
        <pc:grpChg chg="add mod">
          <ac:chgData name="Ingo Dassow" userId="e0eb68c1541442bc" providerId="LiveId" clId="{48A768EE-94D3-471F-B442-BBD8F41962B0}" dt="2021-12-31T09:58:02.704" v="1107" actId="1076"/>
          <ac:grpSpMkLst>
            <pc:docMk/>
            <pc:sldMk cId="2638318829" sldId="256"/>
            <ac:grpSpMk id="129" creationId="{B08BAE80-CFBF-40F1-B4C9-A9FC35AB99A1}"/>
          </ac:grpSpMkLst>
        </pc:grpChg>
        <pc:grpChg chg="del mod topLvl">
          <ac:chgData name="Ingo Dassow" userId="e0eb68c1541442bc" providerId="LiveId" clId="{48A768EE-94D3-471F-B442-BBD8F41962B0}" dt="2021-12-31T08:45:44.547" v="1012" actId="165"/>
          <ac:grpSpMkLst>
            <pc:docMk/>
            <pc:sldMk cId="2638318829" sldId="256"/>
            <ac:grpSpMk id="134" creationId="{ADE442BA-457C-4A68-ABDF-20DA2871BE21}"/>
          </ac:grpSpMkLst>
        </pc:grpChg>
        <pc:grpChg chg="add del mod">
          <ac:chgData name="Ingo Dassow" userId="e0eb68c1541442bc" providerId="LiveId" clId="{48A768EE-94D3-471F-B442-BBD8F41962B0}" dt="2021-12-31T08:45:17.756" v="1010" actId="165"/>
          <ac:grpSpMkLst>
            <pc:docMk/>
            <pc:sldMk cId="2638318829" sldId="256"/>
            <ac:grpSpMk id="138" creationId="{328D0445-FE9D-43F4-BE3D-E457231BA18F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39" creationId="{290C3060-A44E-467D-A03F-7AB6736D040E}"/>
          </ac:grpSpMkLst>
        </pc:grpChg>
        <pc:grpChg chg="add mod">
          <ac:chgData name="Ingo Dassow" userId="e0eb68c1541442bc" providerId="LiveId" clId="{48A768EE-94D3-471F-B442-BBD8F41962B0}" dt="2021-12-31T09:58:02.704" v="1107" actId="1076"/>
          <ac:grpSpMkLst>
            <pc:docMk/>
            <pc:sldMk cId="2638318829" sldId="256"/>
            <ac:grpSpMk id="140" creationId="{4668E5CD-1162-4AB9-BC19-00EA0386B954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40" creationId="{D1ECC3B4-FC97-43FA-8AF0-AC09F837A56E}"/>
          </ac:grpSpMkLst>
        </pc:grpChg>
        <pc:grpChg chg="add del mod">
          <ac:chgData name="Ingo Dassow" userId="e0eb68c1541442bc" providerId="LiveId" clId="{48A768EE-94D3-471F-B442-BBD8F41962B0}" dt="2021-12-31T08:45:17.756" v="1010" actId="165"/>
          <ac:grpSpMkLst>
            <pc:docMk/>
            <pc:sldMk cId="2638318829" sldId="256"/>
            <ac:grpSpMk id="147" creationId="{CBA78F41-1E73-4911-B941-D55013ECAE9F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47" creationId="{E265DD99-39AB-4B4D-9874-4D04554E7DFA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48" creationId="{7FD6FE10-A1CD-48E0-93ED-93A081A2DC7A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48" creationId="{D02C4F09-AD5B-45A1-8C50-78964E3EA6F5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49" creationId="{1A318F90-EC2E-44A0-A2B7-76C278C429C7}"/>
          </ac:grpSpMkLst>
        </pc:grpChg>
        <pc:grpChg chg="del mod topLvl">
          <ac:chgData name="Ingo Dassow" userId="e0eb68c1541442bc" providerId="LiveId" clId="{48A768EE-94D3-471F-B442-BBD8F41962B0}" dt="2021-12-31T08:45:26.324" v="1011" actId="165"/>
          <ac:grpSpMkLst>
            <pc:docMk/>
            <pc:sldMk cId="2638318829" sldId="256"/>
            <ac:grpSpMk id="149" creationId="{734E85A5-CD40-4977-BA3B-774329A14BDE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58" creationId="{56F5BA62-3B50-4F7E-8E7A-081338544D18}"/>
          </ac:grpSpMkLst>
        </pc:grpChg>
        <pc:grpChg chg="add del mod">
          <ac:chgData name="Ingo Dassow" userId="e0eb68c1541442bc" providerId="LiveId" clId="{48A768EE-94D3-471F-B442-BBD8F41962B0}" dt="2021-12-31T08:33:50.946" v="891" actId="165"/>
          <ac:grpSpMkLst>
            <pc:docMk/>
            <pc:sldMk cId="2638318829" sldId="256"/>
            <ac:grpSpMk id="161" creationId="{4B1ED16B-177C-45CD-8983-4A5836FD26B3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65" creationId="{CD42A0C3-0A43-4BEB-9511-A36DB847B708}"/>
          </ac:grpSpMkLst>
        </pc:grpChg>
        <pc:grpChg chg="add del mod">
          <ac:chgData name="Ingo Dassow" userId="e0eb68c1541442bc" providerId="LiveId" clId="{48A768EE-94D3-471F-B442-BBD8F41962B0}" dt="2021-12-31T08:36:20.486" v="906" actId="478"/>
          <ac:grpSpMkLst>
            <pc:docMk/>
            <pc:sldMk cId="2638318829" sldId="256"/>
            <ac:grpSpMk id="168" creationId="{6A329FAF-B1FC-4BC0-BB17-581CDAAF9222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70" creationId="{4C5EE116-8C66-41DD-AE13-3DEA5C5F8598}"/>
          </ac:grpSpMkLst>
        </pc:grpChg>
        <pc:grpChg chg="add del mod">
          <ac:chgData name="Ingo Dassow" userId="e0eb68c1541442bc" providerId="LiveId" clId="{48A768EE-94D3-471F-B442-BBD8F41962B0}" dt="2021-12-31T08:36:28.550" v="907" actId="478"/>
          <ac:grpSpMkLst>
            <pc:docMk/>
            <pc:sldMk cId="2638318829" sldId="256"/>
            <ac:grpSpMk id="172" creationId="{69BE9D4B-965C-432F-9C62-8E87795913B6}"/>
          </ac:grpSpMkLst>
        </pc:grpChg>
        <pc:grpChg chg="add mod">
          <ac:chgData name="Ingo Dassow" userId="e0eb68c1541442bc" providerId="LiveId" clId="{48A768EE-94D3-471F-B442-BBD8F41962B0}" dt="2021-12-31T09:58:02.704" v="1107" actId="1076"/>
          <ac:grpSpMkLst>
            <pc:docMk/>
            <pc:sldMk cId="2638318829" sldId="256"/>
            <ac:grpSpMk id="174" creationId="{1283F0F6-6B49-44DE-9D8F-80E43D40AD89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75" creationId="{7829A4D5-BACC-48C6-BA9F-B72F62613831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75" creationId="{8286F4BA-7183-4269-B264-CA49DD38C826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76" creationId="{5AEC2207-47C0-4820-A560-B5F5BC14A723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76" creationId="{7EEE9809-FB0C-4B07-91C7-BC5E93DBBC00}"/>
          </ac:grpSpMkLst>
        </pc:grpChg>
        <pc:grpChg chg="add mod">
          <ac:chgData name="Ingo Dassow" userId="e0eb68c1541442bc" providerId="LiveId" clId="{48A768EE-94D3-471F-B442-BBD8F41962B0}" dt="2021-12-31T09:58:02.704" v="1107" actId="1076"/>
          <ac:grpSpMkLst>
            <pc:docMk/>
            <pc:sldMk cId="2638318829" sldId="256"/>
            <ac:grpSpMk id="183" creationId="{291759A9-EB1D-4A39-B423-679FB118C0BC}"/>
          </ac:grpSpMkLst>
        </pc:grpChg>
        <pc:grpChg chg="add del mod">
          <ac:chgData name="Ingo Dassow" userId="e0eb68c1541442bc" providerId="LiveId" clId="{48A768EE-94D3-471F-B442-BBD8F41962B0}" dt="2021-12-31T08:36:28.550" v="907" actId="478"/>
          <ac:grpSpMkLst>
            <pc:docMk/>
            <pc:sldMk cId="2638318829" sldId="256"/>
            <ac:grpSpMk id="183" creationId="{ACDDBF17-816C-428A-9B42-622DA9C70F64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84" creationId="{84DA3249-E593-4476-9518-325AC566C84D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84" creationId="{CEA109B4-46A1-442C-AB35-45D9AB5F3FB9}"/>
          </ac:grpSpMkLst>
        </pc:grpChg>
        <pc:grpChg chg="mod">
          <ac:chgData name="Ingo Dassow" userId="e0eb68c1541442bc" providerId="LiveId" clId="{48A768EE-94D3-471F-B442-BBD8F41962B0}" dt="2021-12-31T09:57:42.886" v="1105"/>
          <ac:grpSpMkLst>
            <pc:docMk/>
            <pc:sldMk cId="2638318829" sldId="256"/>
            <ac:grpSpMk id="185" creationId="{951F2FA9-EE6D-4B8A-BEFA-47F8A03CDE88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85" creationId="{DD6C5CC2-4BC8-450D-8FF0-57059ED7269E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86" creationId="{F6F8701B-82A7-4B77-A0E5-BC275E077531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88" creationId="{92F4C889-05D1-49E4-A127-123C8F3B068B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93" creationId="{1818DAC6-513E-4E5E-875E-656E379971FE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198" creationId="{31BFB0D4-AF8B-4687-B8B5-7611B05C6DB7}"/>
          </ac:grpSpMkLst>
        </pc:grpChg>
        <pc:grpChg chg="add del mod">
          <ac:chgData name="Ingo Dassow" userId="e0eb68c1541442bc" providerId="LiveId" clId="{48A768EE-94D3-471F-B442-BBD8F41962B0}" dt="2021-12-31T08:36:28.550" v="907" actId="478"/>
          <ac:grpSpMkLst>
            <pc:docMk/>
            <pc:sldMk cId="2638318829" sldId="256"/>
            <ac:grpSpMk id="202" creationId="{F270F8C7-C72F-41E6-B7F6-8CA29F6BF92D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203" creationId="{120560E3-ADF1-4F43-BA21-626F19A45F08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204" creationId="{990E93A8-DF67-417B-A82E-620F086D6ECA}"/>
          </ac:grpSpMkLst>
        </pc:grpChg>
        <pc:grpChg chg="add del mod">
          <ac:chgData name="Ingo Dassow" userId="e0eb68c1541442bc" providerId="LiveId" clId="{48A768EE-94D3-471F-B442-BBD8F41962B0}" dt="2021-12-31T08:36:28.550" v="907" actId="478"/>
          <ac:grpSpMkLst>
            <pc:docMk/>
            <pc:sldMk cId="2638318829" sldId="256"/>
            <ac:grpSpMk id="211" creationId="{8AC5254E-60E4-4CFB-B0AC-322C4B85FD6C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212" creationId="{436FD67F-C5BA-45A0-A776-8CC3033C53BA}"/>
          </ac:grpSpMkLst>
        </pc:grpChg>
        <pc:grpChg chg="mod">
          <ac:chgData name="Ingo Dassow" userId="e0eb68c1541442bc" providerId="LiveId" clId="{48A768EE-94D3-471F-B442-BBD8F41962B0}" dt="2021-12-31T08:34:44.636" v="895"/>
          <ac:grpSpMkLst>
            <pc:docMk/>
            <pc:sldMk cId="2638318829" sldId="256"/>
            <ac:grpSpMk id="213" creationId="{8F0F5E2C-1D3D-4C8A-A24C-729A3A7DE2B3}"/>
          </ac:grpSpMkLst>
        </pc:grpChg>
        <pc:grpChg chg="add mod">
          <ac:chgData name="Ingo Dassow" userId="e0eb68c1541442bc" providerId="LiveId" clId="{48A768EE-94D3-471F-B442-BBD8F41962B0}" dt="2021-12-31T08:43:46.267" v="999" actId="338"/>
          <ac:grpSpMkLst>
            <pc:docMk/>
            <pc:sldMk cId="2638318829" sldId="256"/>
            <ac:grpSpMk id="225" creationId="{612E09CA-EAAE-48F1-88D8-7024EE6C924A}"/>
          </ac:grpSpMkLst>
        </pc:grpChg>
        <pc:grpChg chg="add mod">
          <ac:chgData name="Ingo Dassow" userId="e0eb68c1541442bc" providerId="LiveId" clId="{48A768EE-94D3-471F-B442-BBD8F41962B0}" dt="2021-12-31T08:42:58.122" v="994" actId="164"/>
          <ac:grpSpMkLst>
            <pc:docMk/>
            <pc:sldMk cId="2638318829" sldId="256"/>
            <ac:grpSpMk id="226" creationId="{673F2304-47A6-4CD8-8032-D0260AB58549}"/>
          </ac:grpSpMkLst>
        </pc:grpChg>
        <pc:grpChg chg="add mod">
          <ac:chgData name="Ingo Dassow" userId="e0eb68c1541442bc" providerId="LiveId" clId="{48A768EE-94D3-471F-B442-BBD8F41962B0}" dt="2021-12-31T08:43:19.977" v="997" actId="164"/>
          <ac:grpSpMkLst>
            <pc:docMk/>
            <pc:sldMk cId="2638318829" sldId="256"/>
            <ac:grpSpMk id="227" creationId="{FC8A371A-2833-4431-9DD3-C60C6879FF09}"/>
          </ac:grpSpMkLst>
        </pc:grpChg>
        <pc:grpChg chg="add del mod ord">
          <ac:chgData name="Ingo Dassow" userId="e0eb68c1541442bc" providerId="LiveId" clId="{48A768EE-94D3-471F-B442-BBD8F41962B0}" dt="2021-12-31T08:45:17.756" v="1010" actId="165"/>
          <ac:grpSpMkLst>
            <pc:docMk/>
            <pc:sldMk cId="2638318829" sldId="256"/>
            <ac:grpSpMk id="228" creationId="{9C3DB389-7529-4789-BBA7-3B191CCF9664}"/>
          </ac:grpSpMkLst>
        </pc:grpChg>
        <pc:grpChg chg="add mod">
          <ac:chgData name="Ingo Dassow" userId="e0eb68c1541442bc" providerId="LiveId" clId="{48A768EE-94D3-471F-B442-BBD8F41962B0}" dt="2021-12-31T08:44:24.065" v="1005" actId="164"/>
          <ac:grpSpMkLst>
            <pc:docMk/>
            <pc:sldMk cId="2638318829" sldId="256"/>
            <ac:grpSpMk id="229" creationId="{76C7CF91-AC66-45B4-97E9-64E4AEF329C1}"/>
          </ac:grpSpMkLst>
        </pc:grpChg>
        <pc:graphicFrameChg chg="add del mod modGraphic">
          <ac:chgData name="Ingo Dassow" userId="e0eb68c1541442bc" providerId="LiveId" clId="{48A768EE-94D3-471F-B442-BBD8F41962B0}" dt="2021-12-31T05:38:12.425" v="135" actId="21"/>
          <ac:graphicFrameMkLst>
            <pc:docMk/>
            <pc:sldMk cId="2638318829" sldId="256"/>
            <ac:graphicFrameMk id="19" creationId="{D8A43E54-6AA5-4A17-A176-606FA5850DCE}"/>
          </ac:graphicFrameMkLst>
        </pc:graphicFrameChg>
        <pc:graphicFrameChg chg="add del mod modGraphic">
          <ac:chgData name="Ingo Dassow" userId="e0eb68c1541442bc" providerId="LiveId" clId="{48A768EE-94D3-471F-B442-BBD8F41962B0}" dt="2021-12-31T07:51:17.238" v="855" actId="21"/>
          <ac:graphicFrameMkLst>
            <pc:docMk/>
            <pc:sldMk cId="2638318829" sldId="256"/>
            <ac:graphicFrameMk id="35" creationId="{D2751D1F-1785-4D7B-9302-B762A041432B}"/>
          </ac:graphicFrameMkLst>
        </pc:graphicFrameChg>
        <pc:graphicFrameChg chg="add del mod modGraphic">
          <ac:chgData name="Ingo Dassow" userId="e0eb68c1541442bc" providerId="LiveId" clId="{48A768EE-94D3-471F-B442-BBD8F41962B0}" dt="2021-12-31T09:56:58.176" v="1102" actId="478"/>
          <ac:graphicFrameMkLst>
            <pc:docMk/>
            <pc:sldMk cId="2638318829" sldId="256"/>
            <ac:graphicFrameMk id="51" creationId="{A3E6A38E-0777-48E6-89B6-1B552D0FC53F}"/>
          </ac:graphicFrameMkLst>
        </pc:graphicFrameChg>
        <pc:graphicFrameChg chg="add mod">
          <ac:chgData name="Ingo Dassow" userId="e0eb68c1541442bc" providerId="LiveId" clId="{48A768EE-94D3-471F-B442-BBD8F41962B0}" dt="2021-12-31T09:58:02.704" v="1107" actId="1076"/>
          <ac:graphicFrameMkLst>
            <pc:docMk/>
            <pc:sldMk cId="2638318829" sldId="256"/>
            <ac:graphicFrameMk id="95" creationId="{066FB053-C97F-4001-942B-ADD64F78F473}"/>
          </ac:graphicFrameMkLst>
        </pc:graphicFrameChg>
        <pc:graphicFrameChg chg="add del mod modGraphic">
          <ac:chgData name="Ingo Dassow" userId="e0eb68c1541442bc" providerId="LiveId" clId="{48A768EE-94D3-471F-B442-BBD8F41962B0}" dt="2021-12-31T09:01:06.680" v="1013" actId="21"/>
          <ac:graphicFrameMkLst>
            <pc:docMk/>
            <pc:sldMk cId="2638318829" sldId="256"/>
            <ac:graphicFrameMk id="103" creationId="{5C536D26-CDE0-4E61-977E-60AAAB2A85C6}"/>
          </ac:graphicFrameMkLst>
        </pc:graphicFrameChg>
        <pc:graphicFrameChg chg="add del mod">
          <ac:chgData name="Ingo Dassow" userId="e0eb68c1541442bc" providerId="LiveId" clId="{48A768EE-94D3-471F-B442-BBD8F41962B0}" dt="2021-12-31T08:36:28.550" v="907" actId="478"/>
          <ac:graphicFrameMkLst>
            <pc:docMk/>
            <pc:sldMk cId="2638318829" sldId="256"/>
            <ac:graphicFrameMk id="166" creationId="{72075F1A-3CE4-4992-BE38-63C0AF1BC08A}"/>
          </ac:graphicFrameMkLst>
        </pc:graphicFrameChg>
        <pc:cxnChg chg="add mod">
          <ac:chgData name="Ingo Dassow" userId="e0eb68c1541442bc" providerId="LiveId" clId="{48A768EE-94D3-471F-B442-BBD8F41962B0}" dt="2021-12-31T05:51:30.864" v="220" actId="164"/>
          <ac:cxnSpMkLst>
            <pc:docMk/>
            <pc:sldMk cId="2638318829" sldId="256"/>
            <ac:cxnSpMk id="3" creationId="{22CF6FED-6EE2-47DF-9E4C-D2E90C391820}"/>
          </ac:cxnSpMkLst>
        </pc:cxnChg>
        <pc:cxnChg chg="add mod">
          <ac:chgData name="Ingo Dassow" userId="e0eb68c1541442bc" providerId="LiveId" clId="{48A768EE-94D3-471F-B442-BBD8F41962B0}" dt="2021-12-31T05:51:38.454" v="221" actId="164"/>
          <ac:cxnSpMkLst>
            <pc:docMk/>
            <pc:sldMk cId="2638318829" sldId="256"/>
            <ac:cxnSpMk id="37" creationId="{D444FD29-927D-49A3-B1D1-A0C99E362D79}"/>
          </ac:cxnSpMkLst>
        </pc:cxnChg>
        <pc:cxnChg chg="add mod">
          <ac:chgData name="Ingo Dassow" userId="e0eb68c1541442bc" providerId="LiveId" clId="{48A768EE-94D3-471F-B442-BBD8F41962B0}" dt="2021-12-31T05:51:45.023" v="222" actId="164"/>
          <ac:cxnSpMkLst>
            <pc:docMk/>
            <pc:sldMk cId="2638318829" sldId="256"/>
            <ac:cxnSpMk id="38" creationId="{1695AD65-ED6A-4CA0-9035-21CBE18A91FD}"/>
          </ac:cxnSpMkLst>
        </pc:cxnChg>
        <pc:cxnChg chg="add mod">
          <ac:chgData name="Ingo Dassow" userId="e0eb68c1541442bc" providerId="LiveId" clId="{48A768EE-94D3-471F-B442-BBD8F41962B0}" dt="2021-12-31T05:51:30.864" v="220" actId="164"/>
          <ac:cxnSpMkLst>
            <pc:docMk/>
            <pc:sldMk cId="2638318829" sldId="256"/>
            <ac:cxnSpMk id="39" creationId="{DEE4F53D-3BAD-4024-B72D-9D4DA9DB9939}"/>
          </ac:cxnSpMkLst>
        </pc:cxnChg>
        <pc:cxnChg chg="add mod">
          <ac:chgData name="Ingo Dassow" userId="e0eb68c1541442bc" providerId="LiveId" clId="{48A768EE-94D3-471F-B442-BBD8F41962B0}" dt="2021-12-31T05:51:38.454" v="221" actId="164"/>
          <ac:cxnSpMkLst>
            <pc:docMk/>
            <pc:sldMk cId="2638318829" sldId="256"/>
            <ac:cxnSpMk id="40" creationId="{EEF7E282-807C-4B9B-94DB-545B0A94EB6E}"/>
          </ac:cxnSpMkLst>
        </pc:cxnChg>
        <pc:cxnChg chg="add mod">
          <ac:chgData name="Ingo Dassow" userId="e0eb68c1541442bc" providerId="LiveId" clId="{48A768EE-94D3-471F-B442-BBD8F41962B0}" dt="2021-12-31T05:51:45.023" v="222" actId="164"/>
          <ac:cxnSpMkLst>
            <pc:docMk/>
            <pc:sldMk cId="2638318829" sldId="256"/>
            <ac:cxnSpMk id="41" creationId="{34B42D4C-5C31-44B1-A9EE-E05B514F3B42}"/>
          </ac:cxnSpMkLst>
        </pc:cxnChg>
        <pc:cxnChg chg="add mod">
          <ac:chgData name="Ingo Dassow" userId="e0eb68c1541442bc" providerId="LiveId" clId="{48A768EE-94D3-471F-B442-BBD8F41962B0}" dt="2021-12-31T05:44:00.976" v="168"/>
          <ac:cxnSpMkLst>
            <pc:docMk/>
            <pc:sldMk cId="2638318829" sldId="256"/>
            <ac:cxnSpMk id="43" creationId="{C74ECAFD-D466-4579-9527-5A8AE1868153}"/>
          </ac:cxnSpMkLst>
        </pc:cxnChg>
        <pc:cxnChg chg="add mod">
          <ac:chgData name="Ingo Dassow" userId="e0eb68c1541442bc" providerId="LiveId" clId="{48A768EE-94D3-471F-B442-BBD8F41962B0}" dt="2021-12-31T05:44:00.976" v="168"/>
          <ac:cxnSpMkLst>
            <pc:docMk/>
            <pc:sldMk cId="2638318829" sldId="256"/>
            <ac:cxnSpMk id="44" creationId="{2CFF967B-E797-4ECE-A404-0D405615C872}"/>
          </ac:cxnSpMkLst>
        </pc:cxnChg>
        <pc:cxnChg chg="add mod">
          <ac:chgData name="Ingo Dassow" userId="e0eb68c1541442bc" providerId="LiveId" clId="{48A768EE-94D3-471F-B442-BBD8F41962B0}" dt="2021-12-31T06:44:48.180" v="263" actId="165"/>
          <ac:cxnSpMkLst>
            <pc:docMk/>
            <pc:sldMk cId="2638318829" sldId="256"/>
            <ac:cxnSpMk id="46" creationId="{592E92E5-9388-4C5F-A8BF-151CB3D0A580}"/>
          </ac:cxnSpMkLst>
        </pc:cxnChg>
        <pc:cxnChg chg="add mod">
          <ac:chgData name="Ingo Dassow" userId="e0eb68c1541442bc" providerId="LiveId" clId="{48A768EE-94D3-471F-B442-BBD8F41962B0}" dt="2021-12-31T06:44:48.180" v="263" actId="165"/>
          <ac:cxnSpMkLst>
            <pc:docMk/>
            <pc:sldMk cId="2638318829" sldId="256"/>
            <ac:cxnSpMk id="47" creationId="{6C03E09D-B7C3-47D4-9E5A-B6E8B34B5A41}"/>
          </ac:cxnSpMkLst>
        </pc:cxnChg>
        <pc:cxnChg chg="mod">
          <ac:chgData name="Ingo Dassow" userId="e0eb68c1541442bc" providerId="LiveId" clId="{48A768EE-94D3-471F-B442-BBD8F41962B0}" dt="2021-12-31T06:44:48.180" v="263" actId="165"/>
          <ac:cxnSpMkLst>
            <pc:docMk/>
            <pc:sldMk cId="2638318829" sldId="256"/>
            <ac:cxnSpMk id="50" creationId="{BE05E777-06BF-4F1A-B802-0860C3F6A403}"/>
          </ac:cxnSpMkLst>
        </pc:cxnChg>
        <pc:cxnChg chg="mod">
          <ac:chgData name="Ingo Dassow" userId="e0eb68c1541442bc" providerId="LiveId" clId="{48A768EE-94D3-471F-B442-BBD8F41962B0}" dt="2021-12-31T06:44:48.180" v="263" actId="165"/>
          <ac:cxnSpMkLst>
            <pc:docMk/>
            <pc:sldMk cId="2638318829" sldId="256"/>
            <ac:cxnSpMk id="51" creationId="{D9091EF0-32EF-4178-B249-C686480E1E0C}"/>
          </ac:cxnSpMkLst>
        </pc:cxnChg>
        <pc:cxnChg chg="mod">
          <ac:chgData name="Ingo Dassow" userId="e0eb68c1541442bc" providerId="LiveId" clId="{48A768EE-94D3-471F-B442-BBD8F41962B0}" dt="2021-12-31T06:44:37.884" v="261" actId="165"/>
          <ac:cxnSpMkLst>
            <pc:docMk/>
            <pc:sldMk cId="2638318829" sldId="256"/>
            <ac:cxnSpMk id="54" creationId="{537EF511-76A2-4A4B-BB98-EE95239C7C70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54" creationId="{FFED2E60-4C59-4077-BBB6-55007506689D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55" creationId="{AF89BDC2-642A-41C7-A454-33EAEDC628F4}"/>
          </ac:cxnSpMkLst>
        </pc:cxnChg>
        <pc:cxnChg chg="mod">
          <ac:chgData name="Ingo Dassow" userId="e0eb68c1541442bc" providerId="LiveId" clId="{48A768EE-94D3-471F-B442-BBD8F41962B0}" dt="2021-12-31T06:44:37.884" v="261" actId="165"/>
          <ac:cxnSpMkLst>
            <pc:docMk/>
            <pc:sldMk cId="2638318829" sldId="256"/>
            <ac:cxnSpMk id="55" creationId="{B3171F7F-CBCC-4645-A4D6-C12A7A840C34}"/>
          </ac:cxnSpMkLst>
        </pc:cxnChg>
        <pc:cxnChg chg="mod">
          <ac:chgData name="Ingo Dassow" userId="e0eb68c1541442bc" providerId="LiveId" clId="{48A768EE-94D3-471F-B442-BBD8F41962B0}" dt="2021-12-31T06:44:37.884" v="261" actId="165"/>
          <ac:cxnSpMkLst>
            <pc:docMk/>
            <pc:sldMk cId="2638318829" sldId="256"/>
            <ac:cxnSpMk id="58" creationId="{A9C94494-6870-4EA0-9FFA-8E856BC0859D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59" creationId="{9EF548A2-703B-423C-AD47-D1BB22870656}"/>
          </ac:cxnSpMkLst>
        </pc:cxnChg>
        <pc:cxnChg chg="mod">
          <ac:chgData name="Ingo Dassow" userId="e0eb68c1541442bc" providerId="LiveId" clId="{48A768EE-94D3-471F-B442-BBD8F41962B0}" dt="2021-12-31T06:44:37.884" v="261" actId="165"/>
          <ac:cxnSpMkLst>
            <pc:docMk/>
            <pc:sldMk cId="2638318829" sldId="256"/>
            <ac:cxnSpMk id="59" creationId="{ADC5ABFD-3482-4F95-BD66-317BF60295FA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60" creationId="{141E746B-D747-41F9-BC0B-F2E04656A4F4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62" creationId="{DDC848E5-457A-403B-8F5E-14D61D0EF1A2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63" creationId="{5EAE3FBD-3E2B-4A82-97C3-5F7946554171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66" creationId="{A20E0F27-DD4A-4464-AEA6-045FE5F16DD4}"/>
          </ac:cxnSpMkLst>
        </pc:cxnChg>
        <pc:cxnChg chg="mod">
          <ac:chgData name="Ingo Dassow" userId="e0eb68c1541442bc" providerId="LiveId" clId="{48A768EE-94D3-471F-B442-BBD8F41962B0}" dt="2021-12-31T07:00:19.575" v="504" actId="165"/>
          <ac:cxnSpMkLst>
            <pc:docMk/>
            <pc:sldMk cId="2638318829" sldId="256"/>
            <ac:cxnSpMk id="66" creationId="{A690DD8B-19B6-40D8-A588-36688AADF7E3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67" creationId="{2DFF3491-8D24-42BB-972D-30C5EE18685E}"/>
          </ac:cxnSpMkLst>
        </pc:cxnChg>
        <pc:cxnChg chg="mod">
          <ac:chgData name="Ingo Dassow" userId="e0eb68c1541442bc" providerId="LiveId" clId="{48A768EE-94D3-471F-B442-BBD8F41962B0}" dt="2021-12-31T07:00:19.575" v="504" actId="165"/>
          <ac:cxnSpMkLst>
            <pc:docMk/>
            <pc:sldMk cId="2638318829" sldId="256"/>
            <ac:cxnSpMk id="67" creationId="{F1F14358-F092-4FD5-A34A-4052BBFD4946}"/>
          </ac:cxnSpMkLst>
        </pc:cxnChg>
        <pc:cxnChg chg="mod">
          <ac:chgData name="Ingo Dassow" userId="e0eb68c1541442bc" providerId="LiveId" clId="{48A768EE-94D3-471F-B442-BBD8F41962B0}" dt="2021-12-31T07:00:19.575" v="504" actId="165"/>
          <ac:cxnSpMkLst>
            <pc:docMk/>
            <pc:sldMk cId="2638318829" sldId="256"/>
            <ac:cxnSpMk id="69" creationId="{3DA308CF-AD7B-4C35-A91E-37D006C511ED}"/>
          </ac:cxnSpMkLst>
        </pc:cxnChg>
        <pc:cxnChg chg="mod">
          <ac:chgData name="Ingo Dassow" userId="e0eb68c1541442bc" providerId="LiveId" clId="{48A768EE-94D3-471F-B442-BBD8F41962B0}" dt="2021-12-31T07:00:19.575" v="504" actId="165"/>
          <ac:cxnSpMkLst>
            <pc:docMk/>
            <pc:sldMk cId="2638318829" sldId="256"/>
            <ac:cxnSpMk id="70" creationId="{63D6EAB2-8486-4598-B912-861A82534B0C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70" creationId="{6E23BF5D-041F-44C4-AB1A-BEBEEA744422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71" creationId="{4CB223FE-20C7-4146-A7F2-8D1D7FBB0F68}"/>
          </ac:cxnSpMkLst>
        </pc:cxnChg>
        <pc:cxnChg chg="mod">
          <ac:chgData name="Ingo Dassow" userId="e0eb68c1541442bc" providerId="LiveId" clId="{48A768EE-94D3-471F-B442-BBD8F41962B0}" dt="2021-12-31T07:00:19.575" v="504" actId="165"/>
          <ac:cxnSpMkLst>
            <pc:docMk/>
            <pc:sldMk cId="2638318829" sldId="256"/>
            <ac:cxnSpMk id="73" creationId="{2F00F57F-78A2-4EF6-8AA8-F786A46E0458}"/>
          </ac:cxnSpMkLst>
        </pc:cxnChg>
        <pc:cxnChg chg="mod">
          <ac:chgData name="Ingo Dassow" userId="e0eb68c1541442bc" providerId="LiveId" clId="{48A768EE-94D3-471F-B442-BBD8F41962B0}" dt="2021-12-31T07:00:19.575" v="504" actId="165"/>
          <ac:cxnSpMkLst>
            <pc:docMk/>
            <pc:sldMk cId="2638318829" sldId="256"/>
            <ac:cxnSpMk id="74" creationId="{6363736D-3A1B-4FED-ADAB-9D2000F169CB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74" creationId="{6E842650-D81F-4BA2-871C-785E340DCC0C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75" creationId="{8571F050-3E61-4E75-ACA9-4C97C0DC23C1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77" creationId="{E75AA665-7643-4169-BBBD-16B40F3945A4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78" creationId="{30EF8656-215B-4110-A1C1-D2A6B06247C6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80" creationId="{46BA978B-669C-4C35-B717-31ABB39E2505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81" creationId="{4AE5E470-8ABC-413F-B70E-0A5B0D75E2C9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83" creationId="{96E13E84-4BD5-4E6B-BFCB-2AD7D851198D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84" creationId="{C0321E42-0AC5-4246-A902-8A21CE954338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86" creationId="{392F9581-91A8-4AF0-BB24-8D83DE91AB4E}"/>
          </ac:cxnSpMkLst>
        </pc:cxnChg>
        <pc:cxnChg chg="add del mod">
          <ac:chgData name="Ingo Dassow" userId="e0eb68c1541442bc" providerId="LiveId" clId="{48A768EE-94D3-471F-B442-BBD8F41962B0}" dt="2021-12-31T09:56:58.176" v="1102" actId="478"/>
          <ac:cxnSpMkLst>
            <pc:docMk/>
            <pc:sldMk cId="2638318829" sldId="256"/>
            <ac:cxnSpMk id="87" creationId="{3E0B010E-D8DB-4BB5-8C0F-A4CE20C97CCC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06" creationId="{1D4D2BF8-0881-4421-940F-678075FB50E0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07" creationId="{EC3029AB-D75C-440B-89D3-E94270BE8008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08" creationId="{CB4F7F80-DC4D-46E9-B1FF-55DC176E466B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11" creationId="{F5FE31AC-853B-435E-8099-10B28FFEC52E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14" creationId="{BAD11DF0-87C9-40D8-A199-4531B65371B6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15" creationId="{E19E05AE-D009-4270-B67A-A6C430227928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17" creationId="{76FEA68C-6EFC-4136-81E3-2BC94D0E6711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18" creationId="{5004DAFD-A355-48E1-AF6A-D9E3678522E2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22" creationId="{4E8A05E3-4B73-45E8-AD3D-3D944BA17439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24" creationId="{943BE773-4970-4CED-A378-CFF42A1A26CE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26" creationId="{13E2DA5F-0365-4BCB-9174-73782C9BCAEB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27" creationId="{85BCA8D4-9C6E-41AF-87C6-07F74FF33B5D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31" creationId="{1FDAB047-4E87-420B-98AC-58CD85470B2C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32" creationId="{A22A5B95-9554-4E6E-9C59-6BD97E3452F9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36" creationId="{132583CF-0B7D-448E-82AA-EEDD00B06624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37" creationId="{F930224A-9C16-4C0F-B5EA-4A7382D98F8D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38" creationId="{94B97A35-C74A-4F30-91D3-4C509968C166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39" creationId="{C4105503-985C-4A32-87EE-4E4AB924D4E6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42" creationId="{BC0407E1-12E5-4B00-A1A9-2411D07062F9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43" creationId="{C1745398-FB25-4745-9FB7-21F013779226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45" creationId="{73DF2A53-C00A-4153-B409-270077CBE165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46" creationId="{57BC44BB-105A-4A65-A7C6-7E1683EC7EFE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51" creationId="{511DACFA-DB02-491F-B114-C3F33332F3F0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52" creationId="{6AA07CCB-D5DC-4886-BE19-964188613897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54" creationId="{B4C841DB-B125-411B-81EE-DDFBBD1D870B}"/>
          </ac:cxnSpMkLst>
        </pc:cxnChg>
        <pc:cxnChg chg="del mod topLvl">
          <ac:chgData name="Ingo Dassow" userId="e0eb68c1541442bc" providerId="LiveId" clId="{48A768EE-94D3-471F-B442-BBD8F41962B0}" dt="2021-12-31T09:01:06.680" v="1013" actId="21"/>
          <ac:cxnSpMkLst>
            <pc:docMk/>
            <pc:sldMk cId="2638318829" sldId="256"/>
            <ac:cxnSpMk id="155" creationId="{08FA2D24-FFAD-4F29-9CCF-D8718F4130DA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62" creationId="{7196DEEE-91ED-4E3E-B2BA-D2EC1E2A7ADB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63" creationId="{8983E1E6-311F-422E-898A-674BEF57D8C9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67" creationId="{41F0E144-D6D4-4469-9322-D393D2C7D071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68" creationId="{20C9E25E-783C-4358-97CA-558B68844C80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70" creationId="{63C6F96D-B644-437F-A987-B5AF17DF3AFA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71" creationId="{FBFF6B58-62F8-42A4-A0FC-34264D19FEA1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72" creationId="{AA731959-9100-4DB3-AE07-3E48E7B4010A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73" creationId="{C522BE78-55E0-4D0C-A6DD-9A789FE740A9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78" creationId="{75012912-1EA8-4571-B313-6EF437456902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78" creationId="{B6062F8B-CA1D-4468-B6FA-901B6DED9533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79" creationId="{1F1FB7A9-F8A8-4181-A8AC-B5A08D861D03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79" creationId="{DCFF04C6-4025-4486-8CAB-7CC75BEC1DCF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81" creationId="{6CD1069D-B7CD-4B27-ADCA-45C6D0077573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81" creationId="{E4038AD9-2940-4894-822C-F909A40E8BE1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82" creationId="{16F13F4A-3C54-469C-B51D-1D81DEA304BC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82" creationId="{527CBBF9-63CB-4B11-840D-A5C03D8E2853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87" creationId="{0CBB72D0-5C6A-4FE3-A73D-86F471F808D6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88" creationId="{5F2397D9-5D36-47FB-9D56-D864245C8E80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90" creationId="{8FE441E6-BD10-4F98-A08B-B7B82D4E6638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90" creationId="{ED4620B9-419D-41E8-9764-1350FF1A75A3}"/>
          </ac:cxnSpMkLst>
        </pc:cxnChg>
        <pc:cxnChg chg="mod">
          <ac:chgData name="Ingo Dassow" userId="e0eb68c1541442bc" providerId="LiveId" clId="{48A768EE-94D3-471F-B442-BBD8F41962B0}" dt="2021-12-31T09:57:42.886" v="1105"/>
          <ac:cxnSpMkLst>
            <pc:docMk/>
            <pc:sldMk cId="2638318829" sldId="256"/>
            <ac:cxnSpMk id="191" creationId="{1C1EA912-5A1B-4A14-BD6B-6B78F7385B40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91" creationId="{4D6FCF7B-A637-4A4D-8E67-CCAFF85B1F36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95" creationId="{1C270778-7A72-4DBB-9141-704D828B1808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196" creationId="{74E49AC5-648F-4D72-B00F-655F015DACF5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00" creationId="{BFB99F56-A8CE-494E-857D-70EDE51B73C5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01" creationId="{F4BAD016-3A9B-4840-A963-C52874EDB973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06" creationId="{4B226841-866F-4F71-8173-D70A8F3B55CB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07" creationId="{7D5B46F4-66CE-4862-88CD-93527335EB52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09" creationId="{CD8D4A93-16F8-46B3-AE60-393645701366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10" creationId="{7F4B1967-AD26-4892-90CA-FAB58EC5FC22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15" creationId="{A153B537-AEC8-407F-8044-D4D5D8A9E528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16" creationId="{0889B416-86ED-4495-AC17-C6CCDFE0A96C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18" creationId="{F0567BF3-B4BD-4AD7-AEEF-431DE0A71380}"/>
          </ac:cxnSpMkLst>
        </pc:cxnChg>
        <pc:cxnChg chg="mod">
          <ac:chgData name="Ingo Dassow" userId="e0eb68c1541442bc" providerId="LiveId" clId="{48A768EE-94D3-471F-B442-BBD8F41962B0}" dt="2021-12-31T08:34:44.636" v="895"/>
          <ac:cxnSpMkLst>
            <pc:docMk/>
            <pc:sldMk cId="2638318829" sldId="256"/>
            <ac:cxnSpMk id="219" creationId="{79910ACD-5821-4F38-BEB7-2E7A70E5E3D0}"/>
          </ac:cxnSpMkLst>
        </pc:cxnChg>
      </pc:sldChg>
      <pc:sldChg chg="addSp delSp modSp add mod">
        <pc:chgData name="Ingo Dassow" userId="e0eb68c1541442bc" providerId="LiveId" clId="{48A768EE-94D3-471F-B442-BBD8F41962B0}" dt="2021-12-31T09:57:33.409" v="1104" actId="12789"/>
        <pc:sldMkLst>
          <pc:docMk/>
          <pc:sldMk cId="1932833467" sldId="257"/>
        </pc:sldMkLst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65" creationId="{47D8BE24-F366-4607-A4D4-28FD11B002E3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66" creationId="{2209A309-C890-48FD-B27F-B336D21471B9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67" creationId="{1C9AB4AF-F372-4298-AD6B-798802200DEE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68" creationId="{E64118CA-73DC-4B06-BC76-959C9B0DDC77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70" creationId="{31B37343-0E01-4AEA-AD2C-86C8C4441715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71" creationId="{B679CCEB-EA76-41C6-BE5C-AF93E5BED84A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74" creationId="{C523361C-BCA1-4990-9181-43571A846255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75" creationId="{1901F729-A73A-4287-87D8-2F798F118851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76" creationId="{A870301E-05C2-4AF3-ACD0-7FDA2FCE3330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79" creationId="{D69BAAEC-DAF6-4483-BDCC-7CFBDC00219B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82" creationId="{0B3FBE36-DCF5-4A2F-A9C6-272084D702A0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83" creationId="{2A86D58B-E491-4EF9-A5FC-6D737521B684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86" creationId="{A245BC85-1C6E-43FC-9A44-6C353A2B0610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87" creationId="{949850C8-C5BD-435E-AFB9-C3369A2CFD85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90" creationId="{01990A0F-4F02-4E41-B20E-0658FF35794B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91" creationId="{3545B43D-CDA1-4DBA-9F89-72CC30E16740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94" creationId="{88B35CE9-26F6-4FAA-918A-FCC9B19565DA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97" creationId="{EDEC8A9E-65BE-4697-B68D-D3394CE607A4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98" creationId="{6F4CFF4B-1B8D-41DD-9436-940BD28C4494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99" creationId="{9DDCFE83-B43E-4533-8A82-ABACAE620400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100" creationId="{5E44C0E2-2180-4595-BD42-2FEA939AE299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100" creationId="{B5CFC384-C120-4F8E-984E-ED76A97B450A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101" creationId="{7506F67A-658E-4162-8D24-A1BF0E324B23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102" creationId="{A51D0532-F475-416B-A726-03D20D0116FB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103" creationId="{6F1CE69D-15C1-4838-990D-6029631D9742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106" creationId="{DDBDB473-57E9-4825-9774-870B6FD7D19D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107" creationId="{8C873D13-D2CF-4EEA-87B3-96BDEB60D402}"/>
          </ac:spMkLst>
        </pc:spChg>
        <pc:spChg chg="add del mod">
          <ac:chgData name="Ingo Dassow" userId="e0eb68c1541442bc" providerId="LiveId" clId="{48A768EE-94D3-471F-B442-BBD8F41962B0}" dt="2021-12-31T09:04:46.522" v="1034" actId="21"/>
          <ac:spMkLst>
            <pc:docMk/>
            <pc:sldMk cId="1932833467" sldId="257"/>
            <ac:spMk id="108" creationId="{9D3967C4-1414-476B-8C25-34E4857E2D31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09" creationId="{CAE200FD-09A1-4BE0-952B-2C8C081F4524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10" creationId="{F87A4B8D-EEF4-4DBE-9699-7192003C0328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12" creationId="{3609FA96-6ABE-445C-AC8C-8F27B3F9EDD2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13" creationId="{82133C7F-AB70-47D6-9815-7EBF31001297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16" creationId="{AE1B843A-71FB-42C5-82E0-F93ECC6B2CE7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17" creationId="{9FAE4D48-B233-4433-9A7C-92AD0DD63F98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18" creationId="{45ED8303-07FF-4E87-93FD-892155D30BC2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21" creationId="{F5C02BB2-F7E1-4F4A-81F2-EBCB6E8CD826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24" creationId="{DAE1CD7D-5656-4480-8EE2-1E61BA673164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25" creationId="{FF7714DB-F716-4D19-A38E-DAC441108FC3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28" creationId="{93591F32-BD43-4849-A3F3-821F2948CEF2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29" creationId="{C03D4D19-FFC9-4E32-91BD-F1A62698BEDE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32" creationId="{248E3EF4-1048-4DE7-B4F0-BBB2376821A9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33" creationId="{C387DCB7-FC1D-47A4-9A92-EFF7B893E0E1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36" creationId="{58821230-87CA-4D17-9023-E7D3BFB0640C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39" creationId="{1ACEDCF1-C091-425E-A59B-11DDF998E87B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42" creationId="{3570AD9B-13E5-42A0-B022-D3619E8EEB9D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45" creationId="{A8F5DB86-44E7-4622-8A1A-E98F69E003BE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48" creationId="{388264F0-D363-40AC-A431-E2D082093895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49" creationId="{255549EF-C1B3-4894-83C5-B42D49EE1C3A}"/>
          </ac:spMkLst>
        </pc:spChg>
        <pc:spChg chg="add mod">
          <ac:chgData name="Ingo Dassow" userId="e0eb68c1541442bc" providerId="LiveId" clId="{48A768EE-94D3-471F-B442-BBD8F41962B0}" dt="2021-12-31T09:56:46.918" v="1101"/>
          <ac:spMkLst>
            <pc:docMk/>
            <pc:sldMk cId="1932833467" sldId="257"/>
            <ac:spMk id="150" creationId="{4E72099A-9821-4C55-8E45-69418C4946AC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156" creationId="{510CCF8D-AA2C-4E90-A540-D35CFC3C7B03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159" creationId="{85F56712-8311-4943-A1BC-09FE7AFAD3D1}"/>
          </ac:spMkLst>
        </pc:spChg>
        <pc:spChg chg="del">
          <ac:chgData name="Ingo Dassow" userId="e0eb68c1541442bc" providerId="LiveId" clId="{48A768EE-94D3-471F-B442-BBD8F41962B0}" dt="2021-12-31T08:36:13.302" v="905" actId="478"/>
          <ac:spMkLst>
            <pc:docMk/>
            <pc:sldMk cId="1932833467" sldId="257"/>
            <ac:spMk id="160" creationId="{13AE7C44-75D8-44D6-9185-20C87ECE6F08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162" creationId="{CA9CDE96-6B33-4138-AEB9-8004DC8C8A11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163" creationId="{824222EE-C54A-4998-B9B7-4922FF58399E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164" creationId="{4BC694FD-E568-4C3A-847B-25583B4C3FD6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165" creationId="{B0D1ADDC-BAA9-4AA5-B11F-62AC1021B196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167" creationId="{BE574E71-0AAF-4CDD-BA0D-F2E8873DAC75}"/>
          </ac:spMkLst>
        </pc:spChg>
        <pc:spChg chg="mod topLvl">
          <ac:chgData name="Ingo Dassow" userId="e0eb68c1541442bc" providerId="LiveId" clId="{48A768EE-94D3-471F-B442-BBD8F41962B0}" dt="2021-12-31T09:57:33.409" v="1104" actId="12789"/>
          <ac:spMkLst>
            <pc:docMk/>
            <pc:sldMk cId="1932833467" sldId="257"/>
            <ac:spMk id="173" creationId="{BC101B7C-B6AF-479A-A1DC-12E813FAC5CF}"/>
          </ac:spMkLst>
        </pc:spChg>
        <pc:spChg chg="mod topLvl">
          <ac:chgData name="Ingo Dassow" userId="e0eb68c1541442bc" providerId="LiveId" clId="{48A768EE-94D3-471F-B442-BBD8F41962B0}" dt="2021-12-31T09:57:33.409" v="1104" actId="12789"/>
          <ac:spMkLst>
            <pc:docMk/>
            <pc:sldMk cId="1932833467" sldId="257"/>
            <ac:spMk id="174" creationId="{EC06AAD7-2050-47CC-B452-DC97CB5E3DC2}"/>
          </ac:spMkLst>
        </pc:spChg>
        <pc:spChg chg="mod">
          <ac:chgData name="Ingo Dassow" userId="e0eb68c1541442bc" providerId="LiveId" clId="{48A768EE-94D3-471F-B442-BBD8F41962B0}" dt="2021-12-31T09:57:18.995" v="1103" actId="165"/>
          <ac:spMkLst>
            <pc:docMk/>
            <pc:sldMk cId="1932833467" sldId="257"/>
            <ac:spMk id="177" creationId="{54B3E3B0-9FC3-4125-BA34-031241D9D099}"/>
          </ac:spMkLst>
        </pc:spChg>
        <pc:spChg chg="mod">
          <ac:chgData name="Ingo Dassow" userId="e0eb68c1541442bc" providerId="LiveId" clId="{48A768EE-94D3-471F-B442-BBD8F41962B0}" dt="2021-12-31T09:57:18.995" v="1103" actId="165"/>
          <ac:spMkLst>
            <pc:docMk/>
            <pc:sldMk cId="1932833467" sldId="257"/>
            <ac:spMk id="180" creationId="{E3DD942E-EA86-472C-8674-DFA15A8E152F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220" creationId="{1BE934E8-698C-49DB-976D-EFC833018E85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221" creationId="{1428B903-186D-4C7E-A8A1-79DB48886F47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222" creationId="{99EFFF6A-94F5-4F0B-85D7-E40E1960A9DA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223" creationId="{BBB83051-B811-4D6B-8560-CEE6489B0559}"/>
          </ac:spMkLst>
        </pc:spChg>
        <pc:spChg chg="mod">
          <ac:chgData name="Ingo Dassow" userId="e0eb68c1541442bc" providerId="LiveId" clId="{48A768EE-94D3-471F-B442-BBD8F41962B0}" dt="2021-12-31T08:36:44.726" v="974" actId="1036"/>
          <ac:spMkLst>
            <pc:docMk/>
            <pc:sldMk cId="1932833467" sldId="257"/>
            <ac:spMk id="224" creationId="{CBFA191F-0DE8-42FF-9798-96991D315F07}"/>
          </ac:spMkLst>
        </pc:spChg>
        <pc:grpChg chg="del">
          <ac:chgData name="Ingo Dassow" userId="e0eb68c1541442bc" providerId="LiveId" clId="{48A768EE-94D3-471F-B442-BBD8F41962B0}" dt="2021-12-31T08:36:13.302" v="905" actId="478"/>
          <ac:grpSpMkLst>
            <pc:docMk/>
            <pc:sldMk cId="1932833467" sldId="257"/>
            <ac:grpSpMk id="104" creationId="{654A6ECD-0B1E-4707-9615-414F629FC26C}"/>
          </ac:grpSpMkLst>
        </pc:grpChg>
        <pc:grpChg chg="del">
          <ac:chgData name="Ingo Dassow" userId="e0eb68c1541442bc" providerId="LiveId" clId="{48A768EE-94D3-471F-B442-BBD8F41962B0}" dt="2021-12-31T08:36:13.302" v="905" actId="478"/>
          <ac:grpSpMkLst>
            <pc:docMk/>
            <pc:sldMk cId="1932833467" sldId="257"/>
            <ac:grpSpMk id="108" creationId="{E379509A-3594-425E-93F9-1B946EA26C04}"/>
          </ac:grpSpMkLst>
        </pc:grpChg>
        <pc:grpChg chg="del">
          <ac:chgData name="Ingo Dassow" userId="e0eb68c1541442bc" providerId="LiveId" clId="{48A768EE-94D3-471F-B442-BBD8F41962B0}" dt="2021-12-31T08:36:13.302" v="905" actId="478"/>
          <ac:grpSpMkLst>
            <pc:docMk/>
            <pc:sldMk cId="1932833467" sldId="257"/>
            <ac:grpSpMk id="119" creationId="{F319FFC0-A908-4771-AC06-77A52EA85EC8}"/>
          </ac:grpSpMkLst>
        </pc:grpChg>
        <pc:grpChg chg="del">
          <ac:chgData name="Ingo Dassow" userId="e0eb68c1541442bc" providerId="LiveId" clId="{48A768EE-94D3-471F-B442-BBD8F41962B0}" dt="2021-12-31T08:36:13.302" v="905" actId="478"/>
          <ac:grpSpMkLst>
            <pc:docMk/>
            <pc:sldMk cId="1932833467" sldId="257"/>
            <ac:grpSpMk id="138" creationId="{328D0445-FE9D-43F4-BE3D-E457231BA18F}"/>
          </ac:grpSpMkLst>
        </pc:grpChg>
        <pc:grpChg chg="del">
          <ac:chgData name="Ingo Dassow" userId="e0eb68c1541442bc" providerId="LiveId" clId="{48A768EE-94D3-471F-B442-BBD8F41962B0}" dt="2021-12-31T08:36:13.302" v="905" actId="478"/>
          <ac:grpSpMkLst>
            <pc:docMk/>
            <pc:sldMk cId="1932833467" sldId="257"/>
            <ac:grpSpMk id="147" creationId="{CBA78F41-1E73-4911-B941-D55013ECAE9F}"/>
          </ac:grpSpMkLst>
        </pc:grpChg>
        <pc:grpChg chg="mod">
          <ac:chgData name="Ingo Dassow" userId="e0eb68c1541442bc" providerId="LiveId" clId="{48A768EE-94D3-471F-B442-BBD8F41962B0}" dt="2021-12-31T08:36:44.726" v="974" actId="1036"/>
          <ac:grpSpMkLst>
            <pc:docMk/>
            <pc:sldMk cId="1932833467" sldId="257"/>
            <ac:grpSpMk id="168" creationId="{6A329FAF-B1FC-4BC0-BB17-581CDAAF9222}"/>
          </ac:grpSpMkLst>
        </pc:grpChg>
        <pc:grpChg chg="del mod">
          <ac:chgData name="Ingo Dassow" userId="e0eb68c1541442bc" providerId="LiveId" clId="{48A768EE-94D3-471F-B442-BBD8F41962B0}" dt="2021-12-31T09:57:18.995" v="1103" actId="165"/>
          <ac:grpSpMkLst>
            <pc:docMk/>
            <pc:sldMk cId="1932833467" sldId="257"/>
            <ac:grpSpMk id="172" creationId="{69BE9D4B-965C-432F-9C62-8E87795913B6}"/>
          </ac:grpSpMkLst>
        </pc:grpChg>
        <pc:grpChg chg="mod topLvl">
          <ac:chgData name="Ingo Dassow" userId="e0eb68c1541442bc" providerId="LiveId" clId="{48A768EE-94D3-471F-B442-BBD8F41962B0}" dt="2021-12-31T09:57:18.995" v="1103" actId="165"/>
          <ac:grpSpMkLst>
            <pc:docMk/>
            <pc:sldMk cId="1932833467" sldId="257"/>
            <ac:grpSpMk id="175" creationId="{8286F4BA-7183-4269-B264-CA49DD38C826}"/>
          </ac:grpSpMkLst>
        </pc:grpChg>
        <pc:grpChg chg="mod topLvl">
          <ac:chgData name="Ingo Dassow" userId="e0eb68c1541442bc" providerId="LiveId" clId="{48A768EE-94D3-471F-B442-BBD8F41962B0}" dt="2021-12-31T09:57:18.995" v="1103" actId="165"/>
          <ac:grpSpMkLst>
            <pc:docMk/>
            <pc:sldMk cId="1932833467" sldId="257"/>
            <ac:grpSpMk id="176" creationId="{7EEE9809-FB0C-4B07-91C7-BC5E93DBBC00}"/>
          </ac:grpSpMkLst>
        </pc:grpChg>
        <pc:grpChg chg="mod">
          <ac:chgData name="Ingo Dassow" userId="e0eb68c1541442bc" providerId="LiveId" clId="{48A768EE-94D3-471F-B442-BBD8F41962B0}" dt="2021-12-31T08:36:44.726" v="974" actId="1036"/>
          <ac:grpSpMkLst>
            <pc:docMk/>
            <pc:sldMk cId="1932833467" sldId="257"/>
            <ac:grpSpMk id="183" creationId="{ACDDBF17-816C-428A-9B42-622DA9C70F64}"/>
          </ac:grpSpMkLst>
        </pc:grpChg>
        <pc:grpChg chg="mod">
          <ac:chgData name="Ingo Dassow" userId="e0eb68c1541442bc" providerId="LiveId" clId="{48A768EE-94D3-471F-B442-BBD8F41962B0}" dt="2021-12-31T08:36:44.726" v="974" actId="1036"/>
          <ac:grpSpMkLst>
            <pc:docMk/>
            <pc:sldMk cId="1932833467" sldId="257"/>
            <ac:grpSpMk id="202" creationId="{F270F8C7-C72F-41E6-B7F6-8CA29F6BF92D}"/>
          </ac:grpSpMkLst>
        </pc:grpChg>
        <pc:grpChg chg="mod">
          <ac:chgData name="Ingo Dassow" userId="e0eb68c1541442bc" providerId="LiveId" clId="{48A768EE-94D3-471F-B442-BBD8F41962B0}" dt="2021-12-31T08:36:44.726" v="974" actId="1036"/>
          <ac:grpSpMkLst>
            <pc:docMk/>
            <pc:sldMk cId="1932833467" sldId="257"/>
            <ac:grpSpMk id="211" creationId="{8AC5254E-60E4-4CFB-B0AC-322C4B85FD6C}"/>
          </ac:grpSpMkLst>
        </pc:grpChg>
        <pc:graphicFrameChg chg="add del mod">
          <ac:chgData name="Ingo Dassow" userId="e0eb68c1541442bc" providerId="LiveId" clId="{48A768EE-94D3-471F-B442-BBD8F41962B0}" dt="2021-12-31T09:04:46.522" v="1034" actId="21"/>
          <ac:graphicFrameMkLst>
            <pc:docMk/>
            <pc:sldMk cId="1932833467" sldId="257"/>
            <ac:graphicFrameMk id="69" creationId="{46247797-4C27-46E3-8200-B6DA7B8BED28}"/>
          </ac:graphicFrameMkLst>
        </pc:graphicFrameChg>
        <pc:graphicFrameChg chg="del">
          <ac:chgData name="Ingo Dassow" userId="e0eb68c1541442bc" providerId="LiveId" clId="{48A768EE-94D3-471F-B442-BBD8F41962B0}" dt="2021-12-31T08:36:13.302" v="905" actId="478"/>
          <ac:graphicFrameMkLst>
            <pc:docMk/>
            <pc:sldMk cId="1932833467" sldId="257"/>
            <ac:graphicFrameMk id="103" creationId="{5C536D26-CDE0-4E61-977E-60AAAB2A85C6}"/>
          </ac:graphicFrameMkLst>
        </pc:graphicFrameChg>
        <pc:graphicFrameChg chg="add mod">
          <ac:chgData name="Ingo Dassow" userId="e0eb68c1541442bc" providerId="LiveId" clId="{48A768EE-94D3-471F-B442-BBD8F41962B0}" dt="2021-12-31T09:56:46.918" v="1101"/>
          <ac:graphicFrameMkLst>
            <pc:docMk/>
            <pc:sldMk cId="1932833467" sldId="257"/>
            <ac:graphicFrameMk id="111" creationId="{B993B499-D7C1-4699-AFF5-853C6E9F3566}"/>
          </ac:graphicFrameMkLst>
        </pc:graphicFrameChg>
        <pc:graphicFrameChg chg="mod">
          <ac:chgData name="Ingo Dassow" userId="e0eb68c1541442bc" providerId="LiveId" clId="{48A768EE-94D3-471F-B442-BBD8F41962B0}" dt="2021-12-31T08:36:44.726" v="974" actId="1036"/>
          <ac:graphicFrameMkLst>
            <pc:docMk/>
            <pc:sldMk cId="1932833467" sldId="257"/>
            <ac:graphicFrameMk id="166" creationId="{72075F1A-3CE4-4992-BE38-63C0AF1BC08A}"/>
          </ac:graphicFrameMkLst>
        </pc:graphicFrame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72" creationId="{2B4FE4E2-6FED-4204-8685-6CEC0C3F9978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73" creationId="{F5CD92C3-2485-4B3C-820C-2C24BA2351BF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77" creationId="{DE07C593-7BB1-488B-8CCA-8363EEC55819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78" creationId="{6462C5E1-AEFB-42F7-A2CA-06F09A8AD8E3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80" creationId="{26676080-0BB6-4463-A2ED-B95E7D3F3E4D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81" creationId="{0ECED650-14FE-4F53-962C-0B43BA1C2F5D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84" creationId="{F2BC2C75-8BB7-442C-95AE-A753403B80B0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85" creationId="{131C46E2-362F-4510-8C2E-2FAE14C42FBD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88" creationId="{8AA1DC11-0D3E-4711-AAC1-BC2518EA619E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89" creationId="{61A7F78F-2A8C-473B-86DC-1E680B2FC72F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92" creationId="{8FFC7855-83C5-4075-9BFB-0AC60D42F654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93" creationId="{AD5C36C6-9C17-4C8B-92EC-840801E10D05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95" creationId="{4D57FF1C-84C9-4F10-81A9-09BEE956CAC0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96" creationId="{5D3E5346-1359-42EC-BEB0-1A749D9052A6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98" creationId="{654F331A-D7F3-4F2F-B182-D34A1AFACA00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99" creationId="{CB79D231-F199-4244-BD7C-60765F61DF43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101" creationId="{BA386C69-C6CB-44E7-A0AD-A61652A625D8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102" creationId="{02C20F36-3518-4DDC-86A3-4C6DAFFFD5A4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104" creationId="{D0BF6A25-A11B-48E8-BBA0-B3301F2DBC3E}"/>
          </ac:cxnSpMkLst>
        </pc:cxnChg>
        <pc:cxnChg chg="add del mod">
          <ac:chgData name="Ingo Dassow" userId="e0eb68c1541442bc" providerId="LiveId" clId="{48A768EE-94D3-471F-B442-BBD8F41962B0}" dt="2021-12-31T09:04:46.522" v="1034" actId="21"/>
          <ac:cxnSpMkLst>
            <pc:docMk/>
            <pc:sldMk cId="1932833467" sldId="257"/>
            <ac:cxnSpMk id="105" creationId="{8F17CC02-43AC-4B93-9F06-4FE923E0E1A1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14" creationId="{680E5038-AE30-472A-8461-1106DEE29730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15" creationId="{C44CDF1B-FBD1-47E6-B7C6-5317D060540C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19" creationId="{389CC2E3-5CC1-4381-AB29-1DADD6034AF9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20" creationId="{B05B9D58-F2FA-444A-B2D5-3FE7CEA9D601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22" creationId="{780A021C-7E69-49E1-B638-A587E9439397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23" creationId="{73A607B9-D9FA-44CD-9B3F-FFFC2E858C3E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26" creationId="{27DE0DB3-A460-4240-B4DD-B673AFD3E101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27" creationId="{9B9B24E4-9AE9-44D0-A777-26CA5B64FA0D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30" creationId="{12625075-C849-4D32-8B2D-47B41B38B96C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31" creationId="{E9980426-FD86-47DE-9A6C-6F6FD13B5B46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34" creationId="{4647E117-E566-433C-8F36-355AB355424F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35" creationId="{72EEE562-30E4-453F-8E17-2D0C65CBAD70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37" creationId="{32623A1A-6106-486C-9E78-EAFAFE811252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38" creationId="{7E1466A4-9BF1-4C08-809D-07B26087ED04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40" creationId="{3A9CA411-5491-43A3-B072-D946BDF85D77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41" creationId="{264316AF-F624-4613-8A7F-2410BD8D1DF6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43" creationId="{3F0C9C5F-D2C1-4715-AFEB-23F39AA53E8D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44" creationId="{710ED18E-9EE3-4FBE-A30D-1ACA5A7E6291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46" creationId="{88E328C6-C90A-4CAF-9E56-5145A79760AE}"/>
          </ac:cxnSpMkLst>
        </pc:cxnChg>
        <pc:cxnChg chg="add mod">
          <ac:chgData name="Ingo Dassow" userId="e0eb68c1541442bc" providerId="LiveId" clId="{48A768EE-94D3-471F-B442-BBD8F41962B0}" dt="2021-12-31T09:56:46.918" v="1101"/>
          <ac:cxnSpMkLst>
            <pc:docMk/>
            <pc:sldMk cId="1932833467" sldId="257"/>
            <ac:cxnSpMk id="147" creationId="{B8EF6FD6-42B3-4E9C-A91E-FC28F04D0A20}"/>
          </ac:cxnSpMkLst>
        </pc:cxnChg>
        <pc:cxnChg chg="mod">
          <ac:chgData name="Ingo Dassow" userId="e0eb68c1541442bc" providerId="LiveId" clId="{48A768EE-94D3-471F-B442-BBD8F41962B0}" dt="2021-12-31T09:57:18.995" v="1103" actId="165"/>
          <ac:cxnSpMkLst>
            <pc:docMk/>
            <pc:sldMk cId="1932833467" sldId="257"/>
            <ac:cxnSpMk id="178" creationId="{75012912-1EA8-4571-B313-6EF437456902}"/>
          </ac:cxnSpMkLst>
        </pc:cxnChg>
        <pc:cxnChg chg="mod">
          <ac:chgData name="Ingo Dassow" userId="e0eb68c1541442bc" providerId="LiveId" clId="{48A768EE-94D3-471F-B442-BBD8F41962B0}" dt="2021-12-31T09:57:18.995" v="1103" actId="165"/>
          <ac:cxnSpMkLst>
            <pc:docMk/>
            <pc:sldMk cId="1932833467" sldId="257"/>
            <ac:cxnSpMk id="179" creationId="{1F1FB7A9-F8A8-4181-A8AC-B5A08D861D03}"/>
          </ac:cxnSpMkLst>
        </pc:cxnChg>
        <pc:cxnChg chg="mod">
          <ac:chgData name="Ingo Dassow" userId="e0eb68c1541442bc" providerId="LiveId" clId="{48A768EE-94D3-471F-B442-BBD8F41962B0}" dt="2021-12-31T09:57:18.995" v="1103" actId="165"/>
          <ac:cxnSpMkLst>
            <pc:docMk/>
            <pc:sldMk cId="1932833467" sldId="257"/>
            <ac:cxnSpMk id="181" creationId="{E4038AD9-2940-4894-822C-F909A40E8BE1}"/>
          </ac:cxnSpMkLst>
        </pc:cxnChg>
        <pc:cxnChg chg="mod">
          <ac:chgData name="Ingo Dassow" userId="e0eb68c1541442bc" providerId="LiveId" clId="{48A768EE-94D3-471F-B442-BBD8F41962B0}" dt="2021-12-31T09:57:18.995" v="1103" actId="165"/>
          <ac:cxnSpMkLst>
            <pc:docMk/>
            <pc:sldMk cId="1932833467" sldId="257"/>
            <ac:cxnSpMk id="182" creationId="{527CBBF9-63CB-4B11-840D-A5C03D8E2853}"/>
          </ac:cxnSpMkLst>
        </pc:cxnChg>
      </pc:sldChg>
      <pc:sldChg chg="addSp delSp modSp new del mod">
        <pc:chgData name="Ingo Dassow" userId="e0eb68c1541442bc" providerId="LiveId" clId="{48A768EE-94D3-471F-B442-BBD8F41962B0}" dt="2021-12-31T07:27:38.166" v="841" actId="47"/>
        <pc:sldMkLst>
          <pc:docMk/>
          <pc:sldMk cId="2302958318" sldId="257"/>
        </pc:sldMkLst>
        <pc:spChg chg="del">
          <ac:chgData name="Ingo Dassow" userId="e0eb68c1541442bc" providerId="LiveId" clId="{48A768EE-94D3-471F-B442-BBD8F41962B0}" dt="2021-12-31T07:26:48.862" v="838" actId="478"/>
          <ac:spMkLst>
            <pc:docMk/>
            <pc:sldMk cId="2302958318" sldId="257"/>
            <ac:spMk id="2" creationId="{BBC2B104-9FBC-47EF-8011-65E941975D5F}"/>
          </ac:spMkLst>
        </pc:spChg>
        <pc:spChg chg="del">
          <ac:chgData name="Ingo Dassow" userId="e0eb68c1541442bc" providerId="LiveId" clId="{48A768EE-94D3-471F-B442-BBD8F41962B0}" dt="2021-12-31T07:26:48.862" v="838" actId="478"/>
          <ac:spMkLst>
            <pc:docMk/>
            <pc:sldMk cId="2302958318" sldId="257"/>
            <ac:spMk id="3" creationId="{346D7375-51BE-40F3-BCCB-A69E95F0E9E6}"/>
          </ac:spMkLst>
        </pc:spChg>
        <pc:picChg chg="add mod">
          <ac:chgData name="Ingo Dassow" userId="e0eb68c1541442bc" providerId="LiveId" clId="{48A768EE-94D3-471F-B442-BBD8F41962B0}" dt="2021-12-31T07:27:03.406" v="840" actId="1076"/>
          <ac:picMkLst>
            <pc:docMk/>
            <pc:sldMk cId="2302958318" sldId="257"/>
            <ac:picMk id="4" creationId="{EA4E416D-BE8B-4548-9AEB-F63C51783E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82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3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93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3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0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0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0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10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E283-FED4-4BE0-8740-A1C4BE136E44}" type="datetimeFigureOut">
              <a:rPr lang="de-DE" smtClean="0"/>
              <a:t>31.12.2021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DD0D-5F36-44B0-867D-CC4A92AC3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hteck 90">
            <a:extLst>
              <a:ext uri="{FF2B5EF4-FFF2-40B4-BE49-F238E27FC236}">
                <a16:creationId xmlns:a16="http://schemas.microsoft.com/office/drawing/2014/main" id="{60FBE78C-5E03-429B-ADB0-C7C8E1D723C2}"/>
              </a:ext>
            </a:extLst>
          </p:cNvPr>
          <p:cNvSpPr/>
          <p:nvPr/>
        </p:nvSpPr>
        <p:spPr>
          <a:xfrm>
            <a:off x="1259837" y="877402"/>
            <a:ext cx="504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1DAEAD9-FAED-4F9F-9DAF-A6C768FA3185}"/>
              </a:ext>
            </a:extLst>
          </p:cNvPr>
          <p:cNvSpPr/>
          <p:nvPr/>
        </p:nvSpPr>
        <p:spPr>
          <a:xfrm>
            <a:off x="1500454" y="1140938"/>
            <a:ext cx="2700000" cy="27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SPEAKER</a:t>
            </a:r>
          </a:p>
        </p:txBody>
      </p:sp>
      <p:graphicFrame>
        <p:nvGraphicFramePr>
          <p:cNvPr id="95" name="Tabelle 19">
            <a:extLst>
              <a:ext uri="{FF2B5EF4-FFF2-40B4-BE49-F238E27FC236}">
                <a16:creationId xmlns:a16="http://schemas.microsoft.com/office/drawing/2014/main" id="{066FB053-C97F-4001-942B-ADD64F78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43997"/>
              </p:ext>
            </p:extLst>
          </p:nvPr>
        </p:nvGraphicFramePr>
        <p:xfrm>
          <a:off x="3927579" y="3233660"/>
          <a:ext cx="2234496" cy="110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081">
                  <a:extLst>
                    <a:ext uri="{9D8B030D-6E8A-4147-A177-3AD203B41FA5}">
                      <a16:colId xmlns:a16="http://schemas.microsoft.com/office/drawing/2014/main" val="3412313387"/>
                    </a:ext>
                  </a:extLst>
                </a:gridCol>
                <a:gridCol w="853415">
                  <a:extLst>
                    <a:ext uri="{9D8B030D-6E8A-4147-A177-3AD203B41FA5}">
                      <a16:colId xmlns:a16="http://schemas.microsoft.com/office/drawing/2014/main" val="366294213"/>
                    </a:ext>
                  </a:extLst>
                </a:gridCol>
              </a:tblGrid>
              <a:tr h="36999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Wall-O-MATIC MP3 Player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02812"/>
                  </a:ext>
                </a:extLst>
              </a:tr>
              <a:tr h="36999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TYPE  3W1MP3  H5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Code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74758"/>
                  </a:ext>
                </a:extLst>
              </a:tr>
              <a:tr h="36999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SERIAL 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VOLTS 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085967"/>
                  </a:ext>
                </a:extLst>
              </a:tr>
            </a:tbl>
          </a:graphicData>
        </a:graphic>
      </p:graphicFrame>
      <p:sp>
        <p:nvSpPr>
          <p:cNvPr id="96" name="Rechteck 95">
            <a:extLst>
              <a:ext uri="{FF2B5EF4-FFF2-40B4-BE49-F238E27FC236}">
                <a16:creationId xmlns:a16="http://schemas.microsoft.com/office/drawing/2014/main" id="{3735518A-4DA4-45AE-BF40-E0AC3C9E3CBE}"/>
              </a:ext>
            </a:extLst>
          </p:cNvPr>
          <p:cNvSpPr/>
          <p:nvPr/>
        </p:nvSpPr>
        <p:spPr>
          <a:xfrm>
            <a:off x="4574806" y="1121113"/>
            <a:ext cx="1139092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FUSE 0.5 AMP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6694C15-F0F6-403A-B86A-3C7E8AA3A99F}"/>
              </a:ext>
            </a:extLst>
          </p:cNvPr>
          <p:cNvGrpSpPr/>
          <p:nvPr/>
        </p:nvGrpSpPr>
        <p:grpSpPr>
          <a:xfrm>
            <a:off x="4928352" y="1500430"/>
            <a:ext cx="432000" cy="432000"/>
            <a:chOff x="4784592" y="1329510"/>
            <a:chExt cx="432000" cy="432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109030B-CF4B-4416-BCA9-F4FC421D7440}"/>
                </a:ext>
              </a:extLst>
            </p:cNvPr>
            <p:cNvSpPr/>
            <p:nvPr/>
          </p:nvSpPr>
          <p:spPr>
            <a:xfrm>
              <a:off x="4784592" y="1329510"/>
              <a:ext cx="432000" cy="432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CB4F7F80-DC4D-46E9-B1FF-55DC176E466B}"/>
                </a:ext>
              </a:extLst>
            </p:cNvPr>
            <p:cNvCxnSpPr>
              <a:cxnSpLocks/>
            </p:cNvCxnSpPr>
            <p:nvPr/>
          </p:nvCxnSpPr>
          <p:spPr>
            <a:xfrm>
              <a:off x="5000592" y="1329510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F5FE31AC-853B-435E-8099-10B28FFEC5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00592" y="1329510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hteck 111">
            <a:extLst>
              <a:ext uri="{FF2B5EF4-FFF2-40B4-BE49-F238E27FC236}">
                <a16:creationId xmlns:a16="http://schemas.microsoft.com/office/drawing/2014/main" id="{9A2076F0-0390-4D35-B871-D42F88247659}"/>
              </a:ext>
            </a:extLst>
          </p:cNvPr>
          <p:cNvSpPr/>
          <p:nvPr/>
        </p:nvSpPr>
        <p:spPr>
          <a:xfrm>
            <a:off x="5200910" y="2072617"/>
            <a:ext cx="1069421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3W1 ON/OFF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3576416-EFED-46F0-B0C8-5BF34AD47BC8}"/>
              </a:ext>
            </a:extLst>
          </p:cNvPr>
          <p:cNvSpPr/>
          <p:nvPr/>
        </p:nvSpPr>
        <p:spPr>
          <a:xfrm>
            <a:off x="4018373" y="2072617"/>
            <a:ext cx="1288006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RPi</a:t>
            </a:r>
            <a:r>
              <a:rPr lang="de-DE" sz="1200" dirty="0"/>
              <a:t> RESET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7693690-3D9D-4FAA-B471-9ED194754A70}"/>
              </a:ext>
            </a:extLst>
          </p:cNvPr>
          <p:cNvGrpSpPr/>
          <p:nvPr/>
        </p:nvGrpSpPr>
        <p:grpSpPr>
          <a:xfrm>
            <a:off x="5519620" y="2453309"/>
            <a:ext cx="432000" cy="432000"/>
            <a:chOff x="4784592" y="2364869"/>
            <a:chExt cx="432000" cy="432000"/>
          </a:xfrm>
        </p:grpSpPr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B5085733-72E6-4FAD-8D08-65DCEC481142}"/>
                </a:ext>
              </a:extLst>
            </p:cNvPr>
            <p:cNvSpPr/>
            <p:nvPr/>
          </p:nvSpPr>
          <p:spPr>
            <a:xfrm>
              <a:off x="4784592" y="2364869"/>
              <a:ext cx="432000" cy="432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E8A05E3-4B73-45E8-AD3D-3D944BA1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000592" y="2364869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943BE773-4970-4CED-A378-CFF42A1A26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00592" y="2364869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B08BAE80-CFBF-40F1-B4C9-A9FC35AB99A1}"/>
              </a:ext>
            </a:extLst>
          </p:cNvPr>
          <p:cNvGrpSpPr/>
          <p:nvPr/>
        </p:nvGrpSpPr>
        <p:grpSpPr>
          <a:xfrm>
            <a:off x="4446376" y="2453309"/>
            <a:ext cx="432000" cy="432000"/>
            <a:chOff x="4784592" y="3400228"/>
            <a:chExt cx="432000" cy="432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3268ACAF-1CBE-4289-8839-698ADC5D5939}"/>
                </a:ext>
              </a:extLst>
            </p:cNvPr>
            <p:cNvSpPr/>
            <p:nvPr/>
          </p:nvSpPr>
          <p:spPr>
            <a:xfrm>
              <a:off x="4784592" y="3400228"/>
              <a:ext cx="432000" cy="432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94B97A35-C74A-4F30-91D3-4C509968C166}"/>
                </a:ext>
              </a:extLst>
            </p:cNvPr>
            <p:cNvCxnSpPr>
              <a:cxnSpLocks/>
            </p:cNvCxnSpPr>
            <p:nvPr/>
          </p:nvCxnSpPr>
          <p:spPr>
            <a:xfrm>
              <a:off x="5000592" y="3400228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C4105503-985C-4A32-87EE-4E4AB924D4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00592" y="3400228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4668E5CD-1162-4AB9-BC19-00EA0386B954}"/>
              </a:ext>
            </a:extLst>
          </p:cNvPr>
          <p:cNvGrpSpPr/>
          <p:nvPr/>
        </p:nvGrpSpPr>
        <p:grpSpPr>
          <a:xfrm>
            <a:off x="2081443" y="2926147"/>
            <a:ext cx="1178023" cy="1523957"/>
            <a:chOff x="1728026" y="2707691"/>
            <a:chExt cx="1178023" cy="1523957"/>
          </a:xfrm>
        </p:grpSpPr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E265DD99-39AB-4B4D-9874-4D04554E7DFA}"/>
                </a:ext>
              </a:extLst>
            </p:cNvPr>
            <p:cNvGrpSpPr/>
            <p:nvPr/>
          </p:nvGrpSpPr>
          <p:grpSpPr>
            <a:xfrm>
              <a:off x="2624495" y="2707691"/>
              <a:ext cx="281554" cy="1523957"/>
              <a:chOff x="2668040" y="2707691"/>
              <a:chExt cx="281554" cy="1523957"/>
            </a:xfrm>
          </p:grpSpPr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D4CB56A8-BB0B-4A71-8F4A-08098116EC41}"/>
                  </a:ext>
                </a:extLst>
              </p:cNvPr>
              <p:cNvSpPr/>
              <p:nvPr/>
            </p:nvSpPr>
            <p:spPr>
              <a:xfrm>
                <a:off x="2668040" y="3159722"/>
                <a:ext cx="281554" cy="107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r"/>
                <a:r>
                  <a:rPr lang="de-DE" sz="1200" dirty="0"/>
                  <a:t>WHT 24 VAC</a:t>
                </a:r>
              </a:p>
            </p:txBody>
          </p:sp>
          <p:grpSp>
            <p:nvGrpSpPr>
              <p:cNvPr id="170" name="Gruppieren 169">
                <a:extLst>
                  <a:ext uri="{FF2B5EF4-FFF2-40B4-BE49-F238E27FC236}">
                    <a16:creationId xmlns:a16="http://schemas.microsoft.com/office/drawing/2014/main" id="{4C5EE116-8C66-41DD-AE13-3DEA5C5F8598}"/>
                  </a:ext>
                </a:extLst>
              </p:cNvPr>
              <p:cNvGrpSpPr/>
              <p:nvPr/>
            </p:nvGrpSpPr>
            <p:grpSpPr>
              <a:xfrm>
                <a:off x="2700817" y="2707691"/>
                <a:ext cx="216000" cy="216000"/>
                <a:chOff x="1633432" y="1460925"/>
                <a:chExt cx="216000" cy="216000"/>
              </a:xfrm>
            </p:grpSpPr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F40AAAFD-C41C-4FBE-980C-362F8DF8658C}"/>
                    </a:ext>
                  </a:extLst>
                </p:cNvPr>
                <p:cNvSpPr/>
                <p:nvPr/>
              </p:nvSpPr>
              <p:spPr>
                <a:xfrm>
                  <a:off x="1633432" y="1460925"/>
                  <a:ext cx="216000" cy="216000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72" name="Gerader Verbinder 171">
                  <a:extLst>
                    <a:ext uri="{FF2B5EF4-FFF2-40B4-BE49-F238E27FC236}">
                      <a16:creationId xmlns:a16="http://schemas.microsoft.com/office/drawing/2014/main" id="{AA731959-9100-4DB3-AE07-3E48E7B40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>
                  <a:extLst>
                    <a:ext uri="{FF2B5EF4-FFF2-40B4-BE49-F238E27FC236}">
                      <a16:creationId xmlns:a16="http://schemas.microsoft.com/office/drawing/2014/main" id="{C522BE78-55E0-4D0C-A6DD-9A789FE74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7FD6FE10-A1CD-48E0-93ED-93A081A2DC7A}"/>
                </a:ext>
              </a:extLst>
            </p:cNvPr>
            <p:cNvGrpSpPr/>
            <p:nvPr/>
          </p:nvGrpSpPr>
          <p:grpSpPr>
            <a:xfrm>
              <a:off x="2176260" y="2707691"/>
              <a:ext cx="281554" cy="1523957"/>
              <a:chOff x="2218092" y="2707691"/>
              <a:chExt cx="281554" cy="1523957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A2BC208D-F5C3-4FC6-A2EA-AE825BDB509A}"/>
                  </a:ext>
                </a:extLst>
              </p:cNvPr>
              <p:cNvSpPr/>
              <p:nvPr/>
            </p:nvSpPr>
            <p:spPr>
              <a:xfrm>
                <a:off x="2218092" y="3159722"/>
                <a:ext cx="281554" cy="107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r"/>
                <a:r>
                  <a:rPr lang="de-DE" sz="1200" dirty="0"/>
                  <a:t>BLK GND</a:t>
                </a:r>
              </a:p>
            </p:txBody>
          </p:sp>
          <p:grpSp>
            <p:nvGrpSpPr>
              <p:cNvPr id="165" name="Gruppieren 164">
                <a:extLst>
                  <a:ext uri="{FF2B5EF4-FFF2-40B4-BE49-F238E27FC236}">
                    <a16:creationId xmlns:a16="http://schemas.microsoft.com/office/drawing/2014/main" id="{CD42A0C3-0A43-4BEB-9511-A36DB847B708}"/>
                  </a:ext>
                </a:extLst>
              </p:cNvPr>
              <p:cNvGrpSpPr/>
              <p:nvPr/>
            </p:nvGrpSpPr>
            <p:grpSpPr>
              <a:xfrm>
                <a:off x="2250869" y="2707691"/>
                <a:ext cx="216000" cy="216000"/>
                <a:chOff x="1633432" y="1460925"/>
                <a:chExt cx="216000" cy="216000"/>
              </a:xfrm>
            </p:grpSpPr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4B0A54C2-85F7-476C-A41E-222EBEABADC9}"/>
                    </a:ext>
                  </a:extLst>
                </p:cNvPr>
                <p:cNvSpPr/>
                <p:nvPr/>
              </p:nvSpPr>
              <p:spPr>
                <a:xfrm>
                  <a:off x="1633432" y="1460925"/>
                  <a:ext cx="216000" cy="216000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41F0E144-D6D4-4469-9322-D393D2C7D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r Verbinder 167">
                  <a:extLst>
                    <a:ext uri="{FF2B5EF4-FFF2-40B4-BE49-F238E27FC236}">
                      <a16:creationId xmlns:a16="http://schemas.microsoft.com/office/drawing/2014/main" id="{20C9E25E-783C-4358-97CA-558B68844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1A318F90-EC2E-44A0-A2B7-76C278C429C7}"/>
                </a:ext>
              </a:extLst>
            </p:cNvPr>
            <p:cNvGrpSpPr/>
            <p:nvPr/>
          </p:nvGrpSpPr>
          <p:grpSpPr>
            <a:xfrm>
              <a:off x="1728026" y="2707691"/>
              <a:ext cx="281554" cy="1523957"/>
              <a:chOff x="1728026" y="2707691"/>
              <a:chExt cx="281554" cy="1523957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78E79F28-6575-498A-89FD-2E3AED2EAF34}"/>
                  </a:ext>
                </a:extLst>
              </p:cNvPr>
              <p:cNvSpPr/>
              <p:nvPr/>
            </p:nvSpPr>
            <p:spPr>
              <a:xfrm>
                <a:off x="1728026" y="3159722"/>
                <a:ext cx="281554" cy="107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r"/>
                <a:r>
                  <a:rPr lang="de-DE" sz="1200" dirty="0"/>
                  <a:t>BLU SIG</a:t>
                </a:r>
              </a:p>
            </p:txBody>
          </p:sp>
          <p:grpSp>
            <p:nvGrpSpPr>
              <p:cNvPr id="158" name="Gruppieren 157">
                <a:extLst>
                  <a:ext uri="{FF2B5EF4-FFF2-40B4-BE49-F238E27FC236}">
                    <a16:creationId xmlns:a16="http://schemas.microsoft.com/office/drawing/2014/main" id="{56F5BA62-3B50-4F7E-8E7A-081338544D18}"/>
                  </a:ext>
                </a:extLst>
              </p:cNvPr>
              <p:cNvGrpSpPr/>
              <p:nvPr/>
            </p:nvGrpSpPr>
            <p:grpSpPr>
              <a:xfrm>
                <a:off x="1760803" y="2707691"/>
                <a:ext cx="216000" cy="216000"/>
                <a:chOff x="1633432" y="1460925"/>
                <a:chExt cx="216000" cy="216000"/>
              </a:xfrm>
            </p:grpSpPr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E6548307-F7ED-43BC-A7B5-665DD8D40084}"/>
                    </a:ext>
                  </a:extLst>
                </p:cNvPr>
                <p:cNvSpPr/>
                <p:nvPr/>
              </p:nvSpPr>
              <p:spPr>
                <a:xfrm>
                  <a:off x="1633432" y="1460925"/>
                  <a:ext cx="216000" cy="216000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62" name="Gerader Verbinder 161">
                  <a:extLst>
                    <a:ext uri="{FF2B5EF4-FFF2-40B4-BE49-F238E27FC236}">
                      <a16:creationId xmlns:a16="http://schemas.microsoft.com/office/drawing/2014/main" id="{7196DEEE-91ED-4E3E-B2BA-D2EC1E2A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r Verbinder 162">
                  <a:extLst>
                    <a:ext uri="{FF2B5EF4-FFF2-40B4-BE49-F238E27FC236}">
                      <a16:creationId xmlns:a16="http://schemas.microsoft.com/office/drawing/2014/main" id="{8983E1E6-311F-422E-898A-674BEF57D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1283F0F6-6B49-44DE-9D8F-80E43D40AD89}"/>
              </a:ext>
            </a:extLst>
          </p:cNvPr>
          <p:cNvGrpSpPr/>
          <p:nvPr/>
        </p:nvGrpSpPr>
        <p:grpSpPr>
          <a:xfrm>
            <a:off x="3318889" y="1566338"/>
            <a:ext cx="216000" cy="669340"/>
            <a:chOff x="2967039" y="1386793"/>
            <a:chExt cx="216000" cy="669340"/>
          </a:xfrm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7829A4D5-BACC-48C6-BA9F-B72F62613831}"/>
                </a:ext>
              </a:extLst>
            </p:cNvPr>
            <p:cNvGrpSpPr/>
            <p:nvPr/>
          </p:nvGrpSpPr>
          <p:grpSpPr>
            <a:xfrm>
              <a:off x="2967039" y="1386793"/>
              <a:ext cx="216000" cy="216000"/>
              <a:chOff x="1633432" y="1460925"/>
              <a:chExt cx="216000" cy="216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B31B6FF3-90A6-4086-AF02-18531C9B9AA8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6CD1069D-B7CD-4B27-ADCA-45C6D0077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16F13F4A-3C54-469C-B51D-1D81DEA304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5AEC2207-47C0-4820-A560-B5F5BC14A723}"/>
                </a:ext>
              </a:extLst>
            </p:cNvPr>
            <p:cNvGrpSpPr/>
            <p:nvPr/>
          </p:nvGrpSpPr>
          <p:grpSpPr>
            <a:xfrm>
              <a:off x="2967039" y="1840133"/>
              <a:ext cx="216000" cy="216000"/>
              <a:chOff x="1633432" y="1460925"/>
              <a:chExt cx="216000" cy="216000"/>
            </a:xfrm>
          </p:grpSpPr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81BC53AB-665B-4046-AF24-07D10AD2CD76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B6062F8B-CA1D-4468-B6FA-901B6DED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DCFF04C6-4025-4486-8CAB-7CC75BEC1D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291759A9-EB1D-4A39-B423-679FB118C0BC}"/>
              </a:ext>
            </a:extLst>
          </p:cNvPr>
          <p:cNvGrpSpPr/>
          <p:nvPr/>
        </p:nvGrpSpPr>
        <p:grpSpPr>
          <a:xfrm>
            <a:off x="2136722" y="1566338"/>
            <a:ext cx="216000" cy="669340"/>
            <a:chOff x="1784872" y="1386793"/>
            <a:chExt cx="216000" cy="669340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84DA3249-E593-4476-9518-325AC566C84D}"/>
                </a:ext>
              </a:extLst>
            </p:cNvPr>
            <p:cNvGrpSpPr/>
            <p:nvPr/>
          </p:nvGrpSpPr>
          <p:grpSpPr>
            <a:xfrm>
              <a:off x="1784872" y="1386793"/>
              <a:ext cx="216000" cy="216000"/>
              <a:chOff x="1633432" y="1460925"/>
              <a:chExt cx="216000" cy="216000"/>
            </a:xfrm>
          </p:grpSpPr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36588F60-962A-42E7-A7E8-92EEEE150753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8FE441E6-BD10-4F98-A08B-B7B82D4E6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90">
                <a:extLst>
                  <a:ext uri="{FF2B5EF4-FFF2-40B4-BE49-F238E27FC236}">
                    <a16:creationId xmlns:a16="http://schemas.microsoft.com/office/drawing/2014/main" id="{1C1EA912-5A1B-4A14-BD6B-6B78F7385B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951F2FA9-EE6D-4B8A-BEFA-47F8A03CDE88}"/>
                </a:ext>
              </a:extLst>
            </p:cNvPr>
            <p:cNvGrpSpPr/>
            <p:nvPr/>
          </p:nvGrpSpPr>
          <p:grpSpPr>
            <a:xfrm>
              <a:off x="1784872" y="1840133"/>
              <a:ext cx="216000" cy="216000"/>
              <a:chOff x="1633432" y="1460925"/>
              <a:chExt cx="216000" cy="216000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A3B0F056-E4D4-44BF-85E8-4E01E850C19F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0CBB72D0-5C6A-4FE3-A73D-86F471F80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>
                <a:extLst>
                  <a:ext uri="{FF2B5EF4-FFF2-40B4-BE49-F238E27FC236}">
                    <a16:creationId xmlns:a16="http://schemas.microsoft.com/office/drawing/2014/main" id="{5F2397D9-5D36-47FB-9D56-D864245C8E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Rechteck 191">
            <a:extLst>
              <a:ext uri="{FF2B5EF4-FFF2-40B4-BE49-F238E27FC236}">
                <a16:creationId xmlns:a16="http://schemas.microsoft.com/office/drawing/2014/main" id="{0393D13C-B943-4F69-99A7-4802D4467123}"/>
              </a:ext>
            </a:extLst>
          </p:cNvPr>
          <p:cNvSpPr/>
          <p:nvPr/>
        </p:nvSpPr>
        <p:spPr>
          <a:xfrm>
            <a:off x="1500454" y="2505481"/>
            <a:ext cx="2340000" cy="27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Wall-O-MATIC TYPE 3W1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01FED123-38C8-44BA-8FB5-D6ADD5B3FA31}"/>
              </a:ext>
            </a:extLst>
          </p:cNvPr>
          <p:cNvSpPr/>
          <p:nvPr/>
        </p:nvSpPr>
        <p:spPr>
          <a:xfrm>
            <a:off x="4684827" y="3103745"/>
            <a:ext cx="720000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AA58BDA3-8ED6-4FAF-AFAD-C0D15951DD93}"/>
              </a:ext>
            </a:extLst>
          </p:cNvPr>
          <p:cNvSpPr txBox="1"/>
          <p:nvPr/>
        </p:nvSpPr>
        <p:spPr>
          <a:xfrm>
            <a:off x="4660651" y="3089031"/>
            <a:ext cx="76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SEEBURG</a:t>
            </a:r>
          </a:p>
        </p:txBody>
      </p:sp>
    </p:spTree>
    <p:extLst>
      <p:ext uri="{BB962C8B-B14F-4D97-AF65-F5344CB8AC3E}">
        <p14:creationId xmlns:p14="http://schemas.microsoft.com/office/powerpoint/2010/main" val="26383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CA9CDE96-6B33-4138-AEB9-8004DC8C8A11}"/>
              </a:ext>
            </a:extLst>
          </p:cNvPr>
          <p:cNvSpPr/>
          <p:nvPr/>
        </p:nvSpPr>
        <p:spPr>
          <a:xfrm>
            <a:off x="1259837" y="6160602"/>
            <a:ext cx="504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824222EE-C54A-4998-B9B7-4922FF58399E}"/>
              </a:ext>
            </a:extLst>
          </p:cNvPr>
          <p:cNvSpPr/>
          <p:nvPr/>
        </p:nvSpPr>
        <p:spPr>
          <a:xfrm>
            <a:off x="1748529" y="6770208"/>
            <a:ext cx="2160000" cy="82800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4BC694FD-E568-4C3A-847B-25583B4C3FD6}"/>
              </a:ext>
            </a:extLst>
          </p:cNvPr>
          <p:cNvSpPr/>
          <p:nvPr/>
        </p:nvSpPr>
        <p:spPr>
          <a:xfrm>
            <a:off x="1500454" y="6424138"/>
            <a:ext cx="2700000" cy="27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SPEAKER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0D1ADDC-BAA9-4AA5-B11F-62AC1021B196}"/>
              </a:ext>
            </a:extLst>
          </p:cNvPr>
          <p:cNvSpPr/>
          <p:nvPr/>
        </p:nvSpPr>
        <p:spPr>
          <a:xfrm>
            <a:off x="1770454" y="8134092"/>
            <a:ext cx="1800000" cy="36000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6" name="Tabelle 19">
            <a:extLst>
              <a:ext uri="{FF2B5EF4-FFF2-40B4-BE49-F238E27FC236}">
                <a16:creationId xmlns:a16="http://schemas.microsoft.com/office/drawing/2014/main" id="{72075F1A-3CE4-4992-BE38-63C0AF1B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30179"/>
              </p:ext>
            </p:extLst>
          </p:nvPr>
        </p:nvGraphicFramePr>
        <p:xfrm>
          <a:off x="3927579" y="8516860"/>
          <a:ext cx="2234496" cy="110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081">
                  <a:extLst>
                    <a:ext uri="{9D8B030D-6E8A-4147-A177-3AD203B41FA5}">
                      <a16:colId xmlns:a16="http://schemas.microsoft.com/office/drawing/2014/main" val="3412313387"/>
                    </a:ext>
                  </a:extLst>
                </a:gridCol>
                <a:gridCol w="853415">
                  <a:extLst>
                    <a:ext uri="{9D8B030D-6E8A-4147-A177-3AD203B41FA5}">
                      <a16:colId xmlns:a16="http://schemas.microsoft.com/office/drawing/2014/main" val="366294213"/>
                    </a:ext>
                  </a:extLst>
                </a:gridCol>
              </a:tblGrid>
              <a:tr h="36999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Wall-O-MATIC MP3 Player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02812"/>
                  </a:ext>
                </a:extLst>
              </a:tr>
              <a:tr h="36999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TYPE  3W1MP3  H5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Code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74758"/>
                  </a:ext>
                </a:extLst>
              </a:tr>
              <a:tr h="36999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SERIAL 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VOLTS 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085967"/>
                  </a:ext>
                </a:extLst>
              </a:tr>
            </a:tbl>
          </a:graphicData>
        </a:graphic>
      </p:graphicFrame>
      <p:sp>
        <p:nvSpPr>
          <p:cNvPr id="167" name="Rechteck 166">
            <a:extLst>
              <a:ext uri="{FF2B5EF4-FFF2-40B4-BE49-F238E27FC236}">
                <a16:creationId xmlns:a16="http://schemas.microsoft.com/office/drawing/2014/main" id="{BE574E71-0AAF-4CDD-BA0D-F2E8873DAC75}"/>
              </a:ext>
            </a:extLst>
          </p:cNvPr>
          <p:cNvSpPr/>
          <p:nvPr/>
        </p:nvSpPr>
        <p:spPr>
          <a:xfrm>
            <a:off x="4574806" y="6404313"/>
            <a:ext cx="1139092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FUSE 0.5 AMP</a:t>
            </a:r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6A329FAF-B1FC-4BC0-BB17-581CDAAF9222}"/>
              </a:ext>
            </a:extLst>
          </p:cNvPr>
          <p:cNvGrpSpPr/>
          <p:nvPr/>
        </p:nvGrpSpPr>
        <p:grpSpPr>
          <a:xfrm>
            <a:off x="4928352" y="6783630"/>
            <a:ext cx="432000" cy="432000"/>
            <a:chOff x="4784592" y="1329510"/>
            <a:chExt cx="432000" cy="432000"/>
          </a:xfrm>
        </p:grpSpPr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B25C6D89-7AF5-46E4-8EDC-D91CFE4F21FA}"/>
                </a:ext>
              </a:extLst>
            </p:cNvPr>
            <p:cNvSpPr/>
            <p:nvPr/>
          </p:nvSpPr>
          <p:spPr>
            <a:xfrm>
              <a:off x="4784592" y="1329510"/>
              <a:ext cx="432000" cy="432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3C6F96D-B644-437F-A987-B5AF17DF3AF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592" y="1329510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FBFF6B58-62F8-42A4-A0FC-34264D19FE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00592" y="1329510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echteck 172">
            <a:extLst>
              <a:ext uri="{FF2B5EF4-FFF2-40B4-BE49-F238E27FC236}">
                <a16:creationId xmlns:a16="http://schemas.microsoft.com/office/drawing/2014/main" id="{BC101B7C-B6AF-479A-A1DC-12E813FAC5CF}"/>
              </a:ext>
            </a:extLst>
          </p:cNvPr>
          <p:cNvSpPr/>
          <p:nvPr/>
        </p:nvSpPr>
        <p:spPr>
          <a:xfrm>
            <a:off x="5200910" y="7355817"/>
            <a:ext cx="1069421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3W1 ON/OFF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EC06AAD7-2050-47CC-B452-DC97CB5E3DC2}"/>
              </a:ext>
            </a:extLst>
          </p:cNvPr>
          <p:cNvSpPr/>
          <p:nvPr/>
        </p:nvSpPr>
        <p:spPr>
          <a:xfrm>
            <a:off x="4018373" y="7355817"/>
            <a:ext cx="1288006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RPi</a:t>
            </a:r>
            <a:r>
              <a:rPr lang="de-DE" sz="1200" dirty="0"/>
              <a:t> RESET</a:t>
            </a: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8286F4BA-7183-4269-B264-CA49DD38C826}"/>
              </a:ext>
            </a:extLst>
          </p:cNvPr>
          <p:cNvGrpSpPr/>
          <p:nvPr/>
        </p:nvGrpSpPr>
        <p:grpSpPr>
          <a:xfrm>
            <a:off x="5519620" y="7736509"/>
            <a:ext cx="432000" cy="432000"/>
            <a:chOff x="4784592" y="2364869"/>
            <a:chExt cx="432000" cy="432000"/>
          </a:xfrm>
        </p:grpSpPr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E3DD942E-EA86-472C-8674-DFA15A8E152F}"/>
                </a:ext>
              </a:extLst>
            </p:cNvPr>
            <p:cNvSpPr/>
            <p:nvPr/>
          </p:nvSpPr>
          <p:spPr>
            <a:xfrm>
              <a:off x="4784592" y="2364869"/>
              <a:ext cx="432000" cy="432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E4038AD9-2940-4894-822C-F909A40E8BE1}"/>
                </a:ext>
              </a:extLst>
            </p:cNvPr>
            <p:cNvCxnSpPr>
              <a:cxnSpLocks/>
            </p:cNvCxnSpPr>
            <p:nvPr/>
          </p:nvCxnSpPr>
          <p:spPr>
            <a:xfrm>
              <a:off x="5000592" y="2364869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527CBBF9-63CB-4B11-840D-A5C03D8E28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00592" y="2364869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7EEE9809-FB0C-4B07-91C7-BC5E93DBBC00}"/>
              </a:ext>
            </a:extLst>
          </p:cNvPr>
          <p:cNvGrpSpPr/>
          <p:nvPr/>
        </p:nvGrpSpPr>
        <p:grpSpPr>
          <a:xfrm>
            <a:off x="4446376" y="7736509"/>
            <a:ext cx="432000" cy="432000"/>
            <a:chOff x="4784592" y="3400228"/>
            <a:chExt cx="432000" cy="432000"/>
          </a:xfrm>
        </p:grpSpPr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54B3E3B0-9FC3-4125-BA34-031241D9D099}"/>
                </a:ext>
              </a:extLst>
            </p:cNvPr>
            <p:cNvSpPr/>
            <p:nvPr/>
          </p:nvSpPr>
          <p:spPr>
            <a:xfrm>
              <a:off x="4784592" y="3400228"/>
              <a:ext cx="432000" cy="432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75012912-1EA8-4571-B313-6EF437456902}"/>
                </a:ext>
              </a:extLst>
            </p:cNvPr>
            <p:cNvCxnSpPr>
              <a:cxnSpLocks/>
            </p:cNvCxnSpPr>
            <p:nvPr/>
          </p:nvCxnSpPr>
          <p:spPr>
            <a:xfrm>
              <a:off x="5000592" y="3400228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1F1FB7A9-F8A8-4181-A8AC-B5A08D861D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00592" y="3400228"/>
              <a:ext cx="0" cy="43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ACDDBF17-816C-428A-9B42-622DA9C70F64}"/>
              </a:ext>
            </a:extLst>
          </p:cNvPr>
          <p:cNvGrpSpPr/>
          <p:nvPr/>
        </p:nvGrpSpPr>
        <p:grpSpPr>
          <a:xfrm>
            <a:off x="2081443" y="8209347"/>
            <a:ext cx="1178023" cy="1523957"/>
            <a:chOff x="1728026" y="2707691"/>
            <a:chExt cx="1178023" cy="1523957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CEA109B4-46A1-442C-AB35-45D9AB5F3FB9}"/>
                </a:ext>
              </a:extLst>
            </p:cNvPr>
            <p:cNvGrpSpPr/>
            <p:nvPr/>
          </p:nvGrpSpPr>
          <p:grpSpPr>
            <a:xfrm>
              <a:off x="2624495" y="2707691"/>
              <a:ext cx="281554" cy="1523957"/>
              <a:chOff x="2668040" y="2707691"/>
              <a:chExt cx="281554" cy="1523957"/>
            </a:xfrm>
          </p:grpSpPr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A392E235-0A9A-4A05-8689-8BDEE8F37FEA}"/>
                  </a:ext>
                </a:extLst>
              </p:cNvPr>
              <p:cNvSpPr/>
              <p:nvPr/>
            </p:nvSpPr>
            <p:spPr>
              <a:xfrm>
                <a:off x="2668040" y="3159722"/>
                <a:ext cx="281554" cy="107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r"/>
                <a:r>
                  <a:rPr lang="de-DE" sz="1200" dirty="0"/>
                  <a:t>WHT 24 VAC</a:t>
                </a:r>
              </a:p>
            </p:txBody>
          </p:sp>
          <p:grpSp>
            <p:nvGrpSpPr>
              <p:cNvPr id="198" name="Gruppieren 197">
                <a:extLst>
                  <a:ext uri="{FF2B5EF4-FFF2-40B4-BE49-F238E27FC236}">
                    <a16:creationId xmlns:a16="http://schemas.microsoft.com/office/drawing/2014/main" id="{31BFB0D4-AF8B-4687-B8B5-7611B05C6DB7}"/>
                  </a:ext>
                </a:extLst>
              </p:cNvPr>
              <p:cNvGrpSpPr/>
              <p:nvPr/>
            </p:nvGrpSpPr>
            <p:grpSpPr>
              <a:xfrm>
                <a:off x="2700817" y="2707691"/>
                <a:ext cx="216000" cy="216000"/>
                <a:chOff x="1633432" y="1460925"/>
                <a:chExt cx="216000" cy="216000"/>
              </a:xfrm>
            </p:grpSpPr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0AA1D6BD-5C3D-4F62-A719-C7EE8545E86B}"/>
                    </a:ext>
                  </a:extLst>
                </p:cNvPr>
                <p:cNvSpPr/>
                <p:nvPr/>
              </p:nvSpPr>
              <p:spPr>
                <a:xfrm>
                  <a:off x="1633432" y="1460925"/>
                  <a:ext cx="216000" cy="216000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00" name="Gerader Verbinder 199">
                  <a:extLst>
                    <a:ext uri="{FF2B5EF4-FFF2-40B4-BE49-F238E27FC236}">
                      <a16:creationId xmlns:a16="http://schemas.microsoft.com/office/drawing/2014/main" id="{BFB99F56-A8CE-494E-857D-70EDE51B7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r Verbinder 200">
                  <a:extLst>
                    <a:ext uri="{FF2B5EF4-FFF2-40B4-BE49-F238E27FC236}">
                      <a16:creationId xmlns:a16="http://schemas.microsoft.com/office/drawing/2014/main" id="{F4BAD016-3A9B-4840-A963-C52874ED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DD6C5CC2-4BC8-450D-8FF0-57059ED7269E}"/>
                </a:ext>
              </a:extLst>
            </p:cNvPr>
            <p:cNvGrpSpPr/>
            <p:nvPr/>
          </p:nvGrpSpPr>
          <p:grpSpPr>
            <a:xfrm>
              <a:off x="2176260" y="2707691"/>
              <a:ext cx="281554" cy="1523957"/>
              <a:chOff x="2218092" y="2707691"/>
              <a:chExt cx="281554" cy="1523957"/>
            </a:xfrm>
          </p:grpSpPr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E370410E-8B9F-47A5-8B20-C67937C8DE8D}"/>
                  </a:ext>
                </a:extLst>
              </p:cNvPr>
              <p:cNvSpPr/>
              <p:nvPr/>
            </p:nvSpPr>
            <p:spPr>
              <a:xfrm>
                <a:off x="2218092" y="3159722"/>
                <a:ext cx="281554" cy="107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r"/>
                <a:r>
                  <a:rPr lang="de-DE" sz="1200" dirty="0"/>
                  <a:t>BLK GND</a:t>
                </a:r>
              </a:p>
            </p:txBody>
          </p:sp>
          <p:grpSp>
            <p:nvGrpSpPr>
              <p:cNvPr id="193" name="Gruppieren 192">
                <a:extLst>
                  <a:ext uri="{FF2B5EF4-FFF2-40B4-BE49-F238E27FC236}">
                    <a16:creationId xmlns:a16="http://schemas.microsoft.com/office/drawing/2014/main" id="{1818DAC6-513E-4E5E-875E-656E379971FE}"/>
                  </a:ext>
                </a:extLst>
              </p:cNvPr>
              <p:cNvGrpSpPr/>
              <p:nvPr/>
            </p:nvGrpSpPr>
            <p:grpSpPr>
              <a:xfrm>
                <a:off x="2250869" y="2707691"/>
                <a:ext cx="216000" cy="216000"/>
                <a:chOff x="1633432" y="1460925"/>
                <a:chExt cx="216000" cy="216000"/>
              </a:xfrm>
            </p:grpSpPr>
            <p:sp>
              <p:nvSpPr>
                <p:cNvPr id="194" name="Ellipse 193">
                  <a:extLst>
                    <a:ext uri="{FF2B5EF4-FFF2-40B4-BE49-F238E27FC236}">
                      <a16:creationId xmlns:a16="http://schemas.microsoft.com/office/drawing/2014/main" id="{E3A3C1A0-254D-4C36-9F79-1D3D8D41509F}"/>
                    </a:ext>
                  </a:extLst>
                </p:cNvPr>
                <p:cNvSpPr/>
                <p:nvPr/>
              </p:nvSpPr>
              <p:spPr>
                <a:xfrm>
                  <a:off x="1633432" y="1460925"/>
                  <a:ext cx="216000" cy="216000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95" name="Gerader Verbinder 194">
                  <a:extLst>
                    <a:ext uri="{FF2B5EF4-FFF2-40B4-BE49-F238E27FC236}">
                      <a16:creationId xmlns:a16="http://schemas.microsoft.com/office/drawing/2014/main" id="{1C270778-7A72-4DBB-9141-704D828B1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Gerader Verbinder 195">
                  <a:extLst>
                    <a:ext uri="{FF2B5EF4-FFF2-40B4-BE49-F238E27FC236}">
                      <a16:creationId xmlns:a16="http://schemas.microsoft.com/office/drawing/2014/main" id="{74E49AC5-648F-4D72-B00F-655F015DA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F6F8701B-82A7-4B77-A0E5-BC275E077531}"/>
                </a:ext>
              </a:extLst>
            </p:cNvPr>
            <p:cNvGrpSpPr/>
            <p:nvPr/>
          </p:nvGrpSpPr>
          <p:grpSpPr>
            <a:xfrm>
              <a:off x="1728026" y="2707691"/>
              <a:ext cx="281554" cy="1523957"/>
              <a:chOff x="1728026" y="2707691"/>
              <a:chExt cx="281554" cy="1523957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7FFE3E92-B7C5-453A-B68B-E47DB75A0724}"/>
                  </a:ext>
                </a:extLst>
              </p:cNvPr>
              <p:cNvSpPr/>
              <p:nvPr/>
            </p:nvSpPr>
            <p:spPr>
              <a:xfrm>
                <a:off x="1728026" y="3159722"/>
                <a:ext cx="281554" cy="107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r"/>
                <a:r>
                  <a:rPr lang="de-DE" sz="1200" dirty="0"/>
                  <a:t>BLU SIG</a:t>
                </a:r>
              </a:p>
            </p:txBody>
          </p: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92F4C889-05D1-49E4-A127-123C8F3B068B}"/>
                  </a:ext>
                </a:extLst>
              </p:cNvPr>
              <p:cNvGrpSpPr/>
              <p:nvPr/>
            </p:nvGrpSpPr>
            <p:grpSpPr>
              <a:xfrm>
                <a:off x="1760803" y="2707691"/>
                <a:ext cx="216000" cy="216000"/>
                <a:chOff x="1633432" y="1460925"/>
                <a:chExt cx="216000" cy="216000"/>
              </a:xfrm>
            </p:grpSpPr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E2B309FF-0255-4F1F-B66E-003220A40392}"/>
                    </a:ext>
                  </a:extLst>
                </p:cNvPr>
                <p:cNvSpPr/>
                <p:nvPr/>
              </p:nvSpPr>
              <p:spPr>
                <a:xfrm>
                  <a:off x="1633432" y="1460925"/>
                  <a:ext cx="216000" cy="216000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90" name="Gerader Verbinder 189">
                  <a:extLst>
                    <a:ext uri="{FF2B5EF4-FFF2-40B4-BE49-F238E27FC236}">
                      <a16:creationId xmlns:a16="http://schemas.microsoft.com/office/drawing/2014/main" id="{ED4620B9-419D-41E8-9764-1350FF1A7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Gerader Verbinder 190">
                  <a:extLst>
                    <a:ext uri="{FF2B5EF4-FFF2-40B4-BE49-F238E27FC236}">
                      <a16:creationId xmlns:a16="http://schemas.microsoft.com/office/drawing/2014/main" id="{4D6FCF7B-A637-4A4D-8E67-CCAFF85B1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41432" y="1460925"/>
                  <a:ext cx="0" cy="216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F270F8C7-C72F-41E6-B7F6-8CA29F6BF92D}"/>
              </a:ext>
            </a:extLst>
          </p:cNvPr>
          <p:cNvGrpSpPr/>
          <p:nvPr/>
        </p:nvGrpSpPr>
        <p:grpSpPr>
          <a:xfrm>
            <a:off x="3318889" y="6849538"/>
            <a:ext cx="216000" cy="669340"/>
            <a:chOff x="2967039" y="1386793"/>
            <a:chExt cx="216000" cy="669340"/>
          </a:xfrm>
        </p:grpSpPr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120560E3-ADF1-4F43-BA21-626F19A45F08}"/>
                </a:ext>
              </a:extLst>
            </p:cNvPr>
            <p:cNvGrpSpPr/>
            <p:nvPr/>
          </p:nvGrpSpPr>
          <p:grpSpPr>
            <a:xfrm>
              <a:off x="2967039" y="1386793"/>
              <a:ext cx="216000" cy="216000"/>
              <a:chOff x="1633432" y="1460925"/>
              <a:chExt cx="216000" cy="216000"/>
            </a:xfrm>
          </p:grpSpPr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7AF9A64B-5408-4A3A-9630-67F6411A36C7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09" name="Gerader Verbinder 208">
                <a:extLst>
                  <a:ext uri="{FF2B5EF4-FFF2-40B4-BE49-F238E27FC236}">
                    <a16:creationId xmlns:a16="http://schemas.microsoft.com/office/drawing/2014/main" id="{CD8D4A93-16F8-46B3-AE60-393645701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>
                <a:extLst>
                  <a:ext uri="{FF2B5EF4-FFF2-40B4-BE49-F238E27FC236}">
                    <a16:creationId xmlns:a16="http://schemas.microsoft.com/office/drawing/2014/main" id="{7F4B1967-AD26-4892-90CA-FAB58EC5FC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990E93A8-DF67-417B-A82E-620F086D6ECA}"/>
                </a:ext>
              </a:extLst>
            </p:cNvPr>
            <p:cNvGrpSpPr/>
            <p:nvPr/>
          </p:nvGrpSpPr>
          <p:grpSpPr>
            <a:xfrm>
              <a:off x="2967039" y="1840133"/>
              <a:ext cx="216000" cy="216000"/>
              <a:chOff x="1633432" y="1460925"/>
              <a:chExt cx="216000" cy="216000"/>
            </a:xfrm>
          </p:grpSpPr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1312B466-FED2-46FA-ADD8-8FFF220B3011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4B226841-866F-4F71-8173-D70A8F3B5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7D5B46F4-66CE-4862-88CD-93527335EB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8AC5254E-60E4-4CFB-B0AC-322C4B85FD6C}"/>
              </a:ext>
            </a:extLst>
          </p:cNvPr>
          <p:cNvGrpSpPr/>
          <p:nvPr/>
        </p:nvGrpSpPr>
        <p:grpSpPr>
          <a:xfrm>
            <a:off x="2136722" y="6849538"/>
            <a:ext cx="216000" cy="669340"/>
            <a:chOff x="1784872" y="1386793"/>
            <a:chExt cx="216000" cy="669340"/>
          </a:xfrm>
        </p:grpSpPr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436FD67F-C5BA-45A0-A776-8CC3033C53BA}"/>
                </a:ext>
              </a:extLst>
            </p:cNvPr>
            <p:cNvGrpSpPr/>
            <p:nvPr/>
          </p:nvGrpSpPr>
          <p:grpSpPr>
            <a:xfrm>
              <a:off x="1784872" y="1386793"/>
              <a:ext cx="216000" cy="216000"/>
              <a:chOff x="1633432" y="1460925"/>
              <a:chExt cx="216000" cy="216000"/>
            </a:xfrm>
          </p:grpSpPr>
          <p:sp>
            <p:nvSpPr>
              <p:cNvPr id="217" name="Ellipse 216">
                <a:extLst>
                  <a:ext uri="{FF2B5EF4-FFF2-40B4-BE49-F238E27FC236}">
                    <a16:creationId xmlns:a16="http://schemas.microsoft.com/office/drawing/2014/main" id="{4A4CFBE9-AB77-4544-9628-FA1B4C6834F7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F0567BF3-B4BD-4AD7-AEEF-431DE0A71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79910ACD-5821-4F38-BEB7-2E7A70E5E3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8F0F5E2C-1D3D-4C8A-A24C-729A3A7DE2B3}"/>
                </a:ext>
              </a:extLst>
            </p:cNvPr>
            <p:cNvGrpSpPr/>
            <p:nvPr/>
          </p:nvGrpSpPr>
          <p:grpSpPr>
            <a:xfrm>
              <a:off x="1784872" y="1840133"/>
              <a:ext cx="216000" cy="216000"/>
              <a:chOff x="1633432" y="1460925"/>
              <a:chExt cx="216000" cy="216000"/>
            </a:xfrm>
          </p:grpSpPr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11A9DC4A-6040-4E90-ADAF-F28002F07C67}"/>
                  </a:ext>
                </a:extLst>
              </p:cNvPr>
              <p:cNvSpPr/>
              <p:nvPr/>
            </p:nvSpPr>
            <p:spPr>
              <a:xfrm>
                <a:off x="1633432" y="1460925"/>
                <a:ext cx="216000" cy="216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A153B537-AEC8-407F-8044-D4D5D8A9E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0889B416-86ED-4495-AC17-C6CCDFE0A9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41432" y="1460925"/>
                <a:ext cx="0" cy="21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>
            <a:extLst>
              <a:ext uri="{FF2B5EF4-FFF2-40B4-BE49-F238E27FC236}">
                <a16:creationId xmlns:a16="http://schemas.microsoft.com/office/drawing/2014/main" id="{1BE934E8-698C-49DB-976D-EFC833018E85}"/>
              </a:ext>
            </a:extLst>
          </p:cNvPr>
          <p:cNvSpPr/>
          <p:nvPr/>
        </p:nvSpPr>
        <p:spPr>
          <a:xfrm>
            <a:off x="1500454" y="7788681"/>
            <a:ext cx="2340000" cy="27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Wall-O-MATIC TYPE 3W1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1428B903-186D-4C7E-A8A1-79DB48886F47}"/>
              </a:ext>
            </a:extLst>
          </p:cNvPr>
          <p:cNvSpPr/>
          <p:nvPr/>
        </p:nvSpPr>
        <p:spPr>
          <a:xfrm>
            <a:off x="1663036" y="6696662"/>
            <a:ext cx="2340000" cy="100800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99EFFF6A-94F5-4F0B-85D7-E40E1960A9DA}"/>
              </a:ext>
            </a:extLst>
          </p:cNvPr>
          <p:cNvSpPr/>
          <p:nvPr/>
        </p:nvSpPr>
        <p:spPr>
          <a:xfrm>
            <a:off x="1680454" y="8058681"/>
            <a:ext cx="1980000" cy="54000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BBB83051-B811-4D6B-8560-CEE6489B0559}"/>
              </a:ext>
            </a:extLst>
          </p:cNvPr>
          <p:cNvSpPr/>
          <p:nvPr/>
        </p:nvSpPr>
        <p:spPr>
          <a:xfrm>
            <a:off x="4684827" y="8386945"/>
            <a:ext cx="720000" cy="18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CBFA191F-0DE8-42FF-9798-96991D315F07}"/>
              </a:ext>
            </a:extLst>
          </p:cNvPr>
          <p:cNvSpPr txBox="1"/>
          <p:nvPr/>
        </p:nvSpPr>
        <p:spPr>
          <a:xfrm>
            <a:off x="4660651" y="8372231"/>
            <a:ext cx="76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SEEBURG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AE200FD-09A1-4BE0-952B-2C8C081F4524}"/>
              </a:ext>
            </a:extLst>
          </p:cNvPr>
          <p:cNvSpPr/>
          <p:nvPr/>
        </p:nvSpPr>
        <p:spPr>
          <a:xfrm>
            <a:off x="1259837" y="674732"/>
            <a:ext cx="5040000" cy="360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87A4B8D-EEF4-4DBE-9699-7192003C0328}"/>
              </a:ext>
            </a:extLst>
          </p:cNvPr>
          <p:cNvSpPr/>
          <p:nvPr/>
        </p:nvSpPr>
        <p:spPr>
          <a:xfrm>
            <a:off x="1500454" y="938268"/>
            <a:ext cx="2700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SPEAKER</a:t>
            </a:r>
          </a:p>
        </p:txBody>
      </p:sp>
      <p:graphicFrame>
        <p:nvGraphicFramePr>
          <p:cNvPr id="111" name="Tabelle 19">
            <a:extLst>
              <a:ext uri="{FF2B5EF4-FFF2-40B4-BE49-F238E27FC236}">
                <a16:creationId xmlns:a16="http://schemas.microsoft.com/office/drawing/2014/main" id="{B993B499-D7C1-4699-AFF5-853C6E9F3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79569"/>
              </p:ext>
            </p:extLst>
          </p:nvPr>
        </p:nvGraphicFramePr>
        <p:xfrm>
          <a:off x="3927579" y="3030990"/>
          <a:ext cx="2234496" cy="110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081">
                  <a:extLst>
                    <a:ext uri="{9D8B030D-6E8A-4147-A177-3AD203B41FA5}">
                      <a16:colId xmlns:a16="http://schemas.microsoft.com/office/drawing/2014/main" val="3412313387"/>
                    </a:ext>
                  </a:extLst>
                </a:gridCol>
                <a:gridCol w="853415">
                  <a:extLst>
                    <a:ext uri="{9D8B030D-6E8A-4147-A177-3AD203B41FA5}">
                      <a16:colId xmlns:a16="http://schemas.microsoft.com/office/drawing/2014/main" val="366294213"/>
                    </a:ext>
                  </a:extLst>
                </a:gridCol>
              </a:tblGrid>
              <a:tr h="36999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WALL-O-MATIC MP3 PLAYER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02812"/>
                  </a:ext>
                </a:extLst>
              </a:tr>
              <a:tr h="36999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TYPE  3W1MP3-H5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Code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9874758"/>
                  </a:ext>
                </a:extLst>
              </a:tr>
              <a:tr h="36999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SERIAL 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VOLTS 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085967"/>
                  </a:ext>
                </a:extLst>
              </a:tr>
            </a:tbl>
          </a:graphicData>
        </a:graphic>
      </p:graphicFrame>
      <p:sp>
        <p:nvSpPr>
          <p:cNvPr id="112" name="Rechteck 111">
            <a:extLst>
              <a:ext uri="{FF2B5EF4-FFF2-40B4-BE49-F238E27FC236}">
                <a16:creationId xmlns:a16="http://schemas.microsoft.com/office/drawing/2014/main" id="{3609FA96-6ABE-445C-AC8C-8F27B3F9EDD2}"/>
              </a:ext>
            </a:extLst>
          </p:cNvPr>
          <p:cNvSpPr/>
          <p:nvPr/>
        </p:nvSpPr>
        <p:spPr>
          <a:xfrm>
            <a:off x="4574806" y="918443"/>
            <a:ext cx="1139092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FUSE 0.5 AMP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82133C7F-AB70-47D6-9815-7EBF31001297}"/>
              </a:ext>
            </a:extLst>
          </p:cNvPr>
          <p:cNvSpPr/>
          <p:nvPr/>
        </p:nvSpPr>
        <p:spPr>
          <a:xfrm>
            <a:off x="4928352" y="1297760"/>
            <a:ext cx="432000" cy="43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680E5038-AE30-472A-8461-1106DEE29730}"/>
              </a:ext>
            </a:extLst>
          </p:cNvPr>
          <p:cNvCxnSpPr>
            <a:cxnSpLocks/>
          </p:cNvCxnSpPr>
          <p:nvPr/>
        </p:nvCxnSpPr>
        <p:spPr>
          <a:xfrm>
            <a:off x="5144352" y="1297760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44CDF1B-FBD1-47E6-B7C6-5317D060540C}"/>
              </a:ext>
            </a:extLst>
          </p:cNvPr>
          <p:cNvCxnSpPr>
            <a:cxnSpLocks/>
          </p:cNvCxnSpPr>
          <p:nvPr/>
        </p:nvCxnSpPr>
        <p:spPr>
          <a:xfrm rot="5400000">
            <a:off x="5144352" y="1297760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AE1B843A-71FB-42C5-82E0-F93ECC6B2CE7}"/>
              </a:ext>
            </a:extLst>
          </p:cNvPr>
          <p:cNvSpPr/>
          <p:nvPr/>
        </p:nvSpPr>
        <p:spPr>
          <a:xfrm>
            <a:off x="5200910" y="1849499"/>
            <a:ext cx="1069421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3W1 ON/OFF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9FAE4D48-B233-4433-9A7C-92AD0DD63F98}"/>
              </a:ext>
            </a:extLst>
          </p:cNvPr>
          <p:cNvSpPr/>
          <p:nvPr/>
        </p:nvSpPr>
        <p:spPr>
          <a:xfrm>
            <a:off x="4018373" y="1849499"/>
            <a:ext cx="1288006" cy="3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RPi</a:t>
            </a:r>
            <a:r>
              <a:rPr lang="de-DE" sz="1200" dirty="0">
                <a:solidFill>
                  <a:schemeClr val="tx1"/>
                </a:solidFill>
              </a:rPr>
              <a:t> RESET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45ED8303-07FF-4E87-93FD-892155D30BC2}"/>
              </a:ext>
            </a:extLst>
          </p:cNvPr>
          <p:cNvSpPr/>
          <p:nvPr/>
        </p:nvSpPr>
        <p:spPr>
          <a:xfrm>
            <a:off x="5519620" y="2218889"/>
            <a:ext cx="432000" cy="43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389CC2E3-5CC1-4381-AB29-1DADD6034AF9}"/>
              </a:ext>
            </a:extLst>
          </p:cNvPr>
          <p:cNvCxnSpPr>
            <a:cxnSpLocks/>
          </p:cNvCxnSpPr>
          <p:nvPr/>
        </p:nvCxnSpPr>
        <p:spPr>
          <a:xfrm>
            <a:off x="5735620" y="2218889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B05B9D58-F2FA-444A-B2D5-3FE7CEA9D601}"/>
              </a:ext>
            </a:extLst>
          </p:cNvPr>
          <p:cNvCxnSpPr>
            <a:cxnSpLocks/>
          </p:cNvCxnSpPr>
          <p:nvPr/>
        </p:nvCxnSpPr>
        <p:spPr>
          <a:xfrm rot="5400000">
            <a:off x="5735620" y="2218889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5C02BB2-F7E1-4F4A-81F2-EBCB6E8CD826}"/>
              </a:ext>
            </a:extLst>
          </p:cNvPr>
          <p:cNvSpPr/>
          <p:nvPr/>
        </p:nvSpPr>
        <p:spPr>
          <a:xfrm>
            <a:off x="4446376" y="2218889"/>
            <a:ext cx="432000" cy="432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780A021C-7E69-49E1-B638-A587E9439397}"/>
              </a:ext>
            </a:extLst>
          </p:cNvPr>
          <p:cNvCxnSpPr>
            <a:cxnSpLocks/>
          </p:cNvCxnSpPr>
          <p:nvPr/>
        </p:nvCxnSpPr>
        <p:spPr>
          <a:xfrm>
            <a:off x="4662376" y="2218889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73A607B9-D9FA-44CD-9B3F-FFFC2E858C3E}"/>
              </a:ext>
            </a:extLst>
          </p:cNvPr>
          <p:cNvCxnSpPr>
            <a:cxnSpLocks/>
          </p:cNvCxnSpPr>
          <p:nvPr/>
        </p:nvCxnSpPr>
        <p:spPr>
          <a:xfrm rot="5400000">
            <a:off x="4662376" y="2218889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DAE1CD7D-5656-4480-8EE2-1E61BA673164}"/>
              </a:ext>
            </a:extLst>
          </p:cNvPr>
          <p:cNvSpPr/>
          <p:nvPr/>
        </p:nvSpPr>
        <p:spPr>
          <a:xfrm>
            <a:off x="2977912" y="3175508"/>
            <a:ext cx="281554" cy="107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de-DE" sz="1200" dirty="0">
                <a:solidFill>
                  <a:schemeClr val="tx1"/>
                </a:solidFill>
              </a:rPr>
              <a:t>WHT 24 VAC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F7714DB-F716-4D19-A38E-DAC441108FC3}"/>
              </a:ext>
            </a:extLst>
          </p:cNvPr>
          <p:cNvSpPr/>
          <p:nvPr/>
        </p:nvSpPr>
        <p:spPr>
          <a:xfrm>
            <a:off x="3010689" y="2723477"/>
            <a:ext cx="216000" cy="21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27DE0DB3-A460-4240-B4DD-B673AFD3E101}"/>
              </a:ext>
            </a:extLst>
          </p:cNvPr>
          <p:cNvCxnSpPr>
            <a:cxnSpLocks/>
          </p:cNvCxnSpPr>
          <p:nvPr/>
        </p:nvCxnSpPr>
        <p:spPr>
          <a:xfrm>
            <a:off x="3118689" y="2723477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9B9B24E4-9AE9-44D0-A777-26CA5B64FA0D}"/>
              </a:ext>
            </a:extLst>
          </p:cNvPr>
          <p:cNvCxnSpPr>
            <a:cxnSpLocks/>
          </p:cNvCxnSpPr>
          <p:nvPr/>
        </p:nvCxnSpPr>
        <p:spPr>
          <a:xfrm rot="5400000">
            <a:off x="3118689" y="2723477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93591F32-BD43-4849-A3F3-821F2948CEF2}"/>
              </a:ext>
            </a:extLst>
          </p:cNvPr>
          <p:cNvSpPr/>
          <p:nvPr/>
        </p:nvSpPr>
        <p:spPr>
          <a:xfrm>
            <a:off x="2529677" y="3175508"/>
            <a:ext cx="281554" cy="107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de-DE" sz="1200" dirty="0">
                <a:solidFill>
                  <a:schemeClr val="tx1"/>
                </a:solidFill>
              </a:rPr>
              <a:t>BLK GND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C03D4D19-FFC9-4E32-91BD-F1A62698BEDE}"/>
              </a:ext>
            </a:extLst>
          </p:cNvPr>
          <p:cNvSpPr/>
          <p:nvPr/>
        </p:nvSpPr>
        <p:spPr>
          <a:xfrm>
            <a:off x="2562454" y="2723477"/>
            <a:ext cx="216000" cy="21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12625075-C849-4D32-8B2D-47B41B38B96C}"/>
              </a:ext>
            </a:extLst>
          </p:cNvPr>
          <p:cNvCxnSpPr>
            <a:cxnSpLocks/>
          </p:cNvCxnSpPr>
          <p:nvPr/>
        </p:nvCxnSpPr>
        <p:spPr>
          <a:xfrm>
            <a:off x="2670454" y="2723477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E9980426-FD86-47DE-9A6C-6F6FD13B5B46}"/>
              </a:ext>
            </a:extLst>
          </p:cNvPr>
          <p:cNvCxnSpPr>
            <a:cxnSpLocks/>
          </p:cNvCxnSpPr>
          <p:nvPr/>
        </p:nvCxnSpPr>
        <p:spPr>
          <a:xfrm rot="5400000">
            <a:off x="2670454" y="2723477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248E3EF4-1048-4DE7-B4F0-BBB2376821A9}"/>
              </a:ext>
            </a:extLst>
          </p:cNvPr>
          <p:cNvSpPr/>
          <p:nvPr/>
        </p:nvSpPr>
        <p:spPr>
          <a:xfrm>
            <a:off x="2081443" y="3175508"/>
            <a:ext cx="281554" cy="107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de-DE" sz="1200" dirty="0">
                <a:solidFill>
                  <a:schemeClr val="tx1"/>
                </a:solidFill>
              </a:rPr>
              <a:t>BLU SIG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C387DCB7-FC1D-47A4-9A92-EFF7B893E0E1}"/>
              </a:ext>
            </a:extLst>
          </p:cNvPr>
          <p:cNvSpPr/>
          <p:nvPr/>
        </p:nvSpPr>
        <p:spPr>
          <a:xfrm>
            <a:off x="2114220" y="2723477"/>
            <a:ext cx="216000" cy="21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647E117-E566-433C-8F36-355AB355424F}"/>
              </a:ext>
            </a:extLst>
          </p:cNvPr>
          <p:cNvCxnSpPr>
            <a:cxnSpLocks/>
          </p:cNvCxnSpPr>
          <p:nvPr/>
        </p:nvCxnSpPr>
        <p:spPr>
          <a:xfrm>
            <a:off x="2222220" y="2723477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2EEE562-30E4-453F-8E17-2D0C65CBAD70}"/>
              </a:ext>
            </a:extLst>
          </p:cNvPr>
          <p:cNvCxnSpPr>
            <a:cxnSpLocks/>
          </p:cNvCxnSpPr>
          <p:nvPr/>
        </p:nvCxnSpPr>
        <p:spPr>
          <a:xfrm rot="5400000">
            <a:off x="2222220" y="2723477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58821230-87CA-4D17-9023-E7D3BFB0640C}"/>
              </a:ext>
            </a:extLst>
          </p:cNvPr>
          <p:cNvSpPr/>
          <p:nvPr/>
        </p:nvSpPr>
        <p:spPr>
          <a:xfrm>
            <a:off x="3318889" y="1363668"/>
            <a:ext cx="216000" cy="21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32623A1A-6106-486C-9E78-EAFAFE811252}"/>
              </a:ext>
            </a:extLst>
          </p:cNvPr>
          <p:cNvCxnSpPr>
            <a:cxnSpLocks/>
          </p:cNvCxnSpPr>
          <p:nvPr/>
        </p:nvCxnSpPr>
        <p:spPr>
          <a:xfrm>
            <a:off x="3426889" y="136366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E1466A4-9BF1-4C08-809D-07B26087ED04}"/>
              </a:ext>
            </a:extLst>
          </p:cNvPr>
          <p:cNvCxnSpPr>
            <a:cxnSpLocks/>
          </p:cNvCxnSpPr>
          <p:nvPr/>
        </p:nvCxnSpPr>
        <p:spPr>
          <a:xfrm rot="5400000">
            <a:off x="3426889" y="136366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>
            <a:extLst>
              <a:ext uri="{FF2B5EF4-FFF2-40B4-BE49-F238E27FC236}">
                <a16:creationId xmlns:a16="http://schemas.microsoft.com/office/drawing/2014/main" id="{1ACEDCF1-C091-425E-A59B-11DDF998E87B}"/>
              </a:ext>
            </a:extLst>
          </p:cNvPr>
          <p:cNvSpPr/>
          <p:nvPr/>
        </p:nvSpPr>
        <p:spPr>
          <a:xfrm>
            <a:off x="3318889" y="1817008"/>
            <a:ext cx="216000" cy="21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A9CA411-5491-43A3-B072-D946BDF85D77}"/>
              </a:ext>
            </a:extLst>
          </p:cNvPr>
          <p:cNvCxnSpPr>
            <a:cxnSpLocks/>
          </p:cNvCxnSpPr>
          <p:nvPr/>
        </p:nvCxnSpPr>
        <p:spPr>
          <a:xfrm>
            <a:off x="3426889" y="181700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264316AF-F624-4613-8A7F-2410BD8D1DF6}"/>
              </a:ext>
            </a:extLst>
          </p:cNvPr>
          <p:cNvCxnSpPr>
            <a:cxnSpLocks/>
          </p:cNvCxnSpPr>
          <p:nvPr/>
        </p:nvCxnSpPr>
        <p:spPr>
          <a:xfrm rot="5400000">
            <a:off x="3426889" y="181700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3570AD9B-13E5-42A0-B022-D3619E8EEB9D}"/>
              </a:ext>
            </a:extLst>
          </p:cNvPr>
          <p:cNvSpPr/>
          <p:nvPr/>
        </p:nvSpPr>
        <p:spPr>
          <a:xfrm>
            <a:off x="2136722" y="1363668"/>
            <a:ext cx="216000" cy="21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3F0C9C5F-D2C1-4715-AFEB-23F39AA53E8D}"/>
              </a:ext>
            </a:extLst>
          </p:cNvPr>
          <p:cNvCxnSpPr>
            <a:cxnSpLocks/>
          </p:cNvCxnSpPr>
          <p:nvPr/>
        </p:nvCxnSpPr>
        <p:spPr>
          <a:xfrm>
            <a:off x="2244722" y="136366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10ED18E-9EE3-4FBE-A30D-1ACA5A7E6291}"/>
              </a:ext>
            </a:extLst>
          </p:cNvPr>
          <p:cNvCxnSpPr>
            <a:cxnSpLocks/>
          </p:cNvCxnSpPr>
          <p:nvPr/>
        </p:nvCxnSpPr>
        <p:spPr>
          <a:xfrm rot="5400000">
            <a:off x="2244722" y="136366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144">
            <a:extLst>
              <a:ext uri="{FF2B5EF4-FFF2-40B4-BE49-F238E27FC236}">
                <a16:creationId xmlns:a16="http://schemas.microsoft.com/office/drawing/2014/main" id="{A8F5DB86-44E7-4622-8A1A-E98F69E003BE}"/>
              </a:ext>
            </a:extLst>
          </p:cNvPr>
          <p:cNvSpPr/>
          <p:nvPr/>
        </p:nvSpPr>
        <p:spPr>
          <a:xfrm>
            <a:off x="2136722" y="1817008"/>
            <a:ext cx="216000" cy="21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88E328C6-C90A-4CAF-9E56-5145A79760AE}"/>
              </a:ext>
            </a:extLst>
          </p:cNvPr>
          <p:cNvCxnSpPr>
            <a:cxnSpLocks/>
          </p:cNvCxnSpPr>
          <p:nvPr/>
        </p:nvCxnSpPr>
        <p:spPr>
          <a:xfrm>
            <a:off x="2244722" y="181700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8EF6FD6-42B3-4E9C-A91E-FC28F04D0A20}"/>
              </a:ext>
            </a:extLst>
          </p:cNvPr>
          <p:cNvCxnSpPr>
            <a:cxnSpLocks/>
          </p:cNvCxnSpPr>
          <p:nvPr/>
        </p:nvCxnSpPr>
        <p:spPr>
          <a:xfrm rot="5400000">
            <a:off x="2244722" y="181700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hteck 147">
            <a:extLst>
              <a:ext uri="{FF2B5EF4-FFF2-40B4-BE49-F238E27FC236}">
                <a16:creationId xmlns:a16="http://schemas.microsoft.com/office/drawing/2014/main" id="{388264F0-D363-40AC-A431-E2D082093895}"/>
              </a:ext>
            </a:extLst>
          </p:cNvPr>
          <p:cNvSpPr/>
          <p:nvPr/>
        </p:nvSpPr>
        <p:spPr>
          <a:xfrm>
            <a:off x="1500454" y="2302811"/>
            <a:ext cx="2340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WALL-O-MATIC TYPE 3W1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55549EF-C1B3-4894-83C5-B42D49EE1C3A}"/>
              </a:ext>
            </a:extLst>
          </p:cNvPr>
          <p:cNvSpPr/>
          <p:nvPr/>
        </p:nvSpPr>
        <p:spPr>
          <a:xfrm>
            <a:off x="4684827" y="2901075"/>
            <a:ext cx="720000" cy="1898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4E72099A-9821-4C55-8E45-69418C4946AC}"/>
              </a:ext>
            </a:extLst>
          </p:cNvPr>
          <p:cNvSpPr txBox="1"/>
          <p:nvPr/>
        </p:nvSpPr>
        <p:spPr>
          <a:xfrm>
            <a:off x="4660651" y="2886361"/>
            <a:ext cx="76835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SEEBURG</a:t>
            </a:r>
          </a:p>
        </p:txBody>
      </p:sp>
    </p:spTree>
    <p:extLst>
      <p:ext uri="{BB962C8B-B14F-4D97-AF65-F5344CB8AC3E}">
        <p14:creationId xmlns:p14="http://schemas.microsoft.com/office/powerpoint/2010/main" val="1932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</Words>
  <Application>Microsoft Office PowerPoint</Application>
  <PresentationFormat>Benutzerdefiniert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Dassow</dc:creator>
  <cp:lastModifiedBy>Ingo Dassow</cp:lastModifiedBy>
  <cp:revision>13</cp:revision>
  <cp:lastPrinted>2021-12-31T09:47:25Z</cp:lastPrinted>
  <dcterms:created xsi:type="dcterms:W3CDTF">2021-12-30T21:01:53Z</dcterms:created>
  <dcterms:modified xsi:type="dcterms:W3CDTF">2021-12-31T09:58:28Z</dcterms:modified>
</cp:coreProperties>
</file>