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aee5aa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aee5aa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daee5aa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daee5aa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daee5aa0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daee5aa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daee5aa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daee5aa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daee5aa0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daee5aa0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daee5aa0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daee5aa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629dcd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629dcd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daee5a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daee5a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aee5aa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daee5aa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aee5aa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aee5aa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daee5aa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daee5aa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daee5aa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daee5a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daee5a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daee5a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daee5aa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daee5aa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CouchDB, interna struktura i organizacija indeksa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Upiti (Views - pogledi)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CouchDB koristi MapReduce paradigmu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Generisanje upita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400" y="1973250"/>
            <a:ext cx="3182625" cy="8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900" y="3254475"/>
            <a:ext cx="5065433" cy="8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7650" y="1372150"/>
            <a:ext cx="82638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indeksi su B+ stabla i grade se pomoću MapReduce pogleda (Views)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2517350"/>
            <a:ext cx="4667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7650" y="1372150"/>
            <a:ext cx="5603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Sistem obeleživača za efikasnu paginaciju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Filtriranje dokumenata parcijalnim indeksiranjem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75" y="721725"/>
            <a:ext cx="323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Značaj indeksa je demonstriran nad bazom sa 419 563 nasumično generisanih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75" y="2743775"/>
            <a:ext cx="669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Broj filtriranih rezultata je jednak kod oba upita i iznosi 5 815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Indeksirani pogled (View) je značajno brži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35" y="2885397"/>
            <a:ext cx="5391736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7"/>
          <p:cNvSpPr txBox="1"/>
          <p:nvPr>
            <p:ph idx="4294967295" type="ctrTitle"/>
          </p:nvPr>
        </p:nvSpPr>
        <p:spPr>
          <a:xfrm>
            <a:off x="729450" y="1322450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2665125"/>
            <a:ext cx="1741250" cy="1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odlike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 čemu se CouchDB izdvaja?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Interna struktura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Organizacija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75" y="1607725"/>
            <a:ext cx="281310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Radi nalik Git-u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Konkurentnost više verzija - Multi Version Concurrency (MVCC)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25" y="1253750"/>
            <a:ext cx="4576600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15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CAP teorema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aster-master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master-slave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5" y="2920450"/>
            <a:ext cx="739085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Append-only mod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Bezbednost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B+ stabla, za upravljanje skladištenjem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REST API zasnovan na HTTP protokolu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JavaScript za cloud zadatke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7650" y="1372150"/>
            <a:ext cx="80085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baze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http://127.0.0.1:5984/baza/dokument -d '{"ime": "Mišel", "godine": 19}'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372150"/>
            <a:ext cx="8273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Spisak promena - Changes Feed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Kontinuirani režim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Kontinuirano od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Mašina stanja dokumenta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Revizije omogućavaju CouchDB replikaciju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POST http://127.0.0.1:5984/_replicate -d '{"source":"baza", "target":"kopija"}'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50" y="1088200"/>
            <a:ext cx="4171650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Automatsko upravljanje konfliktima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automatsko otkrivanje sukoba (stablo revizije za svaki dokument)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_conflicts: ['1-asa...', '1-asw...']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zadržava obe verzije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korisnik može pokušati da reši konflikt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