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7daee5aa0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7daee5aa0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daee5aa0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7daee5aa0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7daee5aa0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7daee5aa0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6e981d1e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6e981d1e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7daee5aa0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7daee5aa0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7daee5aa0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7daee5aa0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7629dcd5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7629dcd5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7daee5aa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7daee5aa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daee5aa0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7daee5aa0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daee5aa0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daee5aa0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daee5aa0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7daee5aa0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daee5aa0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daee5aa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daee5aa0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7daee5aa0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daee5aa0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daee5aa0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CouchDB, interna struktura i organizacija indeksa</a:t>
            </a: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Sistemi za upravljanje bazama podataka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4275800"/>
            <a:ext cx="2568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just">
              <a:lnSpc>
                <a:spcPct val="70909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Student: Andrija Petrović 1387</a:t>
            </a:r>
            <a:endParaRPr sz="14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198850" y="4275800"/>
            <a:ext cx="32187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just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Doc. dr Aleksandar Stanimirović</a:t>
            </a:r>
            <a:endParaRPr sz="14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200" y="172475"/>
            <a:ext cx="880300" cy="8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2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7650" y="1372150"/>
            <a:ext cx="82638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indeksi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CouchDB indeksi su B+ stabla i grade se pomoću MapReduce pogleda (Views)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725" y="2517350"/>
            <a:ext cx="46672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27650" y="1372150"/>
            <a:ext cx="5603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indeksi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Sistem obeleživača za efikasnu paginaciju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Filtriranje dokumenata parcijalnim indeksiranjem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075" y="721725"/>
            <a:ext cx="32393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4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727650" y="1372150"/>
            <a:ext cx="77631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značaj indeksa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Značaj indeksa je demonstriran nad bazom sa 419 563 nasumično generisanih dokumenata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875" y="2743775"/>
            <a:ext cx="66960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značaj indeksa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Mango selektor upit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pretražuje čitavu bazu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Upit View (pogled)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koristi MapReduce paradigmu, indeksira kreirani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View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800" y="3635150"/>
            <a:ext cx="2910525" cy="74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300" y="1470300"/>
            <a:ext cx="2780275" cy="12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275" y="3678450"/>
            <a:ext cx="4677075" cy="65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727650" y="1372150"/>
            <a:ext cx="77631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značaj indeksa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Broj filtriranih rezultata je jednak kod oba upita i iznosi 5 815 dokumenata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Indeksirani View je značajno brži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135" y="2885397"/>
            <a:ext cx="5391736" cy="17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7"/>
          <p:cNvSpPr txBox="1"/>
          <p:nvPr>
            <p:ph idx="4294967295" type="ctrTitle"/>
          </p:nvPr>
        </p:nvSpPr>
        <p:spPr>
          <a:xfrm>
            <a:off x="729450" y="1322450"/>
            <a:ext cx="7688100" cy="1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Hvala na pažnji!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875" y="2665125"/>
            <a:ext cx="1741250" cy="11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Sadržaj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Apache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odlike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Po čemu se CouchDB izdvaja?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Interna struktura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Princip skladištenja podataka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Tehnički detalji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Organizacija indeksa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CouchDB indeksi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CouchDB značaj indeksa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575" y="1607725"/>
            <a:ext cx="2813100" cy="24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 čemu se CouchDB izdvaja?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Dostupnost pre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konzistentnosti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Radi nalik Git-u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Konkurentnost više verzija - Multi Version Concurrency (MVCC)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Dvosmerna i parcijalna replikacija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 čemu se CouchDB izdvaja?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025" y="1253750"/>
            <a:ext cx="4576600" cy="34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7650" y="1372150"/>
            <a:ext cx="76887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Dostupnost pre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konzistentnosti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CAP teorema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 čemu se CouchDB izdvaja?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Dvosmerna i parcijalna replikacija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aster-master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master-slave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75" y="2920450"/>
            <a:ext cx="739085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struktura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Princip skladištenja podataka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Append-only mod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Bezbednost podataka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B+ stabla, za upravljanje skladištenjem podataka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REST API zasnovan na HTTP protokolu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JavaScript za cloud zadatke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struktura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7650" y="1372150"/>
            <a:ext cx="80085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Tehnički detalji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Kreiranje baze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curl -X PUT http://127.0.0.1:5984/baza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Kreiranje dokumenta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curl -X PUT http://127.0.0.1:5984/baza/dokument -d '{"ime": "Mišel", "godine": 19}'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struktura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7650" y="1372150"/>
            <a:ext cx="82734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Tehnički detalji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Spisak promena - Changes Feed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Kontinuirani režim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Kontinuirano od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Mašina stanja dokumenta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Revizije omogućavaju CouchDB replikaciju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curl -X POST http://127.0.0.1:5984/_replicate -d '{"source":"baza", "target":"kopija"}'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050" y="1088200"/>
            <a:ext cx="4171650" cy="22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struktura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Tehnički detalji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Automatsko upravljanje konfliktima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automatsko otkrivanje sukoba (stablo revizije za svaki dokument)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_conflicts: ['1-asa...', '1-asw...']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CouchDB zadržava obe verzije dokumenta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korisnik može pokušati da reši konflikt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