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0b1527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0b1527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cc51e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1cc51e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0b15275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0b15275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1d7b8c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1d7b8c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1d7b8c7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1d7b8c7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1d7b8c7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1d7b8c7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1d7b8c7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1d7b8c7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d7b8c7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d7b8c7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1d7b8c7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1d7b8c7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d7b8c7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d7b8c7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ongodb.com/ale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sigurnost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 za upravljanje bazama podataka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275800"/>
            <a:ext cx="256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70909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Andrija Petrović 1387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98850" y="4275800"/>
            <a:ext cx="3218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Mentor: Doc. dr Aleksandar Stanimirović</a:t>
            </a:r>
            <a:endParaRPr sz="14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00" y="172475"/>
            <a:ext cx="880300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727950" y="939625"/>
            <a:ext cx="76881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31488" r="31347" t="11449"/>
          <a:stretch/>
        </p:blipFill>
        <p:spPr>
          <a:xfrm>
            <a:off x="3565875" y="2082913"/>
            <a:ext cx="2012250" cy="26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NoSQL Sigurnost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MongoDB bezbednost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MongoDB proaktivna bezbednost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31488" r="31347" t="11449"/>
          <a:stretch/>
        </p:blipFill>
        <p:spPr>
          <a:xfrm>
            <a:off x="6272325" y="1464063"/>
            <a:ext cx="2012250" cy="26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Sigurnost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Sigurnost u middleware-u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RDBMS nasledstvo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875" y="1233503"/>
            <a:ext cx="4519002" cy="333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bezbednost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MongoDB ključne bezbednosne oblasti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Korišćenje podrazumevanih portova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Ne omogućavanje autentifikacije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Davanje širokog pristup svima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Rotiranje lozinki ne postoji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Nema SSL-a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Ne limitiran pristup poznatim mrežnim uređajima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bezbednost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Šifrovane konekcije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Enkripcija podataka u tranzitu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Enkripcija podataka u mirovanju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75" y="2717425"/>
            <a:ext cx="5614325" cy="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proaktivna bezbednost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Validacija unosa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Injection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300" y="1833425"/>
            <a:ext cx="501954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300" y="3055400"/>
            <a:ext cx="5019550" cy="110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proaktivna bezbednost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$where operator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25" y="2053400"/>
            <a:ext cx="5430953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proaktivna bezbednost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SELinux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 i log fajlovi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Promena putanja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	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75" y="2304150"/>
            <a:ext cx="543095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875" y="3561125"/>
            <a:ext cx="5430950" cy="91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ezbedna implementacija MongoDB baze podataka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7650" y="1204700"/>
            <a:ext cx="76887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Omogućite autentifikaciju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Osigurajte mrežnu infrastrukturu blokiranjem dolaznih veza sa svih osim pouzdanih IP-adresa/mreža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Uverite se da većina korisnika na hostu može samo da čita, ali ne i da menja MongoDB datoteke.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Konfigurišite šifrovanje između svih komponenti i od klijenata sa dobro definisanim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x.509 sertifikatima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Šifrujte podatke u mirovanju šifrovanjem sistema datoteka ili šifrovanjem na nivou aplikacije pomoću redovno rotiranog glavnog ključa (Enterprise).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Omogućite evidenciju revizije koja se šalje na centralizovani server evidencije (Enterprise).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Organizovati datoteke evidencije da biste izbegli curenje korisničkih podataka u log fajlovima (Enterprise).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Isključiti server-side JavaScript.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Forsirati SELinux.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Uklonite korisničke naloge kada više nisu potrebni.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Nadograditi na bilo koje manje izdanje MongoDB da bi se iskoristile prednosti bezbednosnih zakrpa.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Nadgledati bezbednosna ažuriranja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http://www.mongodb.com/alerts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stranice.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