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58" r:id="rId4"/>
    <p:sldId id="261" r:id="rId5"/>
    <p:sldId id="262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71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9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6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9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9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01-Jul-16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8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01-Jul-16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5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01-Jul-16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6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01-Jul-16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01-Jul-16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2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01-Jul-16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0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534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GIFT ME Give me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  <a:cs typeface="Aparajita" panose="020B0604020202020204" pitchFamily="34" charset="0"/>
              </a:rPr>
              <a:t>Make it work, make it right, make it fast</a:t>
            </a:r>
            <a:endParaRPr lang="en-US" dirty="0">
              <a:latin typeface="Calibri Light" panose="020F030202020403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7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GIFT ME Give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User Table </a:t>
            </a:r>
            <a:r>
              <a:rPr lang="th-TH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ตารางนี้จะใช้ในการเก็บข้อมูลของ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</a:t>
            </a:r>
            <a:r>
              <a:rPr lang="th-TH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th-TH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ที่สมัครเข้ามาใช้บริการของพวกเรา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Gift me Give me 			      </a:t>
            </a:r>
            <a:r>
              <a:rPr lang="en-US" dirty="0" smtClean="0">
                <a:solidFill>
                  <a:srgbClr val="CF71A2"/>
                </a:solidFill>
              </a:rPr>
              <a:t>user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table </a:t>
            </a:r>
            <a:r>
              <a:rPr lang="th-TH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จะเก็บข้อมูลดังต่อไปนี้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endParaRPr lang="en-US" dirty="0" smtClean="0"/>
          </a:p>
          <a:p>
            <a:r>
              <a:rPr lang="en-US" dirty="0" err="1" smtClean="0"/>
              <a:t>Userid</a:t>
            </a:r>
            <a:r>
              <a:rPr lang="en-US" dirty="0" smtClean="0"/>
              <a:t> (FK)	</a:t>
            </a:r>
          </a:p>
          <a:p>
            <a:r>
              <a:rPr lang="en-US" dirty="0" smtClean="0"/>
              <a:t>Username</a:t>
            </a:r>
          </a:p>
          <a:p>
            <a:r>
              <a:rPr lang="en-US" dirty="0" smtClean="0"/>
              <a:t>Password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32" y="3239057"/>
            <a:ext cx="4363059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3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GIFT ME Give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8558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h-TH" sz="2600" dirty="0" smtClean="0">
                <a:solidFill>
                  <a:srgbClr val="CF71A2"/>
                </a:solidFill>
              </a:rPr>
              <a:t>ตาราง ลูกค้า เป็นตารางที่ใช้เก็บรายละเอียดและข้อมูลต่างๆ ของผู้สมัครเข้ามาใช้งาน โดนจะเก็บข้อมูลต่างๆดังนี้</a:t>
            </a:r>
          </a:p>
          <a:p>
            <a:r>
              <a:rPr lang="th-TH" dirty="0" smtClean="0">
                <a:solidFill>
                  <a:srgbClr val="CF71A2"/>
                </a:solidFill>
              </a:rPr>
              <a:t> </a:t>
            </a:r>
            <a:r>
              <a:rPr lang="th-TH" dirty="0" smtClean="0">
                <a:solidFill>
                  <a:schemeClr val="tx1"/>
                </a:solidFill>
              </a:rPr>
              <a:t>รหัสบัตรประชาชน </a:t>
            </a:r>
            <a:r>
              <a:rPr lang="en-US" dirty="0" smtClean="0">
                <a:solidFill>
                  <a:schemeClr val="tx1"/>
                </a:solidFill>
              </a:rPr>
              <a:t>(PK)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Userid</a:t>
            </a:r>
            <a:r>
              <a:rPr lang="en-US" dirty="0" smtClean="0">
                <a:solidFill>
                  <a:schemeClr val="tx1"/>
                </a:solidFill>
              </a:rPr>
              <a:t> &lt;</a:t>
            </a:r>
            <a:r>
              <a:rPr lang="en-US" dirty="0" smtClean="0">
                <a:solidFill>
                  <a:schemeClr val="tx1"/>
                </a:solidFill>
              </a:rPr>
              <a:t>FK </a:t>
            </a:r>
            <a:r>
              <a:rPr lang="en-US" dirty="0" err="1" smtClean="0">
                <a:solidFill>
                  <a:schemeClr val="tx1"/>
                </a:solidFill>
              </a:rPr>
              <a:t>user.userid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th-TH" dirty="0" smtClean="0">
                <a:solidFill>
                  <a:schemeClr val="tx1"/>
                </a:solidFill>
              </a:rPr>
              <a:t>ชื่อ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นามสกุล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ที่อยู่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เบอร์โทร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อีเมล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รูปโปรไฟล์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Id line</a:t>
            </a:r>
            <a:endParaRPr lang="th-TH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603" y="2530487"/>
            <a:ext cx="4010585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GIFT ME Give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h-TH" sz="2400" dirty="0" smtClean="0">
                <a:solidFill>
                  <a:srgbClr val="CF71A2"/>
                </a:solidFill>
              </a:rPr>
              <a:t>ตาราง ข้อมูลการท่องเที่ยว เป็นตารางที่ใช้เก็บข้อมูลของ </a:t>
            </a:r>
            <a:r>
              <a:rPr lang="en-US" sz="2400" dirty="0" smtClean="0">
                <a:solidFill>
                  <a:srgbClr val="CF71A2"/>
                </a:solidFill>
              </a:rPr>
              <a:t>user </a:t>
            </a:r>
            <a:r>
              <a:rPr lang="th-TH" sz="2400" dirty="0" smtClean="0">
                <a:solidFill>
                  <a:srgbClr val="CF71A2"/>
                </a:solidFill>
              </a:rPr>
              <a:t>ที่จะไปเที่ยวต่างประเทศและรับหิ้วสินค้าจากต่างประเทศ </a:t>
            </a:r>
            <a:r>
              <a:rPr lang="th-TH" sz="2400" dirty="0" smtClean="0">
                <a:solidFill>
                  <a:srgbClr val="CF71A2"/>
                </a:solidFill>
              </a:rPr>
              <a:t>โดยจะ</a:t>
            </a:r>
            <a:r>
              <a:rPr lang="th-TH" sz="2400" dirty="0" smtClean="0">
                <a:solidFill>
                  <a:srgbClr val="CF71A2"/>
                </a:solidFill>
              </a:rPr>
              <a:t>เก็บข้อมูลดังนี้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Id &lt;PK&gt;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ประเทศ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รายละเอียดเมืองที่ไป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วันเดินทาง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วันกลับ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รหัสบัตรประชาชนคนไปเที่ยว </a:t>
            </a: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smtClean="0">
                <a:solidFill>
                  <a:schemeClr val="tx1"/>
                </a:solidFill>
              </a:rPr>
              <a:t>FK </a:t>
            </a:r>
            <a:r>
              <a:rPr lang="th-TH" sz="1900" dirty="0" smtClean="0">
                <a:solidFill>
                  <a:schemeClr val="tx1"/>
                </a:solidFill>
              </a:rPr>
              <a:t>ลูกค้า</a:t>
            </a:r>
            <a:r>
              <a:rPr lang="en-US" sz="1900" dirty="0" smtClean="0">
                <a:solidFill>
                  <a:schemeClr val="tx1"/>
                </a:solidFill>
              </a:rPr>
              <a:t>.</a:t>
            </a:r>
            <a:r>
              <a:rPr lang="th-TH" sz="1900" dirty="0" smtClean="0">
                <a:solidFill>
                  <a:schemeClr val="tx1"/>
                </a:solidFill>
              </a:rPr>
              <a:t>รหัสบัตรประชาชน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th-TH" dirty="0" smtClean="0">
                <a:solidFill>
                  <a:schemeClr val="tx1"/>
                </a:solidFill>
              </a:rPr>
              <a:t>สถานะ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วันที่ลงประกาศ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520" y="2734119"/>
            <a:ext cx="433448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GIFT ME Give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sz="2000" dirty="0" smtClean="0">
                <a:solidFill>
                  <a:srgbClr val="CF71A2"/>
                </a:solidFill>
              </a:rPr>
              <a:t>ตาราง ข้อมูลการฝากซื้อ เป็นตารางที่ใช้เก็บข้อมูลของ </a:t>
            </a:r>
            <a:r>
              <a:rPr lang="en-US" sz="2000" dirty="0" smtClean="0">
                <a:solidFill>
                  <a:srgbClr val="CF71A2"/>
                </a:solidFill>
              </a:rPr>
              <a:t>user</a:t>
            </a:r>
            <a:r>
              <a:rPr lang="th-TH" sz="2000" dirty="0" smtClean="0">
                <a:solidFill>
                  <a:srgbClr val="CF71A2"/>
                </a:solidFill>
              </a:rPr>
              <a:t>ที่อยากได้ของต่างๆที่อยู่ในต่างประเทศ โดยจะเก็บข้อมูลดังนี้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Id &lt;</a:t>
            </a:r>
            <a:r>
              <a:rPr lang="en-US" dirty="0" smtClean="0">
                <a:solidFill>
                  <a:schemeClr val="tx1"/>
                </a:solidFill>
              </a:rPr>
              <a:t>FK</a:t>
            </a:r>
            <a:r>
              <a:rPr lang="th-TH" dirty="0" smtClean="0">
                <a:solidFill>
                  <a:schemeClr val="tx1"/>
                </a:solidFill>
              </a:rPr>
              <a:t> ข้อมูลการท่องเที่ยว</a:t>
            </a:r>
            <a:r>
              <a:rPr lang="en-US" dirty="0" smtClean="0">
                <a:solidFill>
                  <a:schemeClr val="tx1"/>
                </a:solidFill>
              </a:rPr>
              <a:t>.id&gt;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th-TH" dirty="0" smtClean="0">
                <a:solidFill>
                  <a:schemeClr val="tx1"/>
                </a:solidFill>
              </a:rPr>
              <a:t>รหัสบัตรประชาชนคนฝากซื้อ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 FK </a:t>
            </a:r>
            <a:r>
              <a:rPr lang="th-TH" dirty="0">
                <a:solidFill>
                  <a:schemeClr val="tx1"/>
                </a:solidFill>
              </a:rPr>
              <a:t>ลูกค้า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th-TH" dirty="0">
                <a:solidFill>
                  <a:schemeClr val="tx1"/>
                </a:solidFill>
              </a:rPr>
              <a:t>รหัสบัตรประชาชน 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th-TH" dirty="0" smtClean="0">
                <a:solidFill>
                  <a:schemeClr val="tx1"/>
                </a:solidFill>
              </a:rPr>
              <a:t>ชื่อส้นค้า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รูปสินค้า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ราคาที่ตกลง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จำนวน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วันที่และเวลาฝากซื้อ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071" y="3789598"/>
            <a:ext cx="4601217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04" y="1229138"/>
            <a:ext cx="8379928" cy="517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339</TotalTime>
  <Words>235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Aparajita</vt:lpstr>
      <vt:lpstr>Calibri Light</vt:lpstr>
      <vt:lpstr>Cordia New</vt:lpstr>
      <vt:lpstr>Gill Sans MT</vt:lpstr>
      <vt:lpstr>Wingdings 2</vt:lpstr>
      <vt:lpstr>Dividend</vt:lpstr>
      <vt:lpstr>Application GIFT ME Give me</vt:lpstr>
      <vt:lpstr>DATABASE GIFT ME Give me</vt:lpstr>
      <vt:lpstr>DATABASE GIFT ME Give me</vt:lpstr>
      <vt:lpstr>DATABASE GIFT ME Give me</vt:lpstr>
      <vt:lpstr>DATABASE GIFT ME Give 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GIFT ME Give me</dc:title>
  <dc:creator>DB-Trainee06</dc:creator>
  <cp:lastModifiedBy>trainee02</cp:lastModifiedBy>
  <cp:revision>21</cp:revision>
  <dcterms:created xsi:type="dcterms:W3CDTF">2016-06-29T10:11:29Z</dcterms:created>
  <dcterms:modified xsi:type="dcterms:W3CDTF">2016-07-01T01:59:33Z</dcterms:modified>
</cp:coreProperties>
</file>