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notesMasterIdLst>
    <p:notesMasterId r:id="rId10"/>
  </p:notesMasterIdLst>
  <p:sldIdLst>
    <p:sldId id="259" r:id="rId2"/>
    <p:sldId id="256" r:id="rId3"/>
    <p:sldId id="257" r:id="rId4"/>
    <p:sldId id="258" r:id="rId5"/>
    <p:sldId id="260" r:id="rId6"/>
    <p:sldId id="261" r:id="rId7"/>
    <p:sldId id="262" r:id="rId8"/>
    <p:sldId id="263" r:id="rId9"/>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76" d="100"/>
          <a:sy n="76" d="100"/>
        </p:scale>
        <p:origin x="-7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91DDD9E-0CF2-4D2B-A90E-2F483CFCF028}" type="datetimeFigureOut">
              <a:rPr lang="ar-EG" smtClean="0"/>
              <a:t>23/06/1436</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D779E30E-CA00-45BD-98C6-16EDA10DA9EA}" type="slidenum">
              <a:rPr lang="ar-EG" smtClean="0"/>
              <a:t>‹#›</a:t>
            </a:fld>
            <a:endParaRPr lang="ar-EG"/>
          </a:p>
        </p:txBody>
      </p:sp>
    </p:spTree>
    <p:extLst>
      <p:ext uri="{BB962C8B-B14F-4D97-AF65-F5344CB8AC3E}">
        <p14:creationId xmlns:p14="http://schemas.microsoft.com/office/powerpoint/2010/main" val="163148903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779E30E-CA00-45BD-98C6-16EDA10DA9EA}" type="slidenum">
              <a:rPr lang="ar-EG" smtClean="0"/>
              <a:t>2</a:t>
            </a:fld>
            <a:endParaRPr lang="ar-EG"/>
          </a:p>
        </p:txBody>
      </p:sp>
    </p:spTree>
    <p:extLst>
      <p:ext uri="{BB962C8B-B14F-4D97-AF65-F5344CB8AC3E}">
        <p14:creationId xmlns:p14="http://schemas.microsoft.com/office/powerpoint/2010/main" val="1488871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ar-EG" dirty="0"/>
          </a:p>
        </p:txBody>
      </p:sp>
      <p:sp>
        <p:nvSpPr>
          <p:cNvPr id="4" name="Slide Number Placeholder 3"/>
          <p:cNvSpPr>
            <a:spLocks noGrp="1"/>
          </p:cNvSpPr>
          <p:nvPr>
            <p:ph type="sldNum" sz="quarter" idx="10"/>
          </p:nvPr>
        </p:nvSpPr>
        <p:spPr/>
        <p:txBody>
          <a:bodyPr/>
          <a:lstStyle/>
          <a:p>
            <a:fld id="{D779E30E-CA00-45BD-98C6-16EDA10DA9EA}" type="slidenum">
              <a:rPr lang="ar-EG" smtClean="0"/>
              <a:t>5</a:t>
            </a:fld>
            <a:endParaRPr lang="ar-EG"/>
          </a:p>
        </p:txBody>
      </p:sp>
    </p:spTree>
    <p:extLst>
      <p:ext uri="{BB962C8B-B14F-4D97-AF65-F5344CB8AC3E}">
        <p14:creationId xmlns:p14="http://schemas.microsoft.com/office/powerpoint/2010/main" val="4278625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p>
            <a:fld id="{868B3BA1-6DB9-4B44-94E8-5ACB2E02F5B8}" type="datetimeFigureOut">
              <a:rPr lang="ar-EG" smtClean="0"/>
              <a:t>23/06/1436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0627CDAF-A2AF-45F2-B97D-1E7030FE7F3C}" type="slidenum">
              <a:rPr lang="ar-EG" smtClean="0"/>
              <a:t>‹#›</a:t>
            </a:fld>
            <a:endParaRPr lang="ar-EG"/>
          </a:p>
        </p:txBody>
      </p:sp>
    </p:spTree>
    <p:extLst>
      <p:ext uri="{BB962C8B-B14F-4D97-AF65-F5344CB8AC3E}">
        <p14:creationId xmlns:p14="http://schemas.microsoft.com/office/powerpoint/2010/main" val="2602648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868B3BA1-6DB9-4B44-94E8-5ACB2E02F5B8}" type="datetimeFigureOut">
              <a:rPr lang="ar-EG" smtClean="0"/>
              <a:t>23/06/1436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0627CDAF-A2AF-45F2-B97D-1E7030FE7F3C}" type="slidenum">
              <a:rPr lang="ar-EG" smtClean="0"/>
              <a:t>‹#›</a:t>
            </a:fld>
            <a:endParaRPr lang="ar-EG"/>
          </a:p>
        </p:txBody>
      </p:sp>
    </p:spTree>
    <p:extLst>
      <p:ext uri="{BB962C8B-B14F-4D97-AF65-F5344CB8AC3E}">
        <p14:creationId xmlns:p14="http://schemas.microsoft.com/office/powerpoint/2010/main" val="167963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868B3BA1-6DB9-4B44-94E8-5ACB2E02F5B8}" type="datetimeFigureOut">
              <a:rPr lang="ar-EG" smtClean="0"/>
              <a:t>23/06/1436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0627CDAF-A2AF-45F2-B97D-1E7030FE7F3C}" type="slidenum">
              <a:rPr lang="ar-EG" smtClean="0"/>
              <a:t>‹#›</a:t>
            </a:fld>
            <a:endParaRPr lang="ar-EG"/>
          </a:p>
        </p:txBody>
      </p:sp>
    </p:spTree>
    <p:extLst>
      <p:ext uri="{BB962C8B-B14F-4D97-AF65-F5344CB8AC3E}">
        <p14:creationId xmlns:p14="http://schemas.microsoft.com/office/powerpoint/2010/main" val="404342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868B3BA1-6DB9-4B44-94E8-5ACB2E02F5B8}" type="datetimeFigureOut">
              <a:rPr lang="ar-EG" smtClean="0"/>
              <a:t>23/06/1436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0627CDAF-A2AF-45F2-B97D-1E7030FE7F3C}" type="slidenum">
              <a:rPr lang="ar-EG" smtClean="0"/>
              <a:t>‹#›</a:t>
            </a:fld>
            <a:endParaRPr lang="ar-EG"/>
          </a:p>
        </p:txBody>
      </p:sp>
    </p:spTree>
    <p:extLst>
      <p:ext uri="{BB962C8B-B14F-4D97-AF65-F5344CB8AC3E}">
        <p14:creationId xmlns:p14="http://schemas.microsoft.com/office/powerpoint/2010/main" val="389154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8B3BA1-6DB9-4B44-94E8-5ACB2E02F5B8}" type="datetimeFigureOut">
              <a:rPr lang="ar-EG" smtClean="0"/>
              <a:t>23/06/1436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0627CDAF-A2AF-45F2-B97D-1E7030FE7F3C}" type="slidenum">
              <a:rPr lang="ar-EG" smtClean="0"/>
              <a:t>‹#›</a:t>
            </a:fld>
            <a:endParaRPr lang="ar-EG"/>
          </a:p>
        </p:txBody>
      </p:sp>
    </p:spTree>
    <p:extLst>
      <p:ext uri="{BB962C8B-B14F-4D97-AF65-F5344CB8AC3E}">
        <p14:creationId xmlns:p14="http://schemas.microsoft.com/office/powerpoint/2010/main" val="90572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p>
            <a:fld id="{868B3BA1-6DB9-4B44-94E8-5ACB2E02F5B8}" type="datetimeFigureOut">
              <a:rPr lang="ar-EG" smtClean="0"/>
              <a:t>23/06/1436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0627CDAF-A2AF-45F2-B97D-1E7030FE7F3C}" type="slidenum">
              <a:rPr lang="ar-EG" smtClean="0"/>
              <a:t>‹#›</a:t>
            </a:fld>
            <a:endParaRPr lang="ar-EG"/>
          </a:p>
        </p:txBody>
      </p:sp>
    </p:spTree>
    <p:extLst>
      <p:ext uri="{BB962C8B-B14F-4D97-AF65-F5344CB8AC3E}">
        <p14:creationId xmlns:p14="http://schemas.microsoft.com/office/powerpoint/2010/main" val="339334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p>
            <a:fld id="{868B3BA1-6DB9-4B44-94E8-5ACB2E02F5B8}" type="datetimeFigureOut">
              <a:rPr lang="ar-EG" smtClean="0"/>
              <a:t>23/06/1436</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0627CDAF-A2AF-45F2-B97D-1E7030FE7F3C}" type="slidenum">
              <a:rPr lang="ar-EG" smtClean="0"/>
              <a:t>‹#›</a:t>
            </a:fld>
            <a:endParaRPr lang="ar-EG"/>
          </a:p>
        </p:txBody>
      </p:sp>
    </p:spTree>
    <p:extLst>
      <p:ext uri="{BB962C8B-B14F-4D97-AF65-F5344CB8AC3E}">
        <p14:creationId xmlns:p14="http://schemas.microsoft.com/office/powerpoint/2010/main" val="268962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p>
            <a:fld id="{868B3BA1-6DB9-4B44-94E8-5ACB2E02F5B8}" type="datetimeFigureOut">
              <a:rPr lang="ar-EG" smtClean="0"/>
              <a:t>23/06/1436</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0627CDAF-A2AF-45F2-B97D-1E7030FE7F3C}" type="slidenum">
              <a:rPr lang="ar-EG" smtClean="0"/>
              <a:t>‹#›</a:t>
            </a:fld>
            <a:endParaRPr lang="ar-EG"/>
          </a:p>
        </p:txBody>
      </p:sp>
    </p:spTree>
    <p:extLst>
      <p:ext uri="{BB962C8B-B14F-4D97-AF65-F5344CB8AC3E}">
        <p14:creationId xmlns:p14="http://schemas.microsoft.com/office/powerpoint/2010/main" val="426249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B3BA1-6DB9-4B44-94E8-5ACB2E02F5B8}" type="datetimeFigureOut">
              <a:rPr lang="ar-EG" smtClean="0"/>
              <a:t>23/06/1436</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0627CDAF-A2AF-45F2-B97D-1E7030FE7F3C}" type="slidenum">
              <a:rPr lang="ar-EG" smtClean="0"/>
              <a:t>‹#›</a:t>
            </a:fld>
            <a:endParaRPr lang="ar-EG"/>
          </a:p>
        </p:txBody>
      </p:sp>
    </p:spTree>
    <p:extLst>
      <p:ext uri="{BB962C8B-B14F-4D97-AF65-F5344CB8AC3E}">
        <p14:creationId xmlns:p14="http://schemas.microsoft.com/office/powerpoint/2010/main" val="268705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B3BA1-6DB9-4B44-94E8-5ACB2E02F5B8}" type="datetimeFigureOut">
              <a:rPr lang="ar-EG" smtClean="0"/>
              <a:t>23/06/1436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0627CDAF-A2AF-45F2-B97D-1E7030FE7F3C}" type="slidenum">
              <a:rPr lang="ar-EG" smtClean="0"/>
              <a:t>‹#›</a:t>
            </a:fld>
            <a:endParaRPr lang="ar-EG"/>
          </a:p>
        </p:txBody>
      </p:sp>
    </p:spTree>
    <p:extLst>
      <p:ext uri="{BB962C8B-B14F-4D97-AF65-F5344CB8AC3E}">
        <p14:creationId xmlns:p14="http://schemas.microsoft.com/office/powerpoint/2010/main" val="385118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B3BA1-6DB9-4B44-94E8-5ACB2E02F5B8}" type="datetimeFigureOut">
              <a:rPr lang="ar-EG" smtClean="0"/>
              <a:t>23/06/1436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0627CDAF-A2AF-45F2-B97D-1E7030FE7F3C}" type="slidenum">
              <a:rPr lang="ar-EG" smtClean="0"/>
              <a:t>‹#›</a:t>
            </a:fld>
            <a:endParaRPr lang="ar-EG"/>
          </a:p>
        </p:txBody>
      </p:sp>
    </p:spTree>
    <p:extLst>
      <p:ext uri="{BB962C8B-B14F-4D97-AF65-F5344CB8AC3E}">
        <p14:creationId xmlns:p14="http://schemas.microsoft.com/office/powerpoint/2010/main" val="382225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ar-E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68B3BA1-6DB9-4B44-94E8-5ACB2E02F5B8}" type="datetimeFigureOut">
              <a:rPr lang="ar-EG" smtClean="0"/>
              <a:t>23/06/1436</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627CDAF-A2AF-45F2-B97D-1E7030FE7F3C}" type="slidenum">
              <a:rPr lang="ar-EG" smtClean="0"/>
              <a:t>‹#›</a:t>
            </a:fld>
            <a:endParaRPr lang="ar-EG"/>
          </a:p>
        </p:txBody>
      </p:sp>
    </p:spTree>
    <p:extLst>
      <p:ext uri="{BB962C8B-B14F-4D97-AF65-F5344CB8AC3E}">
        <p14:creationId xmlns:p14="http://schemas.microsoft.com/office/powerpoint/2010/main" val="31964627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9266344" cy="6858000"/>
          </a:xfrm>
        </p:spPr>
      </p:pic>
    </p:spTree>
    <p:extLst>
      <p:ext uri="{BB962C8B-B14F-4D97-AF65-F5344CB8AC3E}">
        <p14:creationId xmlns:p14="http://schemas.microsoft.com/office/powerpoint/2010/main" val="3592926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ar-EG" dirty="0"/>
          </a:p>
        </p:txBody>
      </p:sp>
      <p:pic>
        <p:nvPicPr>
          <p:cNvPr id="1030" name="Picture 6" descr="G:\covert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0"/>
            <a:ext cx="918051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115616" y="764704"/>
            <a:ext cx="7632848" cy="5040560"/>
          </a:xfrm>
        </p:spPr>
        <p:txBody>
          <a:bodyPr>
            <a:normAutofit/>
          </a:bodyPr>
          <a:lstStyle/>
          <a:p>
            <a:pPr algn="l"/>
            <a:r>
              <a:rPr lang="en-US" sz="4400" b="1" dirty="0" smtClean="0">
                <a:solidFill>
                  <a:srgbClr val="FF0000"/>
                </a:solidFill>
              </a:rPr>
              <a:t>Project virtual reality to give astronauts 3d vision and ability </a:t>
            </a:r>
            <a:r>
              <a:rPr lang="ar-EG" sz="4400" b="1" dirty="0" smtClean="0">
                <a:solidFill>
                  <a:srgbClr val="FF0000"/>
                </a:solidFill>
              </a:rPr>
              <a:t/>
            </a:r>
            <a:br>
              <a:rPr lang="ar-EG" sz="4400" b="1" dirty="0" smtClean="0">
                <a:solidFill>
                  <a:srgbClr val="FF0000"/>
                </a:solidFill>
              </a:rPr>
            </a:br>
            <a:r>
              <a:rPr lang="en-US" sz="4400" b="1" dirty="0" smtClean="0">
                <a:solidFill>
                  <a:srgbClr val="FF0000"/>
                </a:solidFill>
              </a:rPr>
              <a:t>to simulate his movement in some places that could be dangerous or  inaccessible by human </a:t>
            </a:r>
            <a:endParaRPr lang="ar-EG" sz="4400" b="1" dirty="0" smtClean="0">
              <a:solidFill>
                <a:srgbClr val="FF0000"/>
              </a:solidFill>
            </a:endParaRPr>
          </a:p>
        </p:txBody>
      </p:sp>
    </p:spTree>
    <p:extLst>
      <p:ext uri="{BB962C8B-B14F-4D97-AF65-F5344CB8AC3E}">
        <p14:creationId xmlns:p14="http://schemas.microsoft.com/office/powerpoint/2010/main" val="1795450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5" name="TextBox 4"/>
          <p:cNvSpPr txBox="1"/>
          <p:nvPr/>
        </p:nvSpPr>
        <p:spPr>
          <a:xfrm>
            <a:off x="2411760" y="764704"/>
            <a:ext cx="3528392" cy="923330"/>
          </a:xfrm>
          <a:prstGeom prst="rect">
            <a:avLst/>
          </a:prstGeom>
          <a:noFill/>
        </p:spPr>
        <p:txBody>
          <a:bodyPr wrap="square" rtlCol="1">
            <a:spAutoFit/>
          </a:bodyPr>
          <a:lstStyle/>
          <a:p>
            <a:r>
              <a:rPr lang="ar-SA" dirty="0">
                <a:solidFill>
                  <a:srgbClr val="FF0000"/>
                </a:solidFill>
              </a:rPr>
              <a:t> </a:t>
            </a:r>
            <a:endParaRPr lang="en-US" dirty="0">
              <a:solidFill>
                <a:srgbClr val="FF0000"/>
              </a:solidFill>
            </a:endParaRPr>
          </a:p>
          <a:p>
            <a:r>
              <a:rPr lang="en-US" sz="3600" b="1" dirty="0" smtClean="0">
                <a:solidFill>
                  <a:schemeClr val="tx2">
                    <a:lumMod val="60000"/>
                    <a:lumOff val="40000"/>
                  </a:schemeClr>
                </a:solidFill>
              </a:rPr>
              <a:t>Description</a:t>
            </a:r>
            <a:endParaRPr lang="en-US" sz="3600" b="1" dirty="0">
              <a:solidFill>
                <a:schemeClr val="tx2">
                  <a:lumMod val="60000"/>
                  <a:lumOff val="40000"/>
                </a:schemeClr>
              </a:solidFill>
            </a:endParaRPr>
          </a:p>
        </p:txBody>
      </p:sp>
      <p:sp>
        <p:nvSpPr>
          <p:cNvPr id="6" name="TextBox 5"/>
          <p:cNvSpPr txBox="1"/>
          <p:nvPr/>
        </p:nvSpPr>
        <p:spPr>
          <a:xfrm>
            <a:off x="1300958" y="2060848"/>
            <a:ext cx="6984776" cy="3785652"/>
          </a:xfrm>
          <a:prstGeom prst="rect">
            <a:avLst/>
          </a:prstGeom>
          <a:noFill/>
        </p:spPr>
        <p:txBody>
          <a:bodyPr wrap="square" rtlCol="1">
            <a:spAutoFit/>
          </a:bodyPr>
          <a:lstStyle/>
          <a:p>
            <a:pPr lvl="0" algn="l"/>
            <a:r>
              <a:rPr lang="en-US" sz="3000" b="1" dirty="0">
                <a:solidFill>
                  <a:srgbClr val="FF0000"/>
                </a:solidFill>
              </a:rPr>
              <a:t>The project will use 3d camera been mounting  </a:t>
            </a:r>
            <a:r>
              <a:rPr lang="en-US" sz="3000" b="1" dirty="0" smtClean="0">
                <a:solidFill>
                  <a:srgbClr val="FF0000"/>
                </a:solidFill>
              </a:rPr>
              <a:t>on </a:t>
            </a:r>
            <a:r>
              <a:rPr lang="en-US" sz="3000" b="1" dirty="0">
                <a:solidFill>
                  <a:srgbClr val="FF0000"/>
                </a:solidFill>
              </a:rPr>
              <a:t>robot or on suit it will give 360 FOV and it will give you  ability to measure distance, and outside it, he can control robot to simulate his movement especially danger situation (e.g. fix parts outside the station, use in labs to manipulate danger material )  </a:t>
            </a:r>
          </a:p>
        </p:txBody>
      </p:sp>
    </p:spTree>
    <p:extLst>
      <p:ext uri="{BB962C8B-B14F-4D97-AF65-F5344CB8AC3E}">
        <p14:creationId xmlns:p14="http://schemas.microsoft.com/office/powerpoint/2010/main" val="2146077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957392"/>
          </a:xfrm>
        </p:spPr>
      </p:pic>
      <p:sp>
        <p:nvSpPr>
          <p:cNvPr id="5" name="TextBox 4"/>
          <p:cNvSpPr txBox="1"/>
          <p:nvPr/>
        </p:nvSpPr>
        <p:spPr>
          <a:xfrm>
            <a:off x="2627784" y="980728"/>
            <a:ext cx="2376264" cy="1077218"/>
          </a:xfrm>
          <a:prstGeom prst="rect">
            <a:avLst/>
          </a:prstGeom>
          <a:noFill/>
        </p:spPr>
        <p:txBody>
          <a:bodyPr wrap="square" rtlCol="1">
            <a:spAutoFit/>
          </a:bodyPr>
          <a:lstStyle/>
          <a:p>
            <a:r>
              <a:rPr lang="en-US" sz="3200" b="1" dirty="0" smtClean="0">
                <a:solidFill>
                  <a:schemeClr val="tx2">
                    <a:lumMod val="40000"/>
                    <a:lumOff val="60000"/>
                  </a:schemeClr>
                </a:solidFill>
              </a:rPr>
              <a:t>Task</a:t>
            </a:r>
            <a:endParaRPr lang="en-US" sz="3200" b="1" dirty="0">
              <a:solidFill>
                <a:schemeClr val="tx2">
                  <a:lumMod val="40000"/>
                  <a:lumOff val="60000"/>
                </a:schemeClr>
              </a:solidFill>
            </a:endParaRPr>
          </a:p>
          <a:p>
            <a:endParaRPr lang="ar-EG" sz="3200" b="1" dirty="0">
              <a:solidFill>
                <a:schemeClr val="tx2">
                  <a:lumMod val="40000"/>
                  <a:lumOff val="60000"/>
                </a:schemeClr>
              </a:solidFill>
            </a:endParaRPr>
          </a:p>
        </p:txBody>
      </p:sp>
      <p:sp>
        <p:nvSpPr>
          <p:cNvPr id="6" name="TextBox 5"/>
          <p:cNvSpPr txBox="1"/>
          <p:nvPr/>
        </p:nvSpPr>
        <p:spPr>
          <a:xfrm>
            <a:off x="611560" y="2057946"/>
            <a:ext cx="8136904" cy="2308324"/>
          </a:xfrm>
          <a:prstGeom prst="rect">
            <a:avLst/>
          </a:prstGeom>
          <a:noFill/>
        </p:spPr>
        <p:txBody>
          <a:bodyPr wrap="square" rtlCol="1">
            <a:spAutoFit/>
          </a:bodyPr>
          <a:lstStyle/>
          <a:p>
            <a:pPr algn="l"/>
            <a:r>
              <a:rPr lang="en-US" sz="3600" b="1" dirty="0" smtClean="0">
                <a:solidFill>
                  <a:srgbClr val="FF0000"/>
                </a:solidFill>
              </a:rPr>
              <a:t>1-control </a:t>
            </a:r>
            <a:r>
              <a:rPr lang="en-US" sz="3600" b="1" dirty="0">
                <a:solidFill>
                  <a:srgbClr val="FF0000"/>
                </a:solidFill>
              </a:rPr>
              <a:t>3D </a:t>
            </a:r>
            <a:r>
              <a:rPr lang="en-US" sz="3600" b="1" dirty="0" smtClean="0">
                <a:solidFill>
                  <a:srgbClr val="FF0000"/>
                </a:solidFill>
              </a:rPr>
              <a:t>camera and dedicating the head movement with android gyroscope.   </a:t>
            </a:r>
            <a:r>
              <a:rPr lang="en-US" sz="3600" b="1" dirty="0">
                <a:solidFill>
                  <a:srgbClr val="FF0000"/>
                </a:solidFill>
              </a:rPr>
              <a:t/>
            </a:r>
            <a:br>
              <a:rPr lang="en-US" sz="3600" b="1" dirty="0">
                <a:solidFill>
                  <a:srgbClr val="FF0000"/>
                </a:solidFill>
              </a:rPr>
            </a:br>
            <a:r>
              <a:rPr lang="ar-EG" sz="3600" b="1" dirty="0" smtClean="0">
                <a:solidFill>
                  <a:srgbClr val="FF0000"/>
                </a:solidFill>
              </a:rPr>
              <a:t> </a:t>
            </a:r>
            <a:r>
              <a:rPr lang="ar-EG" sz="3600" b="1" dirty="0">
                <a:solidFill>
                  <a:srgbClr val="FF0000"/>
                </a:solidFill>
              </a:rPr>
              <a:t> </a:t>
            </a:r>
          </a:p>
        </p:txBody>
      </p:sp>
    </p:spTree>
    <p:extLst>
      <p:ext uri="{BB962C8B-B14F-4D97-AF65-F5344CB8AC3E}">
        <p14:creationId xmlns:p14="http://schemas.microsoft.com/office/powerpoint/2010/main" val="4135447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674" y="27384"/>
            <a:ext cx="9128326" cy="6858000"/>
          </a:xfrm>
        </p:spPr>
      </p:pic>
      <p:sp>
        <p:nvSpPr>
          <p:cNvPr id="6" name="TextBox 5"/>
          <p:cNvSpPr txBox="1"/>
          <p:nvPr/>
        </p:nvSpPr>
        <p:spPr>
          <a:xfrm>
            <a:off x="539552" y="1700808"/>
            <a:ext cx="8064896" cy="1077218"/>
          </a:xfrm>
          <a:prstGeom prst="rect">
            <a:avLst/>
          </a:prstGeom>
          <a:noFill/>
        </p:spPr>
        <p:txBody>
          <a:bodyPr wrap="square" rtlCol="1">
            <a:spAutoFit/>
          </a:bodyPr>
          <a:lstStyle/>
          <a:p>
            <a:r>
              <a:rPr lang="en-US" sz="3200" dirty="0" smtClean="0">
                <a:solidFill>
                  <a:srgbClr val="FF0000"/>
                </a:solidFill>
              </a:rPr>
              <a:t>2.The </a:t>
            </a:r>
            <a:r>
              <a:rPr lang="en-US" sz="3200" dirty="0" err="1" smtClean="0">
                <a:solidFill>
                  <a:srgbClr val="FF0000"/>
                </a:solidFill>
              </a:rPr>
              <a:t>google</a:t>
            </a:r>
            <a:r>
              <a:rPr lang="en-US" sz="3200" dirty="0" smtClean="0">
                <a:solidFill>
                  <a:srgbClr val="FF0000"/>
                </a:solidFill>
              </a:rPr>
              <a:t> card board been used for 3d vision .</a:t>
            </a:r>
            <a:endParaRPr lang="ar-EG" sz="3200" dirty="0">
              <a:solidFill>
                <a:srgbClr val="FF0000"/>
              </a:solidFill>
            </a:endParaRPr>
          </a:p>
        </p:txBody>
      </p:sp>
      <p:pic>
        <p:nvPicPr>
          <p:cNvPr id="4098" name="Picture 2" descr="C:\Users\Mohammed\Desktop\1234567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84984"/>
            <a:ext cx="5603553" cy="281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398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endParaRPr lang="ar-EG" dirty="0"/>
          </a:p>
        </p:txBody>
      </p:sp>
      <p:pic>
        <p:nvPicPr>
          <p:cNvPr id="2050" name="Picture 2" descr="C:\Users\Mohammed\Desktop\2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7544" y="836712"/>
            <a:ext cx="8352928" cy="830997"/>
          </a:xfrm>
          <a:prstGeom prst="rect">
            <a:avLst/>
          </a:prstGeom>
          <a:noFill/>
        </p:spPr>
        <p:txBody>
          <a:bodyPr wrap="square" rtlCol="1">
            <a:spAutoFit/>
          </a:bodyPr>
          <a:lstStyle/>
          <a:p>
            <a:r>
              <a:rPr lang="en-US" sz="2400" dirty="0" smtClean="0">
                <a:solidFill>
                  <a:srgbClr val="FF0000"/>
                </a:solidFill>
              </a:rPr>
              <a:t>We build a game that simulate the moon environment and the control of the robot on the moon surface.                       </a:t>
            </a:r>
            <a:endParaRPr lang="ar-EG" sz="2400" dirty="0">
              <a:solidFill>
                <a:srgbClr val="FF0000"/>
              </a:solidFill>
            </a:endParaRPr>
          </a:p>
        </p:txBody>
      </p:sp>
    </p:spTree>
    <p:extLst>
      <p:ext uri="{BB962C8B-B14F-4D97-AF65-F5344CB8AC3E}">
        <p14:creationId xmlns:p14="http://schemas.microsoft.com/office/powerpoint/2010/main" val="2087286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sp>
        <p:nvSpPr>
          <p:cNvPr id="3" name="Content Placeholder 2"/>
          <p:cNvSpPr>
            <a:spLocks noGrp="1"/>
          </p:cNvSpPr>
          <p:nvPr>
            <p:ph idx="1"/>
          </p:nvPr>
        </p:nvSpPr>
        <p:spPr/>
        <p:txBody>
          <a:bodyPr/>
          <a:lstStyle/>
          <a:p>
            <a:endParaRPr lang="ar-EG" dirty="0"/>
          </a:p>
        </p:txBody>
      </p:sp>
      <p:pic>
        <p:nvPicPr>
          <p:cNvPr id="3075" name="Picture 3" descr="C:\Users\Mohammed\Desktop\Unti12tl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2" y="13210"/>
            <a:ext cx="9144000" cy="68731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3528" y="476672"/>
            <a:ext cx="8640960" cy="3108543"/>
          </a:xfrm>
          <a:prstGeom prst="rect">
            <a:avLst/>
          </a:prstGeom>
          <a:noFill/>
        </p:spPr>
        <p:txBody>
          <a:bodyPr wrap="square" rtlCol="1">
            <a:spAutoFit/>
          </a:bodyPr>
          <a:lstStyle/>
          <a:p>
            <a:r>
              <a:rPr lang="en-US" sz="2800" dirty="0" smtClean="0">
                <a:solidFill>
                  <a:srgbClr val="FF0000"/>
                </a:solidFill>
              </a:rPr>
              <a:t>Robot has 3d camera on the top of it on 3 DOF link that give it the ability to have 360 FOV and this link controlled by android sensors in the 3d </a:t>
            </a:r>
            <a:r>
              <a:rPr lang="en-US" sz="2800" dirty="0" err="1" smtClean="0">
                <a:solidFill>
                  <a:srgbClr val="FF0000"/>
                </a:solidFill>
              </a:rPr>
              <a:t>google</a:t>
            </a:r>
            <a:r>
              <a:rPr lang="en-US" sz="2800" dirty="0" smtClean="0">
                <a:solidFill>
                  <a:srgbClr val="FF0000"/>
                </a:solidFill>
              </a:rPr>
              <a:t> card while it stream the 3d camera via it screen to the astronauts , 3d camera provide distance that will make difference with controlling the robot on the normal screen you can handle </a:t>
            </a:r>
            <a:r>
              <a:rPr lang="en-US" sz="2800" dirty="0">
                <a:solidFill>
                  <a:srgbClr val="FF0000"/>
                </a:solidFill>
              </a:rPr>
              <a:t>objects </a:t>
            </a:r>
            <a:r>
              <a:rPr lang="en-US" sz="2800" dirty="0" smtClean="0">
                <a:solidFill>
                  <a:srgbClr val="FF0000"/>
                </a:solidFill>
              </a:rPr>
              <a:t>with high Accuracy.                                       </a:t>
            </a:r>
            <a:endParaRPr lang="ar-EG" sz="2800" dirty="0">
              <a:solidFill>
                <a:srgbClr val="FF0000"/>
              </a:solidFill>
            </a:endParaRPr>
          </a:p>
        </p:txBody>
      </p:sp>
    </p:spTree>
    <p:extLst>
      <p:ext uri="{BB962C8B-B14F-4D97-AF65-F5344CB8AC3E}">
        <p14:creationId xmlns:p14="http://schemas.microsoft.com/office/powerpoint/2010/main" val="2633556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324528" cy="6858000"/>
          </a:xfrm>
        </p:spPr>
      </p:pic>
      <p:sp>
        <p:nvSpPr>
          <p:cNvPr id="5" name="TextBox 4"/>
          <p:cNvSpPr txBox="1"/>
          <p:nvPr/>
        </p:nvSpPr>
        <p:spPr>
          <a:xfrm>
            <a:off x="1691680" y="836712"/>
            <a:ext cx="6336704" cy="1200329"/>
          </a:xfrm>
          <a:prstGeom prst="rect">
            <a:avLst/>
          </a:prstGeom>
          <a:noFill/>
        </p:spPr>
        <p:txBody>
          <a:bodyPr wrap="square" rtlCol="1">
            <a:spAutoFit/>
          </a:bodyPr>
          <a:lstStyle/>
          <a:p>
            <a:pPr algn="l"/>
            <a:r>
              <a:rPr lang="en-US" sz="2400" b="1" dirty="0" smtClean="0">
                <a:solidFill>
                  <a:srgbClr val="FF0000"/>
                </a:solidFill>
              </a:rPr>
              <a:t>The Augmented Reality is by nature the next generation of interactive environment by all means.</a:t>
            </a:r>
            <a:endParaRPr lang="ar-EG" sz="2400" b="1" dirty="0">
              <a:solidFill>
                <a:srgbClr val="FF0000"/>
              </a:solidFill>
            </a:endParaRPr>
          </a:p>
        </p:txBody>
      </p:sp>
    </p:spTree>
    <p:extLst>
      <p:ext uri="{BB962C8B-B14F-4D97-AF65-F5344CB8AC3E}">
        <p14:creationId xmlns:p14="http://schemas.microsoft.com/office/powerpoint/2010/main" val="2924649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TotalTime>
  <Words>202</Words>
  <Application>Microsoft Office PowerPoint</Application>
  <PresentationFormat>On-screen Show (4:3)</PresentationFormat>
  <Paragraphs>12</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Mohammed</dc:creator>
  <cp:lastModifiedBy>Mohammed</cp:lastModifiedBy>
  <cp:revision>24</cp:revision>
  <dcterms:created xsi:type="dcterms:W3CDTF">2015-04-12T08:13:48Z</dcterms:created>
  <dcterms:modified xsi:type="dcterms:W3CDTF">2015-04-12T11:05:10Z</dcterms:modified>
</cp:coreProperties>
</file>