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7F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8798-4EC9-4F44-B141-5073845AF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9584C-55EA-4500-A896-310993845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545A-9A00-4F47-BD62-6647688B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0C31-2C3D-4A5B-9D04-10292A10C58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A6469-FE17-444D-8952-05A34E7B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1C0ED-A817-40ED-A0E1-12DAC595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A3BB-77E7-4609-9761-528ABB78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BD7C-EBA0-468B-A48E-7D69C5D9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3D802-3F74-46C2-B532-B4AC8A1B8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206F8-F6D2-4CDB-9D29-D3D2110C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0C31-2C3D-4A5B-9D04-10292A10C58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CE999-AD4E-4D27-BC9D-2A6EF9C9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D99F8-A882-41D2-B878-CBB3CD2E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A3BB-77E7-4609-9761-528ABB78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3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2D29D-24F4-4F09-91AF-0B9784044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09F07-1575-4420-8B2E-4D41DC010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6453E-2C9C-4A89-AA79-1EAE7D75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0C31-2C3D-4A5B-9D04-10292A10C58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D5357-7455-47D5-A67F-45AE2356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F78D7-94D4-4D45-B693-2D91D090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A3BB-77E7-4609-9761-528ABB78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5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42386-9AF1-44AE-81A2-227C2F50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6507-F3E0-40E6-BC2B-88883D53F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E6C29-34C1-4442-8D03-1625FEA2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0C31-2C3D-4A5B-9D04-10292A10C58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AFEA7-76CB-4987-A91E-D109DC9D7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5E6C7-DAB7-4AD6-84D3-D5A71345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A3BB-77E7-4609-9761-528ABB78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9A8F1-9035-443F-9DDB-45C9EEC2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92C41-4418-4CEA-9335-41C89AE11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0B3C6-8265-4243-9E57-A338DE0B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0C31-2C3D-4A5B-9D04-10292A10C58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F51B-F9E2-4249-80A0-2DB1B36D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A390C-145C-455D-A7C1-3110695B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A3BB-77E7-4609-9761-528ABB78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5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EA98-EE4F-480C-9006-F73839E3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84D38-3F45-4B12-9469-560EB5402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D5A9F-D9AA-4A24-9F89-B74D95791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0B040-EF3F-45D3-B3AF-F7BCF2D6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0C31-2C3D-4A5B-9D04-10292A10C58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3017E-4ABE-413E-9EE2-CB1E1789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176F6-949D-4388-933C-7C058DB0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A3BB-77E7-4609-9761-528ABB78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4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85AF-9704-4157-A864-3103B7F8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C1E05-1FE1-4FA4-BC72-949270390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9AF4D-3C56-4397-B184-ADA8C4F3E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C5AB8-D63E-4BFD-89A3-23231916E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AFED2-2969-43DC-8435-97E5DD199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267BD-5323-4B7F-AB2D-290FA81B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0C31-2C3D-4A5B-9D04-10292A10C58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A5260-7F70-4DC5-A001-FED45330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3147F-675B-407B-904D-CE3A848A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A3BB-77E7-4609-9761-528ABB78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0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534C-8724-4FE6-8AEA-FE982453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0CE7B-9E5F-49E5-99B4-BFFC31BA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0C31-2C3D-4A5B-9D04-10292A10C58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FF389-E557-4FAE-BC7D-3C088170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6221F-16AC-4C37-BE6F-00935F1B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A3BB-77E7-4609-9761-528ABB78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6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532E3-6AED-4AA1-BEA2-262F7167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0C31-2C3D-4A5B-9D04-10292A10C58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28805-B067-4F78-A327-9168976F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A191B-158A-4F8C-98D3-EF801C6E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A3BB-77E7-4609-9761-528ABB78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6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267EC-72A2-4A2C-A3EB-E8495E7B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3DF77-07B2-4AE1-9BAD-80DFF9AF4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3FF28-9BB6-4585-A267-D730ADCD0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C9044-E737-4772-8CD9-5A09F13B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0C31-2C3D-4A5B-9D04-10292A10C58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99AB2-23E1-45E3-B1DF-9C6AA001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EB5BC-D8D1-4697-A3BA-637FE5A7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A3BB-77E7-4609-9761-528ABB78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D05E-6EC2-47A1-8FA2-7B3FC17C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C975E6-CE18-4240-8212-29D477B11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922F5-CC96-495B-BBB2-58E978857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ED6C5-8AE2-4444-A603-1B05DA20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0C31-2C3D-4A5B-9D04-10292A10C58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4B341-7525-4954-B80F-53E954A5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E1CA-E53A-46AF-8690-C1CE3DD4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A3BB-77E7-4609-9761-528ABB78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1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9EB8F5-EFAD-4F20-A405-686D7656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B2A2-A424-45E5-A183-90883151E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FEF1B-17AD-4623-AC90-29316BEA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20C31-2C3D-4A5B-9D04-10292A10C58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06DAF-AF68-4355-80D9-BE493F128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BCA71-5721-447F-84E2-C2D40BA16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0A3BB-77E7-4609-9761-528ABB78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5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3CE045F-911A-4E10-935C-48FC8CDAB11F}"/>
              </a:ext>
            </a:extLst>
          </p:cNvPr>
          <p:cNvSpPr/>
          <p:nvPr/>
        </p:nvSpPr>
        <p:spPr>
          <a:xfrm>
            <a:off x="1164567" y="3528204"/>
            <a:ext cx="685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FC87AE-EAFA-42A0-A917-9F7572A6AB75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507467" y="4214004"/>
            <a:ext cx="0" cy="2173859"/>
          </a:xfrm>
          <a:prstGeom prst="line">
            <a:avLst/>
          </a:prstGeom>
          <a:ln w="28575"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1F09CCD-A5A3-4BC0-A9FD-955959E3BB6F}"/>
              </a:ext>
            </a:extLst>
          </p:cNvPr>
          <p:cNvSpPr txBox="1"/>
          <p:nvPr/>
        </p:nvSpPr>
        <p:spPr>
          <a:xfrm rot="16200000">
            <a:off x="1196917" y="4715137"/>
            <a:ext cx="45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EE2118-E01B-41AF-BBF0-0BFCCF5FD75F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1850367" y="2307568"/>
            <a:ext cx="6267090" cy="15635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32A3BC-0D22-4901-9709-8159353969E7}"/>
              </a:ext>
            </a:extLst>
          </p:cNvPr>
          <p:cNvSpPr txBox="1"/>
          <p:nvPr/>
        </p:nvSpPr>
        <p:spPr>
          <a:xfrm rot="5400000">
            <a:off x="8022308" y="2747195"/>
            <a:ext cx="45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tgt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D1FF20-0067-424D-AE4F-CF7F9D0BB563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1850367" y="1690777"/>
            <a:ext cx="5628906" cy="218032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D76F8E-6744-4FF4-A222-8C6B8BBEAAE2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1850367" y="3240206"/>
            <a:ext cx="5784010" cy="63089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6D4DC7FE-1201-4ED8-A919-1AB096AF610C}"/>
              </a:ext>
            </a:extLst>
          </p:cNvPr>
          <p:cNvSpPr/>
          <p:nvPr/>
        </p:nvSpPr>
        <p:spPr>
          <a:xfrm rot="4369395">
            <a:off x="3106298" y="3367770"/>
            <a:ext cx="390314" cy="317891"/>
          </a:xfrm>
          <a:prstGeom prst="arc">
            <a:avLst>
              <a:gd name="adj1" fmla="val 11225317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B5F4F2-62FB-4BDF-88B4-0D25BA7AACDE}"/>
              </a:ext>
            </a:extLst>
          </p:cNvPr>
          <p:cNvSpPr txBox="1"/>
          <p:nvPr/>
        </p:nvSpPr>
        <p:spPr>
          <a:xfrm>
            <a:off x="3392332" y="3429000"/>
            <a:ext cx="52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DE85CCC-931A-47E4-993B-8E8CD37E87EC}"/>
              </a:ext>
            </a:extLst>
          </p:cNvPr>
          <p:cNvCxnSpPr>
            <a:stCxn id="4" idx="6"/>
          </p:cNvCxnSpPr>
          <p:nvPr/>
        </p:nvCxnSpPr>
        <p:spPr>
          <a:xfrm>
            <a:off x="1850367" y="3871104"/>
            <a:ext cx="1034163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3CB78094-3750-4D9F-8609-32B7B69EDE40}"/>
              </a:ext>
            </a:extLst>
          </p:cNvPr>
          <p:cNvSpPr/>
          <p:nvPr/>
        </p:nvSpPr>
        <p:spPr>
          <a:xfrm rot="4369395">
            <a:off x="4113334" y="3418597"/>
            <a:ext cx="763629" cy="304056"/>
          </a:xfrm>
          <a:prstGeom prst="arc">
            <a:avLst>
              <a:gd name="adj1" fmla="val 11534985"/>
              <a:gd name="adj2" fmla="val 20939422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8B98EA-4E65-4CCA-83BE-62A023B42D04}"/>
              </a:ext>
            </a:extLst>
          </p:cNvPr>
          <p:cNvSpPr txBox="1"/>
          <p:nvPr/>
        </p:nvSpPr>
        <p:spPr>
          <a:xfrm>
            <a:off x="4604343" y="3534309"/>
            <a:ext cx="51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E7F00"/>
                </a:solidFill>
              </a:rPr>
              <a:t>O2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2F42DA-AC91-434E-8675-EA2C7BEF7D86}"/>
              </a:ext>
            </a:extLst>
          </p:cNvPr>
          <p:cNvCxnSpPr>
            <a:cxnSpLocks/>
          </p:cNvCxnSpPr>
          <p:nvPr/>
        </p:nvCxnSpPr>
        <p:spPr>
          <a:xfrm>
            <a:off x="8100205" y="2307568"/>
            <a:ext cx="0" cy="4222628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73AA801-F78C-4874-8F21-A91E06D8DA9B}"/>
              </a:ext>
            </a:extLst>
          </p:cNvPr>
          <p:cNvSpPr txBox="1"/>
          <p:nvPr/>
        </p:nvSpPr>
        <p:spPr>
          <a:xfrm rot="5400000">
            <a:off x="7491957" y="3429000"/>
            <a:ext cx="53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bot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35234E-695E-492C-92AF-2F337C48C62A}"/>
              </a:ext>
            </a:extLst>
          </p:cNvPr>
          <p:cNvCxnSpPr>
            <a:cxnSpLocks/>
          </p:cNvCxnSpPr>
          <p:nvPr/>
        </p:nvCxnSpPr>
        <p:spPr>
          <a:xfrm>
            <a:off x="7634377" y="3240206"/>
            <a:ext cx="0" cy="3289990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1059FCB-E33A-4A2C-B5D3-6D5516E2A54C}"/>
              </a:ext>
            </a:extLst>
          </p:cNvPr>
          <p:cNvCxnSpPr/>
          <p:nvPr/>
        </p:nvCxnSpPr>
        <p:spPr>
          <a:xfrm>
            <a:off x="7479273" y="1690777"/>
            <a:ext cx="0" cy="4839419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26ABE96-157A-4514-9742-B6B798E7BE64}"/>
              </a:ext>
            </a:extLst>
          </p:cNvPr>
          <p:cNvSpPr txBox="1"/>
          <p:nvPr/>
        </p:nvSpPr>
        <p:spPr>
          <a:xfrm rot="5400000">
            <a:off x="7368071" y="1741160"/>
            <a:ext cx="53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5DA07FB-81CC-44B9-BFD8-9EE96A25CF38}"/>
              </a:ext>
            </a:extLst>
          </p:cNvPr>
          <p:cNvCxnSpPr>
            <a:stCxn id="4" idx="6"/>
          </p:cNvCxnSpPr>
          <p:nvPr/>
        </p:nvCxnSpPr>
        <p:spPr>
          <a:xfrm>
            <a:off x="1850367" y="3871104"/>
            <a:ext cx="6249838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23782A-E853-4606-BDF7-C40573780972}"/>
              </a:ext>
            </a:extLst>
          </p:cNvPr>
          <p:cNvSpPr txBox="1"/>
          <p:nvPr/>
        </p:nvSpPr>
        <p:spPr>
          <a:xfrm>
            <a:off x="5734231" y="3818481"/>
            <a:ext cx="62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dist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89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G</dc:creator>
  <cp:lastModifiedBy>Logan G</cp:lastModifiedBy>
  <cp:revision>3</cp:revision>
  <dcterms:created xsi:type="dcterms:W3CDTF">2019-08-28T22:18:46Z</dcterms:created>
  <dcterms:modified xsi:type="dcterms:W3CDTF">2019-08-28T22:36:45Z</dcterms:modified>
</cp:coreProperties>
</file>