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Open Sans Extra Bold" charset="1" panose="020B0906030804020204"/>
      <p:regular r:id="rId8"/>
    </p:embeddedFont>
    <p:embeddedFont>
      <p:font typeface="Open Sans" charset="1" panose="00000000000000000000"/>
      <p:regular r:id="rId9"/>
    </p:embeddedFont>
    <p:embeddedFont>
      <p:font typeface="Open Sans Extra Bold Italics" charset="1" panose="020B09060308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14" Target="../media/image27.png" Type="http://schemas.openxmlformats.org/officeDocument/2006/relationships/image"/><Relationship Id="rId15" Target="../media/image28.svg" Type="http://schemas.openxmlformats.org/officeDocument/2006/relationships/image"/><Relationship Id="rId16" Target="../media/image29.png" Type="http://schemas.openxmlformats.org/officeDocument/2006/relationships/image"/><Relationship Id="rId17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9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40000" y="-8622720"/>
            <a:ext cx="12029339" cy="12046402"/>
          </a:xfrm>
          <a:custGeom>
            <a:avLst/>
            <a:gdLst/>
            <a:ahLst/>
            <a:cxnLst/>
            <a:rect r="r" b="b" t="t" l="l"/>
            <a:pathLst>
              <a:path h="12046402" w="12029339">
                <a:moveTo>
                  <a:pt x="0" y="0"/>
                </a:moveTo>
                <a:lnTo>
                  <a:pt x="12029339" y="0"/>
                </a:lnTo>
                <a:lnTo>
                  <a:pt x="12029339" y="12046402"/>
                </a:lnTo>
                <a:lnTo>
                  <a:pt x="0" y="1204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8294" y="4017028"/>
            <a:ext cx="901178" cy="1126472"/>
          </a:xfrm>
          <a:custGeom>
            <a:avLst/>
            <a:gdLst/>
            <a:ahLst/>
            <a:cxnLst/>
            <a:rect r="r" b="b" t="t" l="l"/>
            <a:pathLst>
              <a:path h="1126472" w="901178">
                <a:moveTo>
                  <a:pt x="0" y="0"/>
                </a:moveTo>
                <a:lnTo>
                  <a:pt x="901178" y="0"/>
                </a:lnTo>
                <a:lnTo>
                  <a:pt x="901178" y="1126472"/>
                </a:lnTo>
                <a:lnTo>
                  <a:pt x="0" y="112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2044257" y="4561214"/>
            <a:ext cx="573133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2617668" y="4026960"/>
            <a:ext cx="1055130" cy="1116540"/>
          </a:xfrm>
          <a:custGeom>
            <a:avLst/>
            <a:gdLst/>
            <a:ahLst/>
            <a:cxnLst/>
            <a:rect r="r" b="b" t="t" l="l"/>
            <a:pathLst>
              <a:path h="1116540" w="1055130">
                <a:moveTo>
                  <a:pt x="0" y="0"/>
                </a:moveTo>
                <a:lnTo>
                  <a:pt x="1055130" y="0"/>
                </a:lnTo>
                <a:lnTo>
                  <a:pt x="1055130" y="1116540"/>
                </a:lnTo>
                <a:lnTo>
                  <a:pt x="0" y="11165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39834" y="3325444"/>
            <a:ext cx="405399" cy="405399"/>
          </a:xfrm>
          <a:custGeom>
            <a:avLst/>
            <a:gdLst/>
            <a:ahLst/>
            <a:cxnLst/>
            <a:rect r="r" b="b" t="t" l="l"/>
            <a:pathLst>
              <a:path h="405399" w="405399">
                <a:moveTo>
                  <a:pt x="0" y="0"/>
                </a:moveTo>
                <a:lnTo>
                  <a:pt x="405399" y="0"/>
                </a:lnTo>
                <a:lnTo>
                  <a:pt x="405399" y="405399"/>
                </a:lnTo>
                <a:lnTo>
                  <a:pt x="0" y="40539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3590432" y="4618362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711012" y="4026960"/>
            <a:ext cx="1116540" cy="1116540"/>
          </a:xfrm>
          <a:custGeom>
            <a:avLst/>
            <a:gdLst/>
            <a:ahLst/>
            <a:cxnLst/>
            <a:rect r="r" b="b" t="t" l="l"/>
            <a:pathLst>
              <a:path h="1116540" w="1116540">
                <a:moveTo>
                  <a:pt x="0" y="0"/>
                </a:moveTo>
                <a:lnTo>
                  <a:pt x="1116540" y="0"/>
                </a:lnTo>
                <a:lnTo>
                  <a:pt x="1116540" y="1116540"/>
                </a:lnTo>
                <a:lnTo>
                  <a:pt x="0" y="11165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37746" y="4026960"/>
            <a:ext cx="999303" cy="1116540"/>
          </a:xfrm>
          <a:custGeom>
            <a:avLst/>
            <a:gdLst/>
            <a:ahLst/>
            <a:cxnLst/>
            <a:rect r="r" b="b" t="t" l="l"/>
            <a:pathLst>
              <a:path h="1116540" w="999303">
                <a:moveTo>
                  <a:pt x="0" y="0"/>
                </a:moveTo>
                <a:lnTo>
                  <a:pt x="999304" y="0"/>
                </a:lnTo>
                <a:lnTo>
                  <a:pt x="999304" y="1116540"/>
                </a:lnTo>
                <a:lnTo>
                  <a:pt x="0" y="1116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3" id="13"/>
          <p:cNvSpPr/>
          <p:nvPr/>
        </p:nvSpPr>
        <p:spPr>
          <a:xfrm>
            <a:off x="5763106" y="4656462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957630" y="4026960"/>
            <a:ext cx="999303" cy="1116540"/>
          </a:xfrm>
          <a:custGeom>
            <a:avLst/>
            <a:gdLst/>
            <a:ahLst/>
            <a:cxnLst/>
            <a:rect r="r" b="b" t="t" l="l"/>
            <a:pathLst>
              <a:path h="1116540" w="999303">
                <a:moveTo>
                  <a:pt x="0" y="0"/>
                </a:moveTo>
                <a:lnTo>
                  <a:pt x="999303" y="0"/>
                </a:lnTo>
                <a:lnTo>
                  <a:pt x="999303" y="1116540"/>
                </a:lnTo>
                <a:lnTo>
                  <a:pt x="0" y="1116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7837050" y="4675512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 flipH="true" flipV="true">
            <a:off x="8378290" y="3072441"/>
            <a:ext cx="0" cy="16221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7" id="17"/>
          <p:cNvSpPr/>
          <p:nvPr/>
        </p:nvSpPr>
        <p:spPr>
          <a:xfrm>
            <a:off x="9956933" y="4656462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096563" y="4026960"/>
            <a:ext cx="999303" cy="1116540"/>
          </a:xfrm>
          <a:custGeom>
            <a:avLst/>
            <a:gdLst/>
            <a:ahLst/>
            <a:cxnLst/>
            <a:rect r="r" b="b" t="t" l="l"/>
            <a:pathLst>
              <a:path h="1116540" w="999303">
                <a:moveTo>
                  <a:pt x="0" y="0"/>
                </a:moveTo>
                <a:lnTo>
                  <a:pt x="999303" y="0"/>
                </a:lnTo>
                <a:lnTo>
                  <a:pt x="999303" y="1116540"/>
                </a:lnTo>
                <a:lnTo>
                  <a:pt x="0" y="11165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 flipV="true">
            <a:off x="10536273" y="3015597"/>
            <a:ext cx="0" cy="162212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7911262" y="381141"/>
            <a:ext cx="972156" cy="1162518"/>
          </a:xfrm>
          <a:custGeom>
            <a:avLst/>
            <a:gdLst/>
            <a:ahLst/>
            <a:cxnLst/>
            <a:rect r="r" b="b" t="t" l="l"/>
            <a:pathLst>
              <a:path h="1162518" w="972156">
                <a:moveTo>
                  <a:pt x="0" y="0"/>
                </a:moveTo>
                <a:lnTo>
                  <a:pt x="972156" y="0"/>
                </a:lnTo>
                <a:lnTo>
                  <a:pt x="972156" y="1162518"/>
                </a:lnTo>
                <a:lnTo>
                  <a:pt x="0" y="11625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9493784" y="1543659"/>
            <a:ext cx="2138933" cy="1317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XML_vers_XML=suppr_Ti.xsl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0077173" y="447441"/>
            <a:ext cx="972156" cy="1162518"/>
          </a:xfrm>
          <a:custGeom>
            <a:avLst/>
            <a:gdLst/>
            <a:ahLst/>
            <a:cxnLst/>
            <a:rect r="r" b="b" t="t" l="l"/>
            <a:pathLst>
              <a:path h="1162518" w="972156">
                <a:moveTo>
                  <a:pt x="0" y="0"/>
                </a:moveTo>
                <a:lnTo>
                  <a:pt x="972155" y="0"/>
                </a:lnTo>
                <a:lnTo>
                  <a:pt x="972155" y="1162518"/>
                </a:lnTo>
                <a:lnTo>
                  <a:pt x="0" y="11625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3" id="23"/>
          <p:cNvSpPr/>
          <p:nvPr/>
        </p:nvSpPr>
        <p:spPr>
          <a:xfrm flipV="true">
            <a:off x="11958817" y="3505081"/>
            <a:ext cx="4666600" cy="117252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4" id="24"/>
          <p:cNvSpPr/>
          <p:nvPr/>
        </p:nvSpPr>
        <p:spPr>
          <a:xfrm>
            <a:off x="11956869" y="4617131"/>
            <a:ext cx="2136329" cy="80753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3926767" y="962400"/>
            <a:ext cx="1027599" cy="1228818"/>
          </a:xfrm>
          <a:custGeom>
            <a:avLst/>
            <a:gdLst/>
            <a:ahLst/>
            <a:cxnLst/>
            <a:rect r="r" b="b" t="t" l="l"/>
            <a:pathLst>
              <a:path h="1228818" w="1027599">
                <a:moveTo>
                  <a:pt x="0" y="0"/>
                </a:moveTo>
                <a:lnTo>
                  <a:pt x="1027598" y="0"/>
                </a:lnTo>
                <a:lnTo>
                  <a:pt x="1027598" y="1228818"/>
                </a:lnTo>
                <a:lnTo>
                  <a:pt x="0" y="12288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118984" y="5020897"/>
            <a:ext cx="681264" cy="814665"/>
          </a:xfrm>
          <a:custGeom>
            <a:avLst/>
            <a:gdLst/>
            <a:ahLst/>
            <a:cxnLst/>
            <a:rect r="r" b="b" t="t" l="l"/>
            <a:pathLst>
              <a:path h="814665" w="681264">
                <a:moveTo>
                  <a:pt x="0" y="0"/>
                </a:moveTo>
                <a:lnTo>
                  <a:pt x="681264" y="0"/>
                </a:lnTo>
                <a:lnTo>
                  <a:pt x="681264" y="814664"/>
                </a:lnTo>
                <a:lnTo>
                  <a:pt x="0" y="81466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 flipV="true">
            <a:off x="14440566" y="2906380"/>
            <a:ext cx="0" cy="1120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6625417" y="2877510"/>
            <a:ext cx="1298982" cy="1255141"/>
          </a:xfrm>
          <a:custGeom>
            <a:avLst/>
            <a:gdLst/>
            <a:ahLst/>
            <a:cxnLst/>
            <a:rect r="r" b="b" t="t" l="l"/>
            <a:pathLst>
              <a:path h="1255141" w="1298982">
                <a:moveTo>
                  <a:pt x="0" y="0"/>
                </a:moveTo>
                <a:lnTo>
                  <a:pt x="1298982" y="0"/>
                </a:lnTo>
                <a:lnTo>
                  <a:pt x="1298982" y="1255142"/>
                </a:lnTo>
                <a:lnTo>
                  <a:pt x="0" y="12551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9" id="29"/>
          <p:cNvSpPr/>
          <p:nvPr/>
        </p:nvSpPr>
        <p:spPr>
          <a:xfrm>
            <a:off x="14809254" y="5409179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14688281" y="7342696"/>
            <a:ext cx="681264" cy="814665"/>
          </a:xfrm>
          <a:custGeom>
            <a:avLst/>
            <a:gdLst/>
            <a:ahLst/>
            <a:cxnLst/>
            <a:rect r="r" b="b" t="t" l="l"/>
            <a:pathLst>
              <a:path h="814665" w="681264">
                <a:moveTo>
                  <a:pt x="0" y="0"/>
                </a:moveTo>
                <a:lnTo>
                  <a:pt x="681263" y="0"/>
                </a:lnTo>
                <a:lnTo>
                  <a:pt x="681263" y="814665"/>
                </a:lnTo>
                <a:lnTo>
                  <a:pt x="0" y="8146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16541498" y="7189738"/>
            <a:ext cx="0" cy="112058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5420918" y="7730978"/>
            <a:ext cx="112058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16230364" y="8367469"/>
            <a:ext cx="799390" cy="814665"/>
          </a:xfrm>
          <a:custGeom>
            <a:avLst/>
            <a:gdLst/>
            <a:ahLst/>
            <a:cxnLst/>
            <a:rect r="r" b="b" t="t" l="l"/>
            <a:pathLst>
              <a:path h="814665" w="799390">
                <a:moveTo>
                  <a:pt x="0" y="0"/>
                </a:moveTo>
                <a:lnTo>
                  <a:pt x="799390" y="0"/>
                </a:lnTo>
                <a:lnTo>
                  <a:pt x="799390" y="814665"/>
                </a:lnTo>
                <a:lnTo>
                  <a:pt x="0" y="81466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4" id="34"/>
          <p:cNvSpPr txBox="true"/>
          <p:nvPr/>
        </p:nvSpPr>
        <p:spPr>
          <a:xfrm rot="-5400000">
            <a:off x="564373" y="3143108"/>
            <a:ext cx="2433444" cy="364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1"/>
              </a:lnSpc>
              <a:spcBef>
                <a:spcPct val="0"/>
              </a:spcBef>
            </a:pPr>
            <a:r>
              <a:rPr lang="en-US" sz="215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coversion vers odt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294635" y="2564482"/>
            <a:ext cx="1295797" cy="465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stylage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91118" y="5086350"/>
            <a:ext cx="2108229" cy="189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Stylage_Allah_n'est _pas_oblige.odt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215167" y="5086350"/>
            <a:ext cx="2108229" cy="1897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5"/>
              </a:lnSpc>
            </a:pPr>
            <a:r>
              <a:rPr lang="en-US" sz="2704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Stylage_Allah_n'est _pas_oblige - Copie.zip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561121" y="5013008"/>
            <a:ext cx="1836219" cy="105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6"/>
              </a:lnSpc>
            </a:pPr>
            <a:r>
              <a:rPr lang="en-US" sz="3033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content.xml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635465" y="5095875"/>
            <a:ext cx="1716638" cy="2034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Allah_n_est_pas_oblige.xml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513551" y="1562709"/>
            <a:ext cx="1767578" cy="1452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0"/>
              </a:lnSpc>
            </a:pPr>
            <a:r>
              <a:rPr lang="en-US" sz="207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ODTversXML=Audrain+Gasiglia_ODT2017-02.xslt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737896" y="5095875"/>
            <a:ext cx="1716638" cy="2034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7"/>
              </a:lnSpc>
            </a:pPr>
            <a:r>
              <a:rPr lang="en-US" sz="2919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Allah_n_est_pas_oblige.xml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154024" y="2305769"/>
            <a:ext cx="2573084" cy="520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1"/>
              </a:lnSpc>
            </a:pPr>
            <a:r>
              <a:rPr lang="en-US" sz="15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Transfo_vers_html_Allah_n'est_pas_oblige.xsl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5457473" y="4231073"/>
            <a:ext cx="2762083" cy="86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BF6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Allah_n_est_pas_oblige.html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179507" y="9315484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BF63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glossaire.html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664735" y="5911761"/>
            <a:ext cx="1849851" cy="69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24"/>
              </a:lnSpc>
            </a:pPr>
            <a:r>
              <a:rPr lang="en-US" sz="1302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extraction_des-term_gloss_q.xslppr_Ti.xsl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752710" y="5978436"/>
            <a:ext cx="1615676" cy="102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7"/>
              </a:lnSpc>
            </a:pPr>
            <a:r>
              <a:rPr lang="en-US" sz="1462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result_extraction_des-term_gloss_q.xml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353160" y="6940663"/>
            <a:ext cx="1236500" cy="1571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4"/>
              </a:lnSpc>
            </a:pPr>
            <a:r>
              <a:rPr lang="en-US" sz="2238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generation_glossaire_html.xsl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15992403" y="5135197"/>
            <a:ext cx="729125" cy="814665"/>
          </a:xfrm>
          <a:custGeom>
            <a:avLst/>
            <a:gdLst/>
            <a:ahLst/>
            <a:cxnLst/>
            <a:rect r="r" b="b" t="t" l="l"/>
            <a:pathLst>
              <a:path h="814665" w="729125">
                <a:moveTo>
                  <a:pt x="0" y="0"/>
                </a:moveTo>
                <a:lnTo>
                  <a:pt x="729126" y="0"/>
                </a:lnTo>
                <a:lnTo>
                  <a:pt x="729126" y="814664"/>
                </a:lnTo>
                <a:lnTo>
                  <a:pt x="0" y="8146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0" y="8492318"/>
            <a:ext cx="15193614" cy="145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sz="4180">
                <a:solidFill>
                  <a:srgbClr val="FFD73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Les différentes étapes pour l’édition numérique du roman </a:t>
            </a:r>
            <a:r>
              <a:rPr lang="en-US" sz="4180" i="true">
                <a:solidFill>
                  <a:srgbClr val="FFD734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Allah n’est pas obligé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579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40000" y="-8622720"/>
            <a:ext cx="12029339" cy="12046402"/>
          </a:xfrm>
          <a:custGeom>
            <a:avLst/>
            <a:gdLst/>
            <a:ahLst/>
            <a:cxnLst/>
            <a:rect r="r" b="b" t="t" l="l"/>
            <a:pathLst>
              <a:path h="12046402" w="12029339">
                <a:moveTo>
                  <a:pt x="0" y="0"/>
                </a:moveTo>
                <a:lnTo>
                  <a:pt x="12029339" y="0"/>
                </a:lnTo>
                <a:lnTo>
                  <a:pt x="12029339" y="12046402"/>
                </a:lnTo>
                <a:lnTo>
                  <a:pt x="0" y="12046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57435" y="4317970"/>
            <a:ext cx="1651061" cy="1651061"/>
          </a:xfrm>
          <a:custGeom>
            <a:avLst/>
            <a:gdLst/>
            <a:ahLst/>
            <a:cxnLst/>
            <a:rect r="r" b="b" t="t" l="l"/>
            <a:pathLst>
              <a:path h="1651061" w="1651061">
                <a:moveTo>
                  <a:pt x="0" y="0"/>
                </a:moveTo>
                <a:lnTo>
                  <a:pt x="1651061" y="0"/>
                </a:lnTo>
                <a:lnTo>
                  <a:pt x="1651061" y="1651060"/>
                </a:lnTo>
                <a:lnTo>
                  <a:pt x="0" y="16510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616" y="4317970"/>
            <a:ext cx="2397184" cy="1651061"/>
          </a:xfrm>
          <a:custGeom>
            <a:avLst/>
            <a:gdLst/>
            <a:ahLst/>
            <a:cxnLst/>
            <a:rect r="r" b="b" t="t" l="l"/>
            <a:pathLst>
              <a:path h="1651061" w="2397184">
                <a:moveTo>
                  <a:pt x="0" y="0"/>
                </a:moveTo>
                <a:lnTo>
                  <a:pt x="2397184" y="0"/>
                </a:lnTo>
                <a:lnTo>
                  <a:pt x="2397184" y="1651060"/>
                </a:lnTo>
                <a:lnTo>
                  <a:pt x="0" y="16510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02477" y="4318388"/>
            <a:ext cx="1547869" cy="1651061"/>
          </a:xfrm>
          <a:custGeom>
            <a:avLst/>
            <a:gdLst/>
            <a:ahLst/>
            <a:cxnLst/>
            <a:rect r="r" b="b" t="t" l="l"/>
            <a:pathLst>
              <a:path h="1651061" w="1547869">
                <a:moveTo>
                  <a:pt x="0" y="0"/>
                </a:moveTo>
                <a:lnTo>
                  <a:pt x="1547869" y="0"/>
                </a:lnTo>
                <a:lnTo>
                  <a:pt x="1547869" y="1651061"/>
                </a:lnTo>
                <a:lnTo>
                  <a:pt x="0" y="16510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631418" y="4366010"/>
            <a:ext cx="1438122" cy="1650642"/>
          </a:xfrm>
          <a:custGeom>
            <a:avLst/>
            <a:gdLst/>
            <a:ahLst/>
            <a:cxnLst/>
            <a:rect r="r" b="b" t="t" l="l"/>
            <a:pathLst>
              <a:path h="1650642" w="1438122">
                <a:moveTo>
                  <a:pt x="0" y="0"/>
                </a:moveTo>
                <a:lnTo>
                  <a:pt x="1438122" y="0"/>
                </a:lnTo>
                <a:lnTo>
                  <a:pt x="1438122" y="1650642"/>
                </a:lnTo>
                <a:lnTo>
                  <a:pt x="0" y="165064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968686" y="3018435"/>
            <a:ext cx="1038861" cy="1192380"/>
          </a:xfrm>
          <a:custGeom>
            <a:avLst/>
            <a:gdLst/>
            <a:ahLst/>
            <a:cxnLst/>
            <a:rect r="r" b="b" t="t" l="l"/>
            <a:pathLst>
              <a:path h="1192380" w="1038861">
                <a:moveTo>
                  <a:pt x="0" y="0"/>
                </a:moveTo>
                <a:lnTo>
                  <a:pt x="1038861" y="0"/>
                </a:lnTo>
                <a:lnTo>
                  <a:pt x="1038861" y="1192380"/>
                </a:lnTo>
                <a:lnTo>
                  <a:pt x="0" y="119238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40000" y="5969030"/>
            <a:ext cx="1056235" cy="1212322"/>
          </a:xfrm>
          <a:custGeom>
            <a:avLst/>
            <a:gdLst/>
            <a:ahLst/>
            <a:cxnLst/>
            <a:rect r="r" b="b" t="t" l="l"/>
            <a:pathLst>
              <a:path h="1212322" w="1056235">
                <a:moveTo>
                  <a:pt x="0" y="0"/>
                </a:moveTo>
                <a:lnTo>
                  <a:pt x="1056235" y="0"/>
                </a:lnTo>
                <a:lnTo>
                  <a:pt x="1056235" y="1212322"/>
                </a:lnTo>
                <a:lnTo>
                  <a:pt x="0" y="12123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43244" y="4365591"/>
            <a:ext cx="1302274" cy="1651061"/>
          </a:xfrm>
          <a:custGeom>
            <a:avLst/>
            <a:gdLst/>
            <a:ahLst/>
            <a:cxnLst/>
            <a:rect r="r" b="b" t="t" l="l"/>
            <a:pathLst>
              <a:path h="1651061" w="1302274">
                <a:moveTo>
                  <a:pt x="0" y="0"/>
                </a:moveTo>
                <a:lnTo>
                  <a:pt x="1302274" y="0"/>
                </a:lnTo>
                <a:lnTo>
                  <a:pt x="1302274" y="1651061"/>
                </a:lnTo>
                <a:lnTo>
                  <a:pt x="0" y="165106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244376" y="4784780"/>
            <a:ext cx="2762083" cy="86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CA521F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Sozaboy_lecture_audio.html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1803" y="262718"/>
            <a:ext cx="15193614" cy="145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53"/>
              </a:lnSpc>
            </a:pPr>
            <a:r>
              <a:rPr lang="en-US" sz="4180">
                <a:solidFill>
                  <a:srgbClr val="FFD73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Les différentes étapes pour l’édition numérique du roman </a:t>
            </a:r>
            <a:r>
              <a:rPr lang="en-US" sz="4180" i="true">
                <a:solidFill>
                  <a:srgbClr val="FFD734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 (pétit minitaire)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13340" y="6262948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FDD734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Sozaboy.mp3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26034" y="3366532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FDD734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sozaboy.js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006035" y="6450239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3071CF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sozaboy.css</a:t>
            </a:r>
          </a:p>
        </p:txBody>
      </p:sp>
      <p:sp>
        <p:nvSpPr>
          <p:cNvPr name="AutoShape 18" id="18"/>
          <p:cNvSpPr/>
          <p:nvPr/>
        </p:nvSpPr>
        <p:spPr>
          <a:xfrm>
            <a:off x="2969800" y="5124450"/>
            <a:ext cx="148763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9" id="19"/>
          <p:cNvSpPr/>
          <p:nvPr/>
        </p:nvSpPr>
        <p:spPr>
          <a:xfrm>
            <a:off x="6108740" y="5181597"/>
            <a:ext cx="148763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0" id="20"/>
          <p:cNvSpPr/>
          <p:nvPr/>
        </p:nvSpPr>
        <p:spPr>
          <a:xfrm>
            <a:off x="9250590" y="5238744"/>
            <a:ext cx="148763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1" id="21"/>
          <p:cNvSpPr/>
          <p:nvPr/>
        </p:nvSpPr>
        <p:spPr>
          <a:xfrm>
            <a:off x="12145762" y="5295891"/>
            <a:ext cx="1487635" cy="1905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7095370" y="6330750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000099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Sozaboy.docx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0167" y="6043900"/>
            <a:ext cx="2762083" cy="86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CA521F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Sozaboy (pétit minitaire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76113" y="6330750"/>
            <a:ext cx="2762083" cy="431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i="true">
                <a:solidFill>
                  <a:srgbClr val="000000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numérisation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DAFuI0y48nY</dc:identifier>
  <dcterms:modified xsi:type="dcterms:W3CDTF">2011-08-01T06:04:30Z</dcterms:modified>
  <cp:revision>1</cp:revision>
  <dc:title>mémoire</dc:title>
</cp:coreProperties>
</file>