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3004800" cy="7315200"/>
  <p:notesSz cx="13004800" cy="7315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836" y="2267712"/>
            <a:ext cx="11059478" cy="15361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1672" y="4096512"/>
            <a:ext cx="9107805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50557" y="1682496"/>
            <a:ext cx="565985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700742" y="1682496"/>
            <a:ext cx="5659850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64004" y="284877"/>
            <a:ext cx="12472670" cy="6821170"/>
          </a:xfrm>
          <a:custGeom>
            <a:avLst/>
            <a:gdLst/>
            <a:ahLst/>
            <a:cxnLst/>
            <a:rect l="l" t="t" r="r" b="b"/>
            <a:pathLst>
              <a:path w="12472670" h="6821170">
                <a:moveTo>
                  <a:pt x="12472107" y="6820683"/>
                </a:moveTo>
                <a:lnTo>
                  <a:pt x="0" y="6820683"/>
                </a:lnTo>
                <a:lnTo>
                  <a:pt x="0" y="0"/>
                </a:lnTo>
                <a:lnTo>
                  <a:pt x="12472107" y="0"/>
                </a:lnTo>
                <a:lnTo>
                  <a:pt x="12472107" y="6820683"/>
                </a:lnTo>
                <a:close/>
              </a:path>
            </a:pathLst>
          </a:custGeom>
          <a:solidFill>
            <a:srgbClr val="DB863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0557" y="292608"/>
            <a:ext cx="11710035" cy="11704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0557" y="1682496"/>
            <a:ext cx="11710035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423791" y="6803136"/>
            <a:ext cx="4163568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50557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368028" y="6803136"/>
            <a:ext cx="299256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695" y="227221"/>
            <a:ext cx="12472670" cy="6821170"/>
            <a:chOff x="272695" y="227221"/>
            <a:chExt cx="12472670" cy="6821170"/>
          </a:xfrm>
        </p:grpSpPr>
        <p:sp>
          <p:nvSpPr>
            <p:cNvPr id="3" name="object 3"/>
            <p:cNvSpPr/>
            <p:nvPr/>
          </p:nvSpPr>
          <p:spPr>
            <a:xfrm>
              <a:off x="272695" y="227221"/>
              <a:ext cx="12472670" cy="6821170"/>
            </a:xfrm>
            <a:custGeom>
              <a:avLst/>
              <a:gdLst/>
              <a:ahLst/>
              <a:cxnLst/>
              <a:rect l="l" t="t" r="r" b="b"/>
              <a:pathLst>
                <a:path w="12472670" h="6821170">
                  <a:moveTo>
                    <a:pt x="12472107" y="6820683"/>
                  </a:moveTo>
                  <a:lnTo>
                    <a:pt x="0" y="6820683"/>
                  </a:lnTo>
                  <a:lnTo>
                    <a:pt x="0" y="0"/>
                  </a:lnTo>
                  <a:lnTo>
                    <a:pt x="12472107" y="0"/>
                  </a:lnTo>
                  <a:lnTo>
                    <a:pt x="12472107" y="6820683"/>
                  </a:lnTo>
                  <a:close/>
                </a:path>
              </a:pathLst>
            </a:custGeom>
            <a:solidFill>
              <a:srgbClr val="DB863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5012915" y="5735582"/>
              <a:ext cx="2432050" cy="727075"/>
            </a:xfrm>
            <a:custGeom>
              <a:avLst/>
              <a:gdLst/>
              <a:ahLst/>
              <a:cxnLst/>
              <a:rect l="l" t="t" r="r" b="b"/>
              <a:pathLst>
                <a:path w="2432050" h="727075">
                  <a:moveTo>
                    <a:pt x="2331921" y="726842"/>
                  </a:moveTo>
                  <a:lnTo>
                    <a:pt x="114355" y="726842"/>
                  </a:lnTo>
                  <a:lnTo>
                    <a:pt x="91941" y="724625"/>
                  </a:lnTo>
                  <a:lnTo>
                    <a:pt x="50911" y="707629"/>
                  </a:lnTo>
                  <a:lnTo>
                    <a:pt x="19213" y="675931"/>
                  </a:lnTo>
                  <a:lnTo>
                    <a:pt x="2217" y="634901"/>
                  </a:lnTo>
                  <a:lnTo>
                    <a:pt x="0" y="612487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331921" y="0"/>
                  </a:lnTo>
                  <a:lnTo>
                    <a:pt x="2375683" y="8704"/>
                  </a:lnTo>
                  <a:lnTo>
                    <a:pt x="2412782" y="33494"/>
                  </a:lnTo>
                  <a:lnTo>
                    <a:pt x="2431489" y="59200"/>
                  </a:lnTo>
                  <a:lnTo>
                    <a:pt x="2431489" y="667642"/>
                  </a:lnTo>
                  <a:lnTo>
                    <a:pt x="2395365" y="707629"/>
                  </a:lnTo>
                  <a:lnTo>
                    <a:pt x="2354334" y="724625"/>
                  </a:lnTo>
                  <a:lnTo>
                    <a:pt x="2331921" y="726842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5937694" y="5988949"/>
            <a:ext cx="59690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040991" y="763060"/>
            <a:ext cx="8606155" cy="6150610"/>
            <a:chOff x="2040991" y="763060"/>
            <a:chExt cx="8606155" cy="615061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0991" y="1780495"/>
              <a:ext cx="2706419" cy="467905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50658" y="763060"/>
              <a:ext cx="2973249" cy="47171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1450" y="1749999"/>
              <a:ext cx="2925601" cy="47171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69398" y="6111421"/>
              <a:ext cx="676910" cy="755650"/>
            </a:xfrm>
            <a:custGeom>
              <a:avLst/>
              <a:gdLst/>
              <a:ahLst/>
              <a:cxnLst/>
              <a:rect l="l" t="t" r="r" b="b"/>
              <a:pathLst>
                <a:path w="676910" h="755650">
                  <a:moveTo>
                    <a:pt x="171902" y="755234"/>
                  </a:moveTo>
                  <a:lnTo>
                    <a:pt x="0" y="515266"/>
                  </a:lnTo>
                  <a:lnTo>
                    <a:pt x="2125" y="512108"/>
                  </a:lnTo>
                  <a:lnTo>
                    <a:pt x="13407" y="494912"/>
                  </a:lnTo>
                  <a:lnTo>
                    <a:pt x="47696" y="438255"/>
                  </a:lnTo>
                  <a:lnTo>
                    <a:pt x="69216" y="399507"/>
                  </a:lnTo>
                  <a:lnTo>
                    <a:pt x="92663" y="354290"/>
                  </a:lnTo>
                  <a:lnTo>
                    <a:pt x="117293" y="302958"/>
                  </a:lnTo>
                  <a:lnTo>
                    <a:pt x="142362" y="245871"/>
                  </a:lnTo>
                  <a:lnTo>
                    <a:pt x="167127" y="183385"/>
                  </a:lnTo>
                  <a:lnTo>
                    <a:pt x="190846" y="115856"/>
                  </a:lnTo>
                  <a:lnTo>
                    <a:pt x="191406" y="114152"/>
                  </a:lnTo>
                  <a:lnTo>
                    <a:pt x="240051" y="79305"/>
                  </a:lnTo>
                  <a:lnTo>
                    <a:pt x="266225" y="115465"/>
                  </a:lnTo>
                  <a:lnTo>
                    <a:pt x="266485" y="116177"/>
                  </a:lnTo>
                  <a:lnTo>
                    <a:pt x="268308" y="133779"/>
                  </a:lnTo>
                  <a:lnTo>
                    <a:pt x="267025" y="161863"/>
                  </a:lnTo>
                  <a:lnTo>
                    <a:pt x="263778" y="194124"/>
                  </a:lnTo>
                  <a:lnTo>
                    <a:pt x="259709" y="224253"/>
                  </a:lnTo>
                  <a:lnTo>
                    <a:pt x="259360" y="226540"/>
                  </a:lnTo>
                  <a:lnTo>
                    <a:pt x="250059" y="233203"/>
                  </a:lnTo>
                  <a:lnTo>
                    <a:pt x="266851" y="256644"/>
                  </a:lnTo>
                  <a:lnTo>
                    <a:pt x="625117" y="0"/>
                  </a:lnTo>
                  <a:lnTo>
                    <a:pt x="676400" y="74641"/>
                  </a:lnTo>
                  <a:lnTo>
                    <a:pt x="385090" y="283322"/>
                  </a:lnTo>
                  <a:lnTo>
                    <a:pt x="401874" y="306752"/>
                  </a:lnTo>
                  <a:lnTo>
                    <a:pt x="531380" y="213980"/>
                  </a:lnTo>
                  <a:lnTo>
                    <a:pt x="569330" y="266956"/>
                  </a:lnTo>
                  <a:lnTo>
                    <a:pt x="572105" y="275088"/>
                  </a:lnTo>
                  <a:lnTo>
                    <a:pt x="571894" y="285658"/>
                  </a:lnTo>
                  <a:lnTo>
                    <a:pt x="568834" y="295993"/>
                  </a:lnTo>
                  <a:lnTo>
                    <a:pt x="563060" y="303416"/>
                  </a:lnTo>
                  <a:lnTo>
                    <a:pt x="454961" y="380853"/>
                  </a:lnTo>
                  <a:lnTo>
                    <a:pt x="471749" y="404288"/>
                  </a:lnTo>
                  <a:lnTo>
                    <a:pt x="568119" y="335252"/>
                  </a:lnTo>
                  <a:lnTo>
                    <a:pt x="605705" y="387721"/>
                  </a:lnTo>
                  <a:lnTo>
                    <a:pt x="609485" y="395229"/>
                  </a:lnTo>
                  <a:lnTo>
                    <a:pt x="611019" y="404547"/>
                  </a:lnTo>
                  <a:lnTo>
                    <a:pt x="608772" y="414255"/>
                  </a:lnTo>
                  <a:lnTo>
                    <a:pt x="601209" y="422932"/>
                  </a:lnTo>
                  <a:lnTo>
                    <a:pt x="491907" y="501231"/>
                  </a:lnTo>
                  <a:lnTo>
                    <a:pt x="508695" y="524667"/>
                  </a:lnTo>
                  <a:lnTo>
                    <a:pt x="606267" y="454771"/>
                  </a:lnTo>
                  <a:lnTo>
                    <a:pt x="609458" y="459225"/>
                  </a:lnTo>
                  <a:lnTo>
                    <a:pt x="617010" y="485366"/>
                  </a:lnTo>
                  <a:lnTo>
                    <a:pt x="604878" y="554646"/>
                  </a:lnTo>
                  <a:lnTo>
                    <a:pt x="463328" y="667016"/>
                  </a:lnTo>
                  <a:lnTo>
                    <a:pt x="433071" y="674716"/>
                  </a:lnTo>
                  <a:lnTo>
                    <a:pt x="386561" y="686946"/>
                  </a:lnTo>
                  <a:lnTo>
                    <a:pt x="330193" y="702441"/>
                  </a:lnTo>
                  <a:lnTo>
                    <a:pt x="271374" y="719685"/>
                  </a:lnTo>
                  <a:lnTo>
                    <a:pt x="217510" y="737161"/>
                  </a:lnTo>
                  <a:lnTo>
                    <a:pt x="176010" y="753352"/>
                  </a:lnTo>
                  <a:lnTo>
                    <a:pt x="171902" y="7552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327286" y="6079638"/>
              <a:ext cx="752475" cy="833755"/>
            </a:xfrm>
            <a:custGeom>
              <a:avLst/>
              <a:gdLst/>
              <a:ahLst/>
              <a:cxnLst/>
              <a:rect l="l" t="t" r="r" b="b"/>
              <a:pathLst>
                <a:path w="752475" h="833754">
                  <a:moveTo>
                    <a:pt x="364107" y="255655"/>
                  </a:moveTo>
                  <a:lnTo>
                    <a:pt x="340940" y="223315"/>
                  </a:lnTo>
                  <a:lnTo>
                    <a:pt x="640678" y="8597"/>
                  </a:lnTo>
                  <a:lnTo>
                    <a:pt x="654818" y="1718"/>
                  </a:lnTo>
                  <a:lnTo>
                    <a:pt x="670261" y="0"/>
                  </a:lnTo>
                  <a:lnTo>
                    <a:pt x="685304" y="4508"/>
                  </a:lnTo>
                  <a:lnTo>
                    <a:pt x="698243" y="16309"/>
                  </a:lnTo>
                  <a:lnTo>
                    <a:pt x="744225" y="80497"/>
                  </a:lnTo>
                  <a:lnTo>
                    <a:pt x="751548" y="95757"/>
                  </a:lnTo>
                  <a:lnTo>
                    <a:pt x="752189" y="110967"/>
                  </a:lnTo>
                  <a:lnTo>
                    <a:pt x="746319" y="125177"/>
                  </a:lnTo>
                  <a:lnTo>
                    <a:pt x="735221" y="136326"/>
                  </a:lnTo>
                  <a:lnTo>
                    <a:pt x="665856" y="39496"/>
                  </a:lnTo>
                  <a:lnTo>
                    <a:pt x="364107" y="255655"/>
                  </a:lnTo>
                  <a:close/>
                </a:path>
                <a:path w="752475" h="833754">
                  <a:moveTo>
                    <a:pt x="442715" y="346194"/>
                  </a:moveTo>
                  <a:lnTo>
                    <a:pt x="419540" y="313844"/>
                  </a:lnTo>
                  <a:lnTo>
                    <a:pt x="710932" y="105104"/>
                  </a:lnTo>
                  <a:lnTo>
                    <a:pt x="665856" y="39496"/>
                  </a:lnTo>
                  <a:lnTo>
                    <a:pt x="735221" y="136326"/>
                  </a:lnTo>
                  <a:lnTo>
                    <a:pt x="734113" y="137438"/>
                  </a:lnTo>
                  <a:lnTo>
                    <a:pt x="604595" y="230220"/>
                  </a:lnTo>
                  <a:lnTo>
                    <a:pt x="639355" y="278743"/>
                  </a:lnTo>
                  <a:lnTo>
                    <a:pt x="646556" y="294394"/>
                  </a:lnTo>
                  <a:lnTo>
                    <a:pt x="648608" y="312421"/>
                  </a:lnTo>
                  <a:lnTo>
                    <a:pt x="645861" y="330867"/>
                  </a:lnTo>
                  <a:lnTo>
                    <a:pt x="639090" y="346769"/>
                  </a:lnTo>
                  <a:lnTo>
                    <a:pt x="572221" y="253422"/>
                  </a:lnTo>
                  <a:lnTo>
                    <a:pt x="442715" y="346194"/>
                  </a:lnTo>
                  <a:close/>
                </a:path>
                <a:path w="752475" h="833754">
                  <a:moveTo>
                    <a:pt x="512589" y="443733"/>
                  </a:moveTo>
                  <a:lnTo>
                    <a:pt x="489420" y="411390"/>
                  </a:lnTo>
                  <a:lnTo>
                    <a:pt x="601978" y="330759"/>
                  </a:lnTo>
                  <a:lnTo>
                    <a:pt x="606224" y="324999"/>
                  </a:lnTo>
                  <a:lnTo>
                    <a:pt x="608589" y="316673"/>
                  </a:lnTo>
                  <a:lnTo>
                    <a:pt x="608900" y="308186"/>
                  </a:lnTo>
                  <a:lnTo>
                    <a:pt x="606981" y="301946"/>
                  </a:lnTo>
                  <a:lnTo>
                    <a:pt x="639090" y="346769"/>
                  </a:lnTo>
                  <a:lnTo>
                    <a:pt x="638665" y="347769"/>
                  </a:lnTo>
                  <a:lnTo>
                    <a:pt x="675729" y="399509"/>
                  </a:lnTo>
                  <a:lnTo>
                    <a:pt x="683886" y="415360"/>
                  </a:lnTo>
                  <a:lnTo>
                    <a:pt x="687239" y="432998"/>
                  </a:lnTo>
                  <a:lnTo>
                    <a:pt x="685239" y="451017"/>
                  </a:lnTo>
                  <a:lnTo>
                    <a:pt x="677339" y="468010"/>
                  </a:lnTo>
                  <a:lnTo>
                    <a:pt x="679487" y="471009"/>
                  </a:lnTo>
                  <a:lnTo>
                    <a:pt x="680873" y="475086"/>
                  </a:lnTo>
                  <a:lnTo>
                    <a:pt x="608959" y="374697"/>
                  </a:lnTo>
                  <a:lnTo>
                    <a:pt x="512589" y="443733"/>
                  </a:lnTo>
                  <a:close/>
                </a:path>
                <a:path w="752475" h="833754">
                  <a:moveTo>
                    <a:pt x="549529" y="564117"/>
                  </a:moveTo>
                  <a:lnTo>
                    <a:pt x="526359" y="531772"/>
                  </a:lnTo>
                  <a:lnTo>
                    <a:pt x="640123" y="450277"/>
                  </a:lnTo>
                  <a:lnTo>
                    <a:pt x="646355" y="442856"/>
                  </a:lnTo>
                  <a:lnTo>
                    <a:pt x="647661" y="434887"/>
                  </a:lnTo>
                  <a:lnTo>
                    <a:pt x="646007" y="427723"/>
                  </a:lnTo>
                  <a:lnTo>
                    <a:pt x="643355" y="422712"/>
                  </a:lnTo>
                  <a:lnTo>
                    <a:pt x="680873" y="475086"/>
                  </a:lnTo>
                  <a:lnTo>
                    <a:pt x="692583" y="509541"/>
                  </a:lnTo>
                  <a:lnTo>
                    <a:pt x="690905" y="555359"/>
                  </a:lnTo>
                  <a:lnTo>
                    <a:pt x="647106" y="494217"/>
                  </a:lnTo>
                  <a:lnTo>
                    <a:pt x="549529" y="564117"/>
                  </a:lnTo>
                  <a:close/>
                </a:path>
                <a:path w="752475" h="833754">
                  <a:moveTo>
                    <a:pt x="239620" y="813329"/>
                  </a:moveTo>
                  <a:lnTo>
                    <a:pt x="215852" y="780149"/>
                  </a:lnTo>
                  <a:lnTo>
                    <a:pt x="257677" y="763815"/>
                  </a:lnTo>
                  <a:lnTo>
                    <a:pt x="311791" y="746241"/>
                  </a:lnTo>
                  <a:lnTo>
                    <a:pt x="370793" y="728936"/>
                  </a:lnTo>
                  <a:lnTo>
                    <a:pt x="427281" y="713407"/>
                  </a:lnTo>
                  <a:lnTo>
                    <a:pt x="473855" y="701163"/>
                  </a:lnTo>
                  <a:lnTo>
                    <a:pt x="503112" y="693712"/>
                  </a:lnTo>
                  <a:lnTo>
                    <a:pt x="627726" y="604437"/>
                  </a:lnTo>
                  <a:lnTo>
                    <a:pt x="642439" y="583538"/>
                  </a:lnTo>
                  <a:lnTo>
                    <a:pt x="651748" y="551555"/>
                  </a:lnTo>
                  <a:lnTo>
                    <a:pt x="653887" y="518464"/>
                  </a:lnTo>
                  <a:lnTo>
                    <a:pt x="647106" y="494217"/>
                  </a:lnTo>
                  <a:lnTo>
                    <a:pt x="690905" y="555359"/>
                  </a:lnTo>
                  <a:lnTo>
                    <a:pt x="676226" y="604356"/>
                  </a:lnTo>
                  <a:lnTo>
                    <a:pt x="650902" y="636789"/>
                  </a:lnTo>
                  <a:lnTo>
                    <a:pt x="516346" y="731454"/>
                  </a:lnTo>
                  <a:lnTo>
                    <a:pt x="461705" y="745457"/>
                  </a:lnTo>
                  <a:lnTo>
                    <a:pt x="401487" y="761717"/>
                  </a:lnTo>
                  <a:lnTo>
                    <a:pt x="341518" y="778873"/>
                  </a:lnTo>
                  <a:lnTo>
                    <a:pt x="287627" y="795564"/>
                  </a:lnTo>
                  <a:lnTo>
                    <a:pt x="245639" y="810430"/>
                  </a:lnTo>
                  <a:lnTo>
                    <a:pt x="239620" y="813329"/>
                  </a:lnTo>
                  <a:close/>
                </a:path>
                <a:path w="752475" h="833754">
                  <a:moveTo>
                    <a:pt x="0" y="547087"/>
                  </a:moveTo>
                  <a:lnTo>
                    <a:pt x="24209" y="511703"/>
                  </a:lnTo>
                  <a:lnTo>
                    <a:pt x="63899" y="445732"/>
                  </a:lnTo>
                  <a:lnTo>
                    <a:pt x="89570" y="398587"/>
                  </a:lnTo>
                  <a:lnTo>
                    <a:pt x="117483" y="342874"/>
                  </a:lnTo>
                  <a:lnTo>
                    <a:pt x="146405" y="279243"/>
                  </a:lnTo>
                  <a:lnTo>
                    <a:pt x="175105" y="208347"/>
                  </a:lnTo>
                  <a:lnTo>
                    <a:pt x="202351" y="130840"/>
                  </a:lnTo>
                  <a:lnTo>
                    <a:pt x="204377" y="124600"/>
                  </a:lnTo>
                  <a:lnTo>
                    <a:pt x="257955" y="86314"/>
                  </a:lnTo>
                  <a:lnTo>
                    <a:pt x="265364" y="81731"/>
                  </a:lnTo>
                  <a:lnTo>
                    <a:pt x="273440" y="78419"/>
                  </a:lnTo>
                  <a:lnTo>
                    <a:pt x="281266" y="76959"/>
                  </a:lnTo>
                  <a:lnTo>
                    <a:pt x="288886" y="77341"/>
                  </a:lnTo>
                  <a:lnTo>
                    <a:pt x="336836" y="128363"/>
                  </a:lnTo>
                  <a:lnTo>
                    <a:pt x="344345" y="161342"/>
                  </a:lnTo>
                  <a:lnTo>
                    <a:pt x="343992" y="188756"/>
                  </a:lnTo>
                  <a:lnTo>
                    <a:pt x="342604" y="204480"/>
                  </a:lnTo>
                  <a:lnTo>
                    <a:pt x="303455" y="149829"/>
                  </a:lnTo>
                  <a:lnTo>
                    <a:pt x="280923" y="118701"/>
                  </a:lnTo>
                  <a:lnTo>
                    <a:pt x="238170" y="149327"/>
                  </a:lnTo>
                  <a:lnTo>
                    <a:pt x="214467" y="216843"/>
                  </a:lnTo>
                  <a:lnTo>
                    <a:pt x="189731" y="279318"/>
                  </a:lnTo>
                  <a:lnTo>
                    <a:pt x="164690" y="336411"/>
                  </a:lnTo>
                  <a:lnTo>
                    <a:pt x="140071" y="387784"/>
                  </a:lnTo>
                  <a:lnTo>
                    <a:pt x="116603" y="433096"/>
                  </a:lnTo>
                  <a:lnTo>
                    <a:pt x="95013" y="472007"/>
                  </a:lnTo>
                  <a:lnTo>
                    <a:pt x="60377" y="529266"/>
                  </a:lnTo>
                  <a:lnTo>
                    <a:pt x="48787" y="546933"/>
                  </a:lnTo>
                  <a:lnTo>
                    <a:pt x="239620" y="813329"/>
                  </a:lnTo>
                  <a:lnTo>
                    <a:pt x="221382" y="822111"/>
                  </a:lnTo>
                  <a:lnTo>
                    <a:pt x="205278" y="833647"/>
                  </a:lnTo>
                  <a:lnTo>
                    <a:pt x="0" y="547087"/>
                  </a:lnTo>
                  <a:close/>
                </a:path>
                <a:path w="752475" h="833754">
                  <a:moveTo>
                    <a:pt x="307704" y="296059"/>
                  </a:moveTo>
                  <a:lnTo>
                    <a:pt x="284530" y="263710"/>
                  </a:lnTo>
                  <a:lnTo>
                    <a:pt x="296423" y="255191"/>
                  </a:lnTo>
                  <a:lnTo>
                    <a:pt x="300884" y="221721"/>
                  </a:lnTo>
                  <a:lnTo>
                    <a:pt x="303916" y="190090"/>
                  </a:lnTo>
                  <a:lnTo>
                    <a:pt x="304958" y="164669"/>
                  </a:lnTo>
                  <a:lnTo>
                    <a:pt x="303455" y="149829"/>
                  </a:lnTo>
                  <a:lnTo>
                    <a:pt x="342604" y="204480"/>
                  </a:lnTo>
                  <a:lnTo>
                    <a:pt x="340940" y="223315"/>
                  </a:lnTo>
                  <a:lnTo>
                    <a:pt x="364107" y="255655"/>
                  </a:lnTo>
                  <a:lnTo>
                    <a:pt x="307704" y="2960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276" y="481965"/>
            <a:ext cx="11787505" cy="1034415"/>
            <a:chOff x="498276" y="481965"/>
            <a:chExt cx="11787505" cy="1034415"/>
          </a:xfrm>
        </p:grpSpPr>
        <p:sp>
          <p:nvSpPr>
            <p:cNvPr id="3" name="object 3"/>
            <p:cNvSpPr/>
            <p:nvPr/>
          </p:nvSpPr>
          <p:spPr>
            <a:xfrm>
              <a:off x="498276" y="481965"/>
              <a:ext cx="11787505" cy="1034415"/>
            </a:xfrm>
            <a:custGeom>
              <a:avLst/>
              <a:gdLst/>
              <a:ahLst/>
              <a:cxnLst/>
              <a:rect l="l" t="t" r="r" b="b"/>
              <a:pathLst>
                <a:path w="11787505" h="1034415">
                  <a:moveTo>
                    <a:pt x="11310864" y="1034288"/>
                  </a:moveTo>
                  <a:lnTo>
                    <a:pt x="476482" y="1034288"/>
                  </a:lnTo>
                  <a:lnTo>
                    <a:pt x="429387" y="1031957"/>
                  </a:lnTo>
                  <a:lnTo>
                    <a:pt x="383091" y="1025048"/>
                  </a:lnTo>
                  <a:lnTo>
                    <a:pt x="337904" y="1013692"/>
                  </a:lnTo>
                  <a:lnTo>
                    <a:pt x="294140" y="998018"/>
                  </a:lnTo>
                  <a:lnTo>
                    <a:pt x="252111" y="978155"/>
                  </a:lnTo>
                  <a:lnTo>
                    <a:pt x="212129" y="954234"/>
                  </a:lnTo>
                  <a:lnTo>
                    <a:pt x="174507" y="926382"/>
                  </a:lnTo>
                  <a:lnTo>
                    <a:pt x="139558" y="894730"/>
                  </a:lnTo>
                  <a:lnTo>
                    <a:pt x="107906" y="859780"/>
                  </a:lnTo>
                  <a:lnTo>
                    <a:pt x="80054" y="822159"/>
                  </a:lnTo>
                  <a:lnTo>
                    <a:pt x="56132" y="782177"/>
                  </a:lnTo>
                  <a:lnTo>
                    <a:pt x="36270" y="740148"/>
                  </a:lnTo>
                  <a:lnTo>
                    <a:pt x="20596" y="696384"/>
                  </a:lnTo>
                  <a:lnTo>
                    <a:pt x="9240" y="651197"/>
                  </a:lnTo>
                  <a:lnTo>
                    <a:pt x="2331" y="604900"/>
                  </a:lnTo>
                  <a:lnTo>
                    <a:pt x="0" y="557806"/>
                  </a:lnTo>
                  <a:lnTo>
                    <a:pt x="0" y="476482"/>
                  </a:lnTo>
                  <a:lnTo>
                    <a:pt x="2331" y="429387"/>
                  </a:lnTo>
                  <a:lnTo>
                    <a:pt x="9240" y="383091"/>
                  </a:lnTo>
                  <a:lnTo>
                    <a:pt x="20596" y="337904"/>
                  </a:lnTo>
                  <a:lnTo>
                    <a:pt x="36270" y="294140"/>
                  </a:lnTo>
                  <a:lnTo>
                    <a:pt x="56132" y="252111"/>
                  </a:lnTo>
                  <a:lnTo>
                    <a:pt x="80054" y="212129"/>
                  </a:lnTo>
                  <a:lnTo>
                    <a:pt x="107906" y="174507"/>
                  </a:lnTo>
                  <a:lnTo>
                    <a:pt x="139558" y="139558"/>
                  </a:lnTo>
                  <a:lnTo>
                    <a:pt x="174507" y="107906"/>
                  </a:lnTo>
                  <a:lnTo>
                    <a:pt x="212129" y="80054"/>
                  </a:lnTo>
                  <a:lnTo>
                    <a:pt x="252111" y="56132"/>
                  </a:lnTo>
                  <a:lnTo>
                    <a:pt x="294140" y="36270"/>
                  </a:lnTo>
                  <a:lnTo>
                    <a:pt x="337904" y="20596"/>
                  </a:lnTo>
                  <a:lnTo>
                    <a:pt x="383091" y="9240"/>
                  </a:lnTo>
                  <a:lnTo>
                    <a:pt x="429387" y="2331"/>
                  </a:lnTo>
                  <a:lnTo>
                    <a:pt x="476482" y="0"/>
                  </a:lnTo>
                  <a:lnTo>
                    <a:pt x="11310864" y="0"/>
                  </a:lnTo>
                  <a:lnTo>
                    <a:pt x="11357958" y="2331"/>
                  </a:lnTo>
                  <a:lnTo>
                    <a:pt x="11404254" y="9240"/>
                  </a:lnTo>
                  <a:lnTo>
                    <a:pt x="11449441" y="20596"/>
                  </a:lnTo>
                  <a:lnTo>
                    <a:pt x="11493205" y="36270"/>
                  </a:lnTo>
                  <a:lnTo>
                    <a:pt x="11535234" y="56132"/>
                  </a:lnTo>
                  <a:lnTo>
                    <a:pt x="11575216" y="80054"/>
                  </a:lnTo>
                  <a:lnTo>
                    <a:pt x="11612838" y="107906"/>
                  </a:lnTo>
                  <a:lnTo>
                    <a:pt x="11647787" y="139558"/>
                  </a:lnTo>
                  <a:lnTo>
                    <a:pt x="11679439" y="174507"/>
                  </a:lnTo>
                  <a:lnTo>
                    <a:pt x="11707291" y="212129"/>
                  </a:lnTo>
                  <a:lnTo>
                    <a:pt x="11731213" y="252111"/>
                  </a:lnTo>
                  <a:lnTo>
                    <a:pt x="11751075" y="294140"/>
                  </a:lnTo>
                  <a:lnTo>
                    <a:pt x="11766750" y="337904"/>
                  </a:lnTo>
                  <a:lnTo>
                    <a:pt x="11778106" y="383091"/>
                  </a:lnTo>
                  <a:lnTo>
                    <a:pt x="11785014" y="429387"/>
                  </a:lnTo>
                  <a:lnTo>
                    <a:pt x="11787346" y="476482"/>
                  </a:lnTo>
                  <a:lnTo>
                    <a:pt x="11787346" y="557806"/>
                  </a:lnTo>
                  <a:lnTo>
                    <a:pt x="11785014" y="604900"/>
                  </a:lnTo>
                  <a:lnTo>
                    <a:pt x="11778106" y="651197"/>
                  </a:lnTo>
                  <a:lnTo>
                    <a:pt x="11766750" y="696384"/>
                  </a:lnTo>
                  <a:lnTo>
                    <a:pt x="11751075" y="740148"/>
                  </a:lnTo>
                  <a:lnTo>
                    <a:pt x="11731213" y="782177"/>
                  </a:lnTo>
                  <a:lnTo>
                    <a:pt x="11707291" y="822159"/>
                  </a:lnTo>
                  <a:lnTo>
                    <a:pt x="11679439" y="859780"/>
                  </a:lnTo>
                  <a:lnTo>
                    <a:pt x="11647787" y="894730"/>
                  </a:lnTo>
                  <a:lnTo>
                    <a:pt x="11612838" y="926382"/>
                  </a:lnTo>
                  <a:lnTo>
                    <a:pt x="11575216" y="954234"/>
                  </a:lnTo>
                  <a:lnTo>
                    <a:pt x="11535234" y="978155"/>
                  </a:lnTo>
                  <a:lnTo>
                    <a:pt x="11493205" y="998018"/>
                  </a:lnTo>
                  <a:lnTo>
                    <a:pt x="11449441" y="1013692"/>
                  </a:lnTo>
                  <a:lnTo>
                    <a:pt x="11404254" y="1025048"/>
                  </a:lnTo>
                  <a:lnTo>
                    <a:pt x="11357958" y="1031957"/>
                  </a:lnTo>
                  <a:lnTo>
                    <a:pt x="11310864" y="1034288"/>
                  </a:lnTo>
                  <a:close/>
                </a:path>
              </a:pathLst>
            </a:custGeom>
            <a:solidFill>
              <a:srgbClr val="CCD1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05243" y="786075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30" h="405765">
                  <a:moveTo>
                    <a:pt x="2146679" y="405248"/>
                  </a:moveTo>
                  <a:lnTo>
                    <a:pt x="48951" y="405248"/>
                  </a:lnTo>
                  <a:lnTo>
                    <a:pt x="33494" y="392574"/>
                  </a:lnTo>
                  <a:lnTo>
                    <a:pt x="19213" y="375157"/>
                  </a:lnTo>
                  <a:lnTo>
                    <a:pt x="8704" y="355474"/>
                  </a:lnTo>
                  <a:lnTo>
                    <a:pt x="2217" y="334126"/>
                  </a:lnTo>
                  <a:lnTo>
                    <a:pt x="0" y="311712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081275" y="0"/>
                  </a:lnTo>
                  <a:lnTo>
                    <a:pt x="2103689" y="2217"/>
                  </a:lnTo>
                  <a:lnTo>
                    <a:pt x="2144719" y="19213"/>
                  </a:lnTo>
                  <a:lnTo>
                    <a:pt x="2176417" y="50911"/>
                  </a:lnTo>
                  <a:lnTo>
                    <a:pt x="2193413" y="91941"/>
                  </a:lnTo>
                  <a:lnTo>
                    <a:pt x="2195631" y="114355"/>
                  </a:lnTo>
                  <a:lnTo>
                    <a:pt x="2195631" y="311712"/>
                  </a:lnTo>
                  <a:lnTo>
                    <a:pt x="2186926" y="355474"/>
                  </a:lnTo>
                  <a:lnTo>
                    <a:pt x="2162136" y="392574"/>
                  </a:lnTo>
                  <a:lnTo>
                    <a:pt x="2146679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666975" y="886968"/>
            <a:ext cx="67246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9164" y="790836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8"/>
                </a:moveTo>
                <a:lnTo>
                  <a:pt x="48951" y="405248"/>
                </a:lnTo>
                <a:lnTo>
                  <a:pt x="33494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2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5" y="0"/>
                </a:lnTo>
                <a:lnTo>
                  <a:pt x="2125037" y="8704"/>
                </a:lnTo>
                <a:lnTo>
                  <a:pt x="2162137" y="33494"/>
                </a:lnTo>
                <a:lnTo>
                  <a:pt x="2186926" y="70593"/>
                </a:lnTo>
                <a:lnTo>
                  <a:pt x="2195631" y="114355"/>
                </a:lnTo>
                <a:lnTo>
                  <a:pt x="2195631" y="311712"/>
                </a:lnTo>
                <a:lnTo>
                  <a:pt x="2186926" y="355474"/>
                </a:lnTo>
                <a:lnTo>
                  <a:pt x="2162137" y="392574"/>
                </a:lnTo>
                <a:lnTo>
                  <a:pt x="2146679" y="405248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08051" y="891730"/>
            <a:ext cx="5384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-60">
                <a:latin typeface="Lucida Sans Unicode"/>
                <a:cs typeface="Lucida Sans Unicode"/>
              </a:rPr>
              <a:t>X</a:t>
            </a: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15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90453" y="790836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8"/>
                </a:moveTo>
                <a:lnTo>
                  <a:pt x="48951" y="405248"/>
                </a:lnTo>
                <a:lnTo>
                  <a:pt x="33493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2"/>
                </a:lnTo>
                <a:lnTo>
                  <a:pt x="0" y="114355"/>
                </a:lnTo>
                <a:lnTo>
                  <a:pt x="8704" y="70593"/>
                </a:lnTo>
                <a:lnTo>
                  <a:pt x="33493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4" y="0"/>
                </a:lnTo>
                <a:lnTo>
                  <a:pt x="2125037" y="8704"/>
                </a:lnTo>
                <a:lnTo>
                  <a:pt x="2162137" y="33494"/>
                </a:lnTo>
                <a:lnTo>
                  <a:pt x="2186926" y="70593"/>
                </a:lnTo>
                <a:lnTo>
                  <a:pt x="2195630" y="114355"/>
                </a:lnTo>
                <a:lnTo>
                  <a:pt x="2195630" y="311712"/>
                </a:lnTo>
                <a:lnTo>
                  <a:pt x="2186926" y="355474"/>
                </a:lnTo>
                <a:lnTo>
                  <a:pt x="2162137" y="392574"/>
                </a:lnTo>
                <a:lnTo>
                  <a:pt x="2146679" y="405248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02533" y="891730"/>
            <a:ext cx="193167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0">
                <a:latin typeface="Lucida Sans Unicode"/>
                <a:cs typeface="Lucida Sans Unicode"/>
              </a:rPr>
              <a:t>h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279699" y="1253197"/>
            <a:ext cx="4149725" cy="1319530"/>
            <a:chOff x="4279699" y="1253197"/>
            <a:chExt cx="4149725" cy="1319530"/>
          </a:xfrm>
        </p:grpSpPr>
        <p:sp>
          <p:nvSpPr>
            <p:cNvPr id="11" name="object 11"/>
            <p:cNvSpPr/>
            <p:nvPr/>
          </p:nvSpPr>
          <p:spPr>
            <a:xfrm>
              <a:off x="4671923" y="1253197"/>
              <a:ext cx="3757929" cy="963294"/>
            </a:xfrm>
            <a:custGeom>
              <a:avLst/>
              <a:gdLst/>
              <a:ahLst/>
              <a:cxnLst/>
              <a:rect l="l" t="t" r="r" b="b"/>
              <a:pathLst>
                <a:path w="3757929" h="963294">
                  <a:moveTo>
                    <a:pt x="886269" y="935697"/>
                  </a:moveTo>
                  <a:lnTo>
                    <a:pt x="883399" y="930668"/>
                  </a:lnTo>
                  <a:lnTo>
                    <a:pt x="878636" y="928014"/>
                  </a:lnTo>
                  <a:lnTo>
                    <a:pt x="847966" y="909472"/>
                  </a:lnTo>
                  <a:lnTo>
                    <a:pt x="811822" y="883780"/>
                  </a:lnTo>
                  <a:lnTo>
                    <a:pt x="772464" y="850430"/>
                  </a:lnTo>
                  <a:lnTo>
                    <a:pt x="732180" y="808926"/>
                  </a:lnTo>
                  <a:lnTo>
                    <a:pt x="693267" y="758710"/>
                  </a:lnTo>
                  <a:lnTo>
                    <a:pt x="657999" y="699300"/>
                  </a:lnTo>
                  <a:lnTo>
                    <a:pt x="637590" y="654329"/>
                  </a:lnTo>
                  <a:lnTo>
                    <a:pt x="621461" y="607949"/>
                  </a:lnTo>
                  <a:lnTo>
                    <a:pt x="609625" y="560273"/>
                  </a:lnTo>
                  <a:lnTo>
                    <a:pt x="602094" y="511378"/>
                  </a:lnTo>
                  <a:lnTo>
                    <a:pt x="598906" y="461365"/>
                  </a:lnTo>
                  <a:lnTo>
                    <a:pt x="830757" y="461365"/>
                  </a:lnTo>
                  <a:lnTo>
                    <a:pt x="836104" y="457835"/>
                  </a:lnTo>
                  <a:lnTo>
                    <a:pt x="840778" y="446913"/>
                  </a:lnTo>
                  <a:lnTo>
                    <a:pt x="839660" y="440563"/>
                  </a:lnTo>
                  <a:lnTo>
                    <a:pt x="428345" y="1701"/>
                  </a:lnTo>
                  <a:lnTo>
                    <a:pt x="424459" y="0"/>
                  </a:lnTo>
                  <a:lnTo>
                    <a:pt x="416306" y="0"/>
                  </a:lnTo>
                  <a:lnTo>
                    <a:pt x="412419" y="1701"/>
                  </a:lnTo>
                  <a:lnTo>
                    <a:pt x="1117" y="440563"/>
                  </a:lnTo>
                  <a:lnTo>
                    <a:pt x="0" y="446913"/>
                  </a:lnTo>
                  <a:lnTo>
                    <a:pt x="4686" y="457835"/>
                  </a:lnTo>
                  <a:lnTo>
                    <a:pt x="10020" y="461365"/>
                  </a:lnTo>
                  <a:lnTo>
                    <a:pt x="206400" y="461365"/>
                  </a:lnTo>
                  <a:lnTo>
                    <a:pt x="212483" y="503085"/>
                  </a:lnTo>
                  <a:lnTo>
                    <a:pt x="222351" y="548220"/>
                  </a:lnTo>
                  <a:lnTo>
                    <a:pt x="236829" y="595845"/>
                  </a:lnTo>
                  <a:lnTo>
                    <a:pt x="256667" y="645020"/>
                  </a:lnTo>
                  <a:lnTo>
                    <a:pt x="282689" y="694804"/>
                  </a:lnTo>
                  <a:lnTo>
                    <a:pt x="315645" y="744270"/>
                  </a:lnTo>
                  <a:lnTo>
                    <a:pt x="356349" y="792467"/>
                  </a:lnTo>
                  <a:lnTo>
                    <a:pt x="393192" y="827760"/>
                  </a:lnTo>
                  <a:lnTo>
                    <a:pt x="433006" y="859193"/>
                  </a:lnTo>
                  <a:lnTo>
                    <a:pt x="475665" y="886637"/>
                  </a:lnTo>
                  <a:lnTo>
                    <a:pt x="521017" y="910005"/>
                  </a:lnTo>
                  <a:lnTo>
                    <a:pt x="559536" y="925855"/>
                  </a:lnTo>
                  <a:lnTo>
                    <a:pt x="599630" y="938974"/>
                  </a:lnTo>
                  <a:lnTo>
                    <a:pt x="641172" y="949337"/>
                  </a:lnTo>
                  <a:lnTo>
                    <a:pt x="684009" y="956881"/>
                  </a:lnTo>
                  <a:lnTo>
                    <a:pt x="755446" y="962990"/>
                  </a:lnTo>
                  <a:lnTo>
                    <a:pt x="813993" y="962304"/>
                  </a:lnTo>
                  <a:lnTo>
                    <a:pt x="855091" y="958596"/>
                  </a:lnTo>
                  <a:lnTo>
                    <a:pt x="886269" y="941844"/>
                  </a:lnTo>
                  <a:lnTo>
                    <a:pt x="886269" y="941044"/>
                  </a:lnTo>
                  <a:lnTo>
                    <a:pt x="886269" y="935697"/>
                  </a:lnTo>
                  <a:close/>
                </a:path>
                <a:path w="3757929" h="963294">
                  <a:moveTo>
                    <a:pt x="3757434" y="935697"/>
                  </a:moveTo>
                  <a:lnTo>
                    <a:pt x="3754564" y="930668"/>
                  </a:lnTo>
                  <a:lnTo>
                    <a:pt x="3749814" y="928014"/>
                  </a:lnTo>
                  <a:lnTo>
                    <a:pt x="3719144" y="909472"/>
                  </a:lnTo>
                  <a:lnTo>
                    <a:pt x="3682987" y="883780"/>
                  </a:lnTo>
                  <a:lnTo>
                    <a:pt x="3643630" y="850430"/>
                  </a:lnTo>
                  <a:lnTo>
                    <a:pt x="3603358" y="808926"/>
                  </a:lnTo>
                  <a:lnTo>
                    <a:pt x="3564432" y="758710"/>
                  </a:lnTo>
                  <a:lnTo>
                    <a:pt x="3529165" y="699300"/>
                  </a:lnTo>
                  <a:lnTo>
                    <a:pt x="3508768" y="654329"/>
                  </a:lnTo>
                  <a:lnTo>
                    <a:pt x="3492627" y="607949"/>
                  </a:lnTo>
                  <a:lnTo>
                    <a:pt x="3480790" y="560273"/>
                  </a:lnTo>
                  <a:lnTo>
                    <a:pt x="3473272" y="511378"/>
                  </a:lnTo>
                  <a:lnTo>
                    <a:pt x="3470084" y="461365"/>
                  </a:lnTo>
                  <a:lnTo>
                    <a:pt x="3701923" y="461365"/>
                  </a:lnTo>
                  <a:lnTo>
                    <a:pt x="3707269" y="457835"/>
                  </a:lnTo>
                  <a:lnTo>
                    <a:pt x="3711956" y="446913"/>
                  </a:lnTo>
                  <a:lnTo>
                    <a:pt x="3710838" y="440563"/>
                  </a:lnTo>
                  <a:lnTo>
                    <a:pt x="3299510" y="1701"/>
                  </a:lnTo>
                  <a:lnTo>
                    <a:pt x="3295624" y="0"/>
                  </a:lnTo>
                  <a:lnTo>
                    <a:pt x="3287484" y="0"/>
                  </a:lnTo>
                  <a:lnTo>
                    <a:pt x="3283585" y="1701"/>
                  </a:lnTo>
                  <a:lnTo>
                    <a:pt x="2872282" y="440563"/>
                  </a:lnTo>
                  <a:lnTo>
                    <a:pt x="2871178" y="446913"/>
                  </a:lnTo>
                  <a:lnTo>
                    <a:pt x="2875851" y="457835"/>
                  </a:lnTo>
                  <a:lnTo>
                    <a:pt x="2881198" y="461365"/>
                  </a:lnTo>
                  <a:lnTo>
                    <a:pt x="3077578" y="461365"/>
                  </a:lnTo>
                  <a:lnTo>
                    <a:pt x="3083649" y="503085"/>
                  </a:lnTo>
                  <a:lnTo>
                    <a:pt x="3093529" y="548220"/>
                  </a:lnTo>
                  <a:lnTo>
                    <a:pt x="3107994" y="595845"/>
                  </a:lnTo>
                  <a:lnTo>
                    <a:pt x="3127845" y="645020"/>
                  </a:lnTo>
                  <a:lnTo>
                    <a:pt x="3153854" y="694804"/>
                  </a:lnTo>
                  <a:lnTo>
                    <a:pt x="3186823" y="744270"/>
                  </a:lnTo>
                  <a:lnTo>
                    <a:pt x="3227527" y="792467"/>
                  </a:lnTo>
                  <a:lnTo>
                    <a:pt x="3264357" y="827760"/>
                  </a:lnTo>
                  <a:lnTo>
                    <a:pt x="3304184" y="859193"/>
                  </a:lnTo>
                  <a:lnTo>
                    <a:pt x="3346843" y="886637"/>
                  </a:lnTo>
                  <a:lnTo>
                    <a:pt x="3392195" y="910005"/>
                  </a:lnTo>
                  <a:lnTo>
                    <a:pt x="3430701" y="925855"/>
                  </a:lnTo>
                  <a:lnTo>
                    <a:pt x="3470795" y="938974"/>
                  </a:lnTo>
                  <a:lnTo>
                    <a:pt x="3512337" y="949337"/>
                  </a:lnTo>
                  <a:lnTo>
                    <a:pt x="3555187" y="956881"/>
                  </a:lnTo>
                  <a:lnTo>
                    <a:pt x="3626624" y="962990"/>
                  </a:lnTo>
                  <a:lnTo>
                    <a:pt x="3685171" y="962304"/>
                  </a:lnTo>
                  <a:lnTo>
                    <a:pt x="3726269" y="958596"/>
                  </a:lnTo>
                  <a:lnTo>
                    <a:pt x="3757434" y="941844"/>
                  </a:lnTo>
                  <a:lnTo>
                    <a:pt x="3757434" y="941044"/>
                  </a:lnTo>
                  <a:lnTo>
                    <a:pt x="3757434" y="9356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79699" y="2224829"/>
              <a:ext cx="2229485" cy="347980"/>
            </a:xfrm>
            <a:custGeom>
              <a:avLst/>
              <a:gdLst/>
              <a:ahLst/>
              <a:cxnLst/>
              <a:rect l="l" t="t" r="r" b="b"/>
              <a:pathLst>
                <a:path w="2229484" h="347980">
                  <a:moveTo>
                    <a:pt x="2133239" y="347355"/>
                  </a:moveTo>
                  <a:lnTo>
                    <a:pt x="95810" y="347355"/>
                  </a:lnTo>
                  <a:lnTo>
                    <a:pt x="91941" y="346972"/>
                  </a:lnTo>
                  <a:lnTo>
                    <a:pt x="50911" y="329977"/>
                  </a:lnTo>
                  <a:lnTo>
                    <a:pt x="19212" y="298279"/>
                  </a:lnTo>
                  <a:lnTo>
                    <a:pt x="2217" y="257248"/>
                  </a:lnTo>
                  <a:lnTo>
                    <a:pt x="0" y="234836"/>
                  </a:lnTo>
                  <a:lnTo>
                    <a:pt x="0" y="114354"/>
                  </a:lnTo>
                  <a:lnTo>
                    <a:pt x="8704" y="70593"/>
                  </a:lnTo>
                  <a:lnTo>
                    <a:pt x="33493" y="33493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114694" y="0"/>
                  </a:lnTo>
                  <a:lnTo>
                    <a:pt x="2137108" y="2217"/>
                  </a:lnTo>
                  <a:lnTo>
                    <a:pt x="2178138" y="19213"/>
                  </a:lnTo>
                  <a:lnTo>
                    <a:pt x="2209837" y="50911"/>
                  </a:lnTo>
                  <a:lnTo>
                    <a:pt x="2226832" y="91941"/>
                  </a:lnTo>
                  <a:lnTo>
                    <a:pt x="2229049" y="114354"/>
                  </a:lnTo>
                  <a:lnTo>
                    <a:pt x="2229049" y="234836"/>
                  </a:lnTo>
                  <a:lnTo>
                    <a:pt x="2220345" y="278596"/>
                  </a:lnTo>
                  <a:lnTo>
                    <a:pt x="2195556" y="315696"/>
                  </a:lnTo>
                  <a:lnTo>
                    <a:pt x="2158456" y="340485"/>
                  </a:lnTo>
                  <a:lnTo>
                    <a:pt x="2133239" y="347355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/>
          <p:nvPr/>
        </p:nvSpPr>
        <p:spPr>
          <a:xfrm>
            <a:off x="4804828" y="2287604"/>
            <a:ext cx="11791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5">
                <a:latin typeface="Lucida Sans Unicode"/>
                <a:cs typeface="Lucida Sans Unicode"/>
              </a:rPr>
              <a:t>u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160884" y="2235986"/>
            <a:ext cx="2640965" cy="338455"/>
          </a:xfrm>
          <a:custGeom>
            <a:avLst/>
            <a:gdLst/>
            <a:ahLst/>
            <a:cxnLst/>
            <a:rect l="l" t="t" r="r" b="b"/>
            <a:pathLst>
              <a:path w="2640965" h="338455">
                <a:moveTo>
                  <a:pt x="2526503" y="338033"/>
                </a:moveTo>
                <a:lnTo>
                  <a:pt x="114355" y="338033"/>
                </a:lnTo>
                <a:lnTo>
                  <a:pt x="91941" y="335815"/>
                </a:lnTo>
                <a:lnTo>
                  <a:pt x="50911" y="318820"/>
                </a:lnTo>
                <a:lnTo>
                  <a:pt x="19213" y="287122"/>
                </a:lnTo>
                <a:lnTo>
                  <a:pt x="2217" y="246091"/>
                </a:lnTo>
                <a:lnTo>
                  <a:pt x="0" y="223677"/>
                </a:lnTo>
                <a:lnTo>
                  <a:pt x="0" y="114355"/>
                </a:lnTo>
                <a:lnTo>
                  <a:pt x="8704" y="70593"/>
                </a:lnTo>
                <a:lnTo>
                  <a:pt x="33493" y="33493"/>
                </a:lnTo>
                <a:lnTo>
                  <a:pt x="70593" y="8704"/>
                </a:lnTo>
                <a:lnTo>
                  <a:pt x="114353" y="0"/>
                </a:lnTo>
                <a:lnTo>
                  <a:pt x="2526505" y="0"/>
                </a:lnTo>
                <a:lnTo>
                  <a:pt x="2570265" y="8704"/>
                </a:lnTo>
                <a:lnTo>
                  <a:pt x="2607365" y="33493"/>
                </a:lnTo>
                <a:lnTo>
                  <a:pt x="2632154" y="70593"/>
                </a:lnTo>
                <a:lnTo>
                  <a:pt x="2640859" y="114355"/>
                </a:lnTo>
                <a:lnTo>
                  <a:pt x="2640859" y="223677"/>
                </a:lnTo>
                <a:lnTo>
                  <a:pt x="2632154" y="267439"/>
                </a:lnTo>
                <a:lnTo>
                  <a:pt x="2607365" y="304539"/>
                </a:lnTo>
                <a:lnTo>
                  <a:pt x="2570265" y="329328"/>
                </a:lnTo>
                <a:lnTo>
                  <a:pt x="2526503" y="338033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7891943" y="2298760"/>
            <a:ext cx="11791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5">
                <a:latin typeface="Lucida Sans Unicode"/>
                <a:cs typeface="Lucida Sans Unicode"/>
              </a:rPr>
              <a:t>u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12870" y="1215079"/>
            <a:ext cx="2229485" cy="1543050"/>
            <a:chOff x="1112870" y="1215079"/>
            <a:chExt cx="2229485" cy="1543050"/>
          </a:xfrm>
        </p:grpSpPr>
        <p:sp>
          <p:nvSpPr>
            <p:cNvPr id="17" name="object 17"/>
            <p:cNvSpPr/>
            <p:nvPr/>
          </p:nvSpPr>
          <p:spPr>
            <a:xfrm>
              <a:off x="1512170" y="1215079"/>
              <a:ext cx="886460" cy="963294"/>
            </a:xfrm>
            <a:custGeom>
              <a:avLst/>
              <a:gdLst/>
              <a:ahLst/>
              <a:cxnLst/>
              <a:rect l="l" t="t" r="r" b="b"/>
              <a:pathLst>
                <a:path w="886460" h="963294">
                  <a:moveTo>
                    <a:pt x="886267" y="935689"/>
                  </a:moveTo>
                  <a:lnTo>
                    <a:pt x="886267" y="941041"/>
                  </a:lnTo>
                  <a:lnTo>
                    <a:pt x="886267" y="941835"/>
                  </a:lnTo>
                  <a:lnTo>
                    <a:pt x="886205" y="942635"/>
                  </a:lnTo>
                  <a:lnTo>
                    <a:pt x="813995" y="962292"/>
                  </a:lnTo>
                  <a:lnTo>
                    <a:pt x="755448" y="962989"/>
                  </a:lnTo>
                  <a:lnTo>
                    <a:pt x="684009" y="956877"/>
                  </a:lnTo>
                  <a:lnTo>
                    <a:pt x="641168" y="949325"/>
                  </a:lnTo>
                  <a:lnTo>
                    <a:pt x="599627" y="938967"/>
                  </a:lnTo>
                  <a:lnTo>
                    <a:pt x="559530" y="925845"/>
                  </a:lnTo>
                  <a:lnTo>
                    <a:pt x="521019" y="909998"/>
                  </a:lnTo>
                  <a:lnTo>
                    <a:pt x="475666" y="886630"/>
                  </a:lnTo>
                  <a:lnTo>
                    <a:pt x="433007" y="859183"/>
                  </a:lnTo>
                  <a:lnTo>
                    <a:pt x="393187" y="827758"/>
                  </a:lnTo>
                  <a:lnTo>
                    <a:pt x="356349" y="792459"/>
                  </a:lnTo>
                  <a:lnTo>
                    <a:pt x="315644" y="744264"/>
                  </a:lnTo>
                  <a:lnTo>
                    <a:pt x="282680" y="694804"/>
                  </a:lnTo>
                  <a:lnTo>
                    <a:pt x="256668" y="645017"/>
                  </a:lnTo>
                  <a:lnTo>
                    <a:pt x="236821" y="595841"/>
                  </a:lnTo>
                  <a:lnTo>
                    <a:pt x="222353" y="548214"/>
                  </a:lnTo>
                  <a:lnTo>
                    <a:pt x="212474" y="503076"/>
                  </a:lnTo>
                  <a:lnTo>
                    <a:pt x="206399" y="461363"/>
                  </a:lnTo>
                  <a:lnTo>
                    <a:pt x="10019" y="461363"/>
                  </a:lnTo>
                  <a:lnTo>
                    <a:pt x="4679" y="457826"/>
                  </a:lnTo>
                  <a:lnTo>
                    <a:pt x="0" y="446901"/>
                  </a:lnTo>
                  <a:lnTo>
                    <a:pt x="1112" y="440560"/>
                  </a:lnTo>
                  <a:lnTo>
                    <a:pt x="412411" y="1689"/>
                  </a:lnTo>
                  <a:lnTo>
                    <a:pt x="416304" y="0"/>
                  </a:lnTo>
                  <a:lnTo>
                    <a:pt x="424451" y="0"/>
                  </a:lnTo>
                  <a:lnTo>
                    <a:pt x="428344" y="1689"/>
                  </a:lnTo>
                  <a:lnTo>
                    <a:pt x="839663" y="440560"/>
                  </a:lnTo>
                  <a:lnTo>
                    <a:pt x="840779" y="446901"/>
                  </a:lnTo>
                  <a:lnTo>
                    <a:pt x="836097" y="457824"/>
                  </a:lnTo>
                  <a:lnTo>
                    <a:pt x="830756" y="461363"/>
                  </a:lnTo>
                  <a:lnTo>
                    <a:pt x="598907" y="461363"/>
                  </a:lnTo>
                  <a:lnTo>
                    <a:pt x="602094" y="511373"/>
                  </a:lnTo>
                  <a:lnTo>
                    <a:pt x="609618" y="560265"/>
                  </a:lnTo>
                  <a:lnTo>
                    <a:pt x="621457" y="607946"/>
                  </a:lnTo>
                  <a:lnTo>
                    <a:pt x="637590" y="654321"/>
                  </a:lnTo>
                  <a:lnTo>
                    <a:pt x="657992" y="699294"/>
                  </a:lnTo>
                  <a:lnTo>
                    <a:pt x="693265" y="758708"/>
                  </a:lnTo>
                  <a:lnTo>
                    <a:pt x="732180" y="808913"/>
                  </a:lnTo>
                  <a:lnTo>
                    <a:pt x="772456" y="850428"/>
                  </a:lnTo>
                  <a:lnTo>
                    <a:pt x="811812" y="883771"/>
                  </a:lnTo>
                  <a:lnTo>
                    <a:pt x="847967" y="909460"/>
                  </a:lnTo>
                  <a:lnTo>
                    <a:pt x="883396" y="930665"/>
                  </a:lnTo>
                  <a:lnTo>
                    <a:pt x="886267" y="935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112870" y="2186710"/>
              <a:ext cx="2229485" cy="571500"/>
            </a:xfrm>
            <a:custGeom>
              <a:avLst/>
              <a:gdLst/>
              <a:ahLst/>
              <a:cxnLst/>
              <a:rect l="l" t="t" r="r" b="b"/>
              <a:pathLst>
                <a:path w="2229485" h="571500">
                  <a:moveTo>
                    <a:pt x="2114694" y="571071"/>
                  </a:moveTo>
                  <a:lnTo>
                    <a:pt x="114355" y="571071"/>
                  </a:lnTo>
                  <a:lnTo>
                    <a:pt x="91941" y="568854"/>
                  </a:lnTo>
                  <a:lnTo>
                    <a:pt x="50911" y="551858"/>
                  </a:lnTo>
                  <a:lnTo>
                    <a:pt x="19213" y="520160"/>
                  </a:lnTo>
                  <a:lnTo>
                    <a:pt x="2217" y="479129"/>
                  </a:lnTo>
                  <a:lnTo>
                    <a:pt x="0" y="456715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3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114694" y="0"/>
                  </a:lnTo>
                  <a:lnTo>
                    <a:pt x="2158456" y="8704"/>
                  </a:lnTo>
                  <a:lnTo>
                    <a:pt x="2195556" y="33493"/>
                  </a:lnTo>
                  <a:lnTo>
                    <a:pt x="2220345" y="70593"/>
                  </a:lnTo>
                  <a:lnTo>
                    <a:pt x="2229050" y="114355"/>
                  </a:lnTo>
                  <a:lnTo>
                    <a:pt x="2229050" y="456715"/>
                  </a:lnTo>
                  <a:lnTo>
                    <a:pt x="2220345" y="500478"/>
                  </a:lnTo>
                  <a:lnTo>
                    <a:pt x="2195556" y="537577"/>
                  </a:lnTo>
                  <a:lnTo>
                    <a:pt x="2158456" y="562366"/>
                  </a:lnTo>
                  <a:lnTo>
                    <a:pt x="2114694" y="571071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275724" y="2233247"/>
            <a:ext cx="1863725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8430" marR="5080" indent="-126364">
              <a:lnSpc>
                <a:spcPct val="114599"/>
              </a:lnSpc>
              <a:spcBef>
                <a:spcPts val="100"/>
              </a:spcBef>
            </a:pPr>
            <a:r>
              <a:rPr dirty="0" sz="1200" spc="85">
                <a:latin typeface="Lucida Sans Unicode"/>
                <a:cs typeface="Lucida Sans Unicode"/>
              </a:rPr>
              <a:t>B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60">
                <a:latin typeface="Lucida Sans Unicode"/>
                <a:cs typeface="Lucida Sans Unicode"/>
              </a:rPr>
              <a:t>: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li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v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30">
                <a:latin typeface="Lucida Sans Unicode"/>
                <a:cs typeface="Lucida Sans Unicode"/>
              </a:rPr>
              <a:t>s  </a:t>
            </a:r>
            <a:r>
              <a:rPr dirty="0" sz="1200" spc="-10">
                <a:latin typeface="Lucida Sans Unicode"/>
                <a:cs typeface="Lucida Sans Unicode"/>
              </a:rPr>
              <a:t>mon</a:t>
            </a:r>
            <a:r>
              <a:rPr dirty="0" sz="1200" spc="-8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mémoire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littéraire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487946" y="2648259"/>
            <a:ext cx="1904364" cy="347980"/>
          </a:xfrm>
          <a:custGeom>
            <a:avLst/>
            <a:gdLst/>
            <a:ahLst/>
            <a:cxnLst/>
            <a:rect l="l" t="t" r="r" b="b"/>
            <a:pathLst>
              <a:path w="1904364" h="347980">
                <a:moveTo>
                  <a:pt x="1808187" y="347355"/>
                </a:moveTo>
                <a:lnTo>
                  <a:pt x="95815" y="347355"/>
                </a:lnTo>
                <a:lnTo>
                  <a:pt x="91941" y="346972"/>
                </a:lnTo>
                <a:lnTo>
                  <a:pt x="50911" y="329976"/>
                </a:lnTo>
                <a:lnTo>
                  <a:pt x="19213" y="298278"/>
                </a:lnTo>
                <a:lnTo>
                  <a:pt x="2217" y="257248"/>
                </a:lnTo>
                <a:lnTo>
                  <a:pt x="0" y="234834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3" y="0"/>
                </a:lnTo>
                <a:lnTo>
                  <a:pt x="1789648" y="0"/>
                </a:lnTo>
                <a:lnTo>
                  <a:pt x="1833408" y="8704"/>
                </a:lnTo>
                <a:lnTo>
                  <a:pt x="1870508" y="33493"/>
                </a:lnTo>
                <a:lnTo>
                  <a:pt x="1895297" y="70593"/>
                </a:lnTo>
                <a:lnTo>
                  <a:pt x="1904002" y="114355"/>
                </a:lnTo>
                <a:lnTo>
                  <a:pt x="1904002" y="234834"/>
                </a:lnTo>
                <a:lnTo>
                  <a:pt x="1895297" y="278596"/>
                </a:lnTo>
                <a:lnTo>
                  <a:pt x="1870508" y="315696"/>
                </a:lnTo>
                <a:lnTo>
                  <a:pt x="1833408" y="340485"/>
                </a:lnTo>
                <a:lnTo>
                  <a:pt x="1808187" y="34735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719741" y="2711034"/>
            <a:ext cx="144081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70" i="1">
                <a:latin typeface="Trebuchet MS"/>
                <a:cs typeface="Trebuchet MS"/>
              </a:rPr>
              <a:t>A</a:t>
            </a:r>
            <a:r>
              <a:rPr dirty="0" sz="1200" spc="-80" i="1">
                <a:latin typeface="Trebuchet MS"/>
                <a:cs typeface="Trebuchet MS"/>
              </a:rPr>
              <a:t>ll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5" i="1">
                <a:latin typeface="Trebuchet MS"/>
                <a:cs typeface="Trebuchet MS"/>
              </a:rPr>
              <a:t>h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70" i="1">
                <a:latin typeface="Trebuchet MS"/>
                <a:cs typeface="Trebuchet MS"/>
              </a:rPr>
              <a:t>'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25" i="1">
                <a:latin typeface="Trebuchet MS"/>
                <a:cs typeface="Trebuchet MS"/>
              </a:rPr>
              <a:t>s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20" i="1">
                <a:latin typeface="Trebuchet MS"/>
                <a:cs typeface="Trebuchet MS"/>
              </a:rPr>
              <a:t>p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30" i="1">
                <a:latin typeface="Trebuchet MS"/>
                <a:cs typeface="Trebuchet MS"/>
              </a:rPr>
              <a:t>s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-80" i="1">
                <a:latin typeface="Trebuchet MS"/>
                <a:cs typeface="Trebuchet MS"/>
              </a:rPr>
              <a:t>l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5" i="1">
                <a:latin typeface="Trebuchet MS"/>
                <a:cs typeface="Trebuchet MS"/>
              </a:rPr>
              <a:t>g</a:t>
            </a:r>
            <a:r>
              <a:rPr dirty="0" sz="1200" spc="-50" i="1">
                <a:latin typeface="Trebuchet MS"/>
                <a:cs typeface="Trebuchet MS"/>
              </a:rPr>
              <a:t>é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318973" y="2631317"/>
            <a:ext cx="2229485" cy="347980"/>
          </a:xfrm>
          <a:custGeom>
            <a:avLst/>
            <a:gdLst/>
            <a:ahLst/>
            <a:cxnLst/>
            <a:rect l="l" t="t" r="r" b="b"/>
            <a:pathLst>
              <a:path w="2229484" h="347980">
                <a:moveTo>
                  <a:pt x="2133238" y="347355"/>
                </a:moveTo>
                <a:lnTo>
                  <a:pt x="95811" y="347355"/>
                </a:lnTo>
                <a:lnTo>
                  <a:pt x="91941" y="346972"/>
                </a:lnTo>
                <a:lnTo>
                  <a:pt x="50910" y="329977"/>
                </a:lnTo>
                <a:lnTo>
                  <a:pt x="19212" y="298279"/>
                </a:lnTo>
                <a:lnTo>
                  <a:pt x="2217" y="257248"/>
                </a:lnTo>
                <a:lnTo>
                  <a:pt x="0" y="234836"/>
                </a:lnTo>
                <a:lnTo>
                  <a:pt x="0" y="114353"/>
                </a:lnTo>
                <a:lnTo>
                  <a:pt x="8704" y="70593"/>
                </a:lnTo>
                <a:lnTo>
                  <a:pt x="33493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2114694" y="0"/>
                </a:lnTo>
                <a:lnTo>
                  <a:pt x="2137108" y="2217"/>
                </a:lnTo>
                <a:lnTo>
                  <a:pt x="2178139" y="19213"/>
                </a:lnTo>
                <a:lnTo>
                  <a:pt x="2209837" y="50911"/>
                </a:lnTo>
                <a:lnTo>
                  <a:pt x="2226832" y="91941"/>
                </a:lnTo>
                <a:lnTo>
                  <a:pt x="2229049" y="114353"/>
                </a:lnTo>
                <a:lnTo>
                  <a:pt x="2229049" y="234836"/>
                </a:lnTo>
                <a:lnTo>
                  <a:pt x="2220345" y="278596"/>
                </a:lnTo>
                <a:lnTo>
                  <a:pt x="2195556" y="315696"/>
                </a:lnTo>
                <a:lnTo>
                  <a:pt x="2158456" y="340485"/>
                </a:lnTo>
                <a:lnTo>
                  <a:pt x="2133238" y="347355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7528581" y="2694091"/>
            <a:ext cx="181038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25">
                <a:latin typeface="Lucida Sans Unicode"/>
                <a:cs typeface="Lucida Sans Unicode"/>
              </a:rPr>
              <a:t>v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b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318973" y="3071689"/>
            <a:ext cx="2229485" cy="520700"/>
          </a:xfrm>
          <a:custGeom>
            <a:avLst/>
            <a:gdLst/>
            <a:ahLst/>
            <a:cxnLst/>
            <a:rect l="l" t="t" r="r" b="b"/>
            <a:pathLst>
              <a:path w="2229484" h="520700">
                <a:moveTo>
                  <a:pt x="2114694" y="520338"/>
                </a:moveTo>
                <a:lnTo>
                  <a:pt x="114355" y="520338"/>
                </a:lnTo>
                <a:lnTo>
                  <a:pt x="91941" y="518120"/>
                </a:lnTo>
                <a:lnTo>
                  <a:pt x="50910" y="501125"/>
                </a:lnTo>
                <a:lnTo>
                  <a:pt x="19212" y="469427"/>
                </a:lnTo>
                <a:lnTo>
                  <a:pt x="2217" y="428396"/>
                </a:lnTo>
                <a:lnTo>
                  <a:pt x="0" y="405984"/>
                </a:lnTo>
                <a:lnTo>
                  <a:pt x="0" y="114353"/>
                </a:lnTo>
                <a:lnTo>
                  <a:pt x="8704" y="70593"/>
                </a:lnTo>
                <a:lnTo>
                  <a:pt x="33493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2114694" y="0"/>
                </a:lnTo>
                <a:lnTo>
                  <a:pt x="2158456" y="8704"/>
                </a:lnTo>
                <a:lnTo>
                  <a:pt x="2195556" y="33493"/>
                </a:lnTo>
                <a:lnTo>
                  <a:pt x="2220345" y="70593"/>
                </a:lnTo>
                <a:lnTo>
                  <a:pt x="2229049" y="114353"/>
                </a:lnTo>
                <a:lnTo>
                  <a:pt x="2229049" y="405984"/>
                </a:lnTo>
                <a:lnTo>
                  <a:pt x="2220345" y="449744"/>
                </a:lnTo>
                <a:lnTo>
                  <a:pt x="2195556" y="486844"/>
                </a:lnTo>
                <a:lnTo>
                  <a:pt x="2158456" y="511633"/>
                </a:lnTo>
                <a:lnTo>
                  <a:pt x="2114694" y="52033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7481827" y="3089636"/>
            <a:ext cx="1903730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2434" marR="5080" indent="-420370">
              <a:lnSpc>
                <a:spcPct val="114599"/>
              </a:lnSpc>
              <a:spcBef>
                <a:spcPts val="100"/>
              </a:spcBef>
            </a:pP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ss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A</a:t>
            </a:r>
            <a:r>
              <a:rPr dirty="0" sz="1200" spc="-80" i="1">
                <a:latin typeface="Trebuchet MS"/>
                <a:cs typeface="Trebuchet MS"/>
              </a:rPr>
              <a:t>ll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15" i="1">
                <a:latin typeface="Trebuchet MS"/>
                <a:cs typeface="Trebuchet MS"/>
              </a:rPr>
              <a:t>h  </a:t>
            </a:r>
            <a:r>
              <a:rPr dirty="0" sz="1200" spc="-10" i="1">
                <a:latin typeface="Trebuchet MS"/>
                <a:cs typeface="Trebuchet MS"/>
              </a:rPr>
              <a:t>n'est</a:t>
            </a:r>
            <a:r>
              <a:rPr dirty="0" sz="1200" spc="-60" i="1">
                <a:latin typeface="Trebuchet MS"/>
                <a:cs typeface="Trebuchet MS"/>
              </a:rPr>
              <a:t> </a:t>
            </a:r>
            <a:r>
              <a:rPr dirty="0" sz="1200" spc="30" i="1">
                <a:latin typeface="Trebuchet MS"/>
                <a:cs typeface="Trebuchet MS"/>
              </a:rPr>
              <a:t>pas</a:t>
            </a:r>
            <a:r>
              <a:rPr dirty="0" sz="1200" spc="-55" i="1">
                <a:latin typeface="Trebuchet MS"/>
                <a:cs typeface="Trebuchet MS"/>
              </a:rPr>
              <a:t> </a:t>
            </a:r>
            <a:r>
              <a:rPr dirty="0" sz="1200" spc="-25" i="1">
                <a:latin typeface="Trebuchet MS"/>
                <a:cs typeface="Trebuchet MS"/>
              </a:rPr>
              <a:t>obligé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96853" y="3122805"/>
            <a:ext cx="1895475" cy="405765"/>
          </a:xfrm>
          <a:custGeom>
            <a:avLst/>
            <a:gdLst/>
            <a:ahLst/>
            <a:cxnLst/>
            <a:rect l="l" t="t" r="r" b="b"/>
            <a:pathLst>
              <a:path w="1895475" h="405764">
                <a:moveTo>
                  <a:pt x="1832283" y="405248"/>
                </a:moveTo>
                <a:lnTo>
                  <a:pt x="62812" y="405248"/>
                </a:lnTo>
                <a:lnTo>
                  <a:pt x="50911" y="398894"/>
                </a:lnTo>
                <a:lnTo>
                  <a:pt x="19213" y="367196"/>
                </a:lnTo>
                <a:lnTo>
                  <a:pt x="2217" y="326165"/>
                </a:lnTo>
                <a:lnTo>
                  <a:pt x="0" y="303751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4"/>
                </a:lnTo>
                <a:lnTo>
                  <a:pt x="70593" y="8704"/>
                </a:lnTo>
                <a:lnTo>
                  <a:pt x="114354" y="0"/>
                </a:lnTo>
                <a:lnTo>
                  <a:pt x="1780741" y="0"/>
                </a:lnTo>
                <a:lnTo>
                  <a:pt x="1824502" y="8704"/>
                </a:lnTo>
                <a:lnTo>
                  <a:pt x="1861602" y="33494"/>
                </a:lnTo>
                <a:lnTo>
                  <a:pt x="1886391" y="70593"/>
                </a:lnTo>
                <a:lnTo>
                  <a:pt x="1895096" y="114355"/>
                </a:lnTo>
                <a:lnTo>
                  <a:pt x="1895096" y="303751"/>
                </a:lnTo>
                <a:lnTo>
                  <a:pt x="1886391" y="347513"/>
                </a:lnTo>
                <a:lnTo>
                  <a:pt x="1861602" y="384613"/>
                </a:lnTo>
                <a:lnTo>
                  <a:pt x="1832283" y="40524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591808" y="3223698"/>
            <a:ext cx="170561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20" i="1">
                <a:latin typeface="Trebuchet MS"/>
                <a:cs typeface="Trebuchet MS"/>
              </a:rPr>
              <a:t>S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40" i="1">
                <a:latin typeface="Trebuchet MS"/>
                <a:cs typeface="Trebuchet MS"/>
              </a:rPr>
              <a:t>z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40" i="1">
                <a:latin typeface="Trebuchet MS"/>
                <a:cs typeface="Trebuchet MS"/>
              </a:rPr>
              <a:t>y</a:t>
            </a:r>
            <a:r>
              <a:rPr dirty="0" sz="1200" spc="-155" i="1">
                <a:latin typeface="Trebuchet MS"/>
                <a:cs typeface="Trebuchet MS"/>
              </a:rPr>
              <a:t>,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-100" i="1">
                <a:latin typeface="Trebuchet MS"/>
                <a:cs typeface="Trebuchet MS"/>
              </a:rPr>
              <a:t>(</a:t>
            </a:r>
            <a:r>
              <a:rPr dirty="0" sz="1200" spc="20" i="1">
                <a:latin typeface="Trebuchet MS"/>
                <a:cs typeface="Trebuchet MS"/>
              </a:rPr>
              <a:t>p</a:t>
            </a:r>
            <a:r>
              <a:rPr dirty="0" sz="1200" spc="-55" i="1">
                <a:latin typeface="Trebuchet MS"/>
                <a:cs typeface="Trebuchet MS"/>
              </a:rPr>
              <a:t>é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50" i="1">
                <a:latin typeface="Trebuchet MS"/>
                <a:cs typeface="Trebuchet MS"/>
              </a:rPr>
              <a:t>m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30" i="1">
                <a:latin typeface="Trebuchet MS"/>
                <a:cs typeface="Trebuchet MS"/>
              </a:rPr>
              <a:t>r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-100" i="1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801744" y="790836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8"/>
                </a:moveTo>
                <a:lnTo>
                  <a:pt x="48951" y="405248"/>
                </a:lnTo>
                <a:lnTo>
                  <a:pt x="33493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3"/>
                </a:lnTo>
                <a:lnTo>
                  <a:pt x="0" y="114354"/>
                </a:lnTo>
                <a:lnTo>
                  <a:pt x="8704" y="70593"/>
                </a:lnTo>
                <a:lnTo>
                  <a:pt x="33493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4" y="0"/>
                </a:lnTo>
                <a:lnTo>
                  <a:pt x="2125037" y="8704"/>
                </a:lnTo>
                <a:lnTo>
                  <a:pt x="2162137" y="33494"/>
                </a:lnTo>
                <a:lnTo>
                  <a:pt x="2186925" y="70593"/>
                </a:lnTo>
                <a:lnTo>
                  <a:pt x="2195630" y="114354"/>
                </a:lnTo>
                <a:lnTo>
                  <a:pt x="2195630" y="311713"/>
                </a:lnTo>
                <a:lnTo>
                  <a:pt x="2186925" y="355474"/>
                </a:lnTo>
                <a:lnTo>
                  <a:pt x="2162137" y="392574"/>
                </a:lnTo>
                <a:lnTo>
                  <a:pt x="2146679" y="405248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0550224" y="891730"/>
            <a:ext cx="65913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">
                <a:latin typeface="Lucida Sans Unicode"/>
                <a:cs typeface="Lucida Sans Unicode"/>
              </a:rPr>
              <a:t>à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235920" y="1511941"/>
            <a:ext cx="2229485" cy="1666239"/>
            <a:chOff x="10235920" y="1511941"/>
            <a:chExt cx="2229485" cy="1666239"/>
          </a:xfrm>
        </p:grpSpPr>
        <p:sp>
          <p:nvSpPr>
            <p:cNvPr id="31" name="object 31"/>
            <p:cNvSpPr/>
            <p:nvPr/>
          </p:nvSpPr>
          <p:spPr>
            <a:xfrm>
              <a:off x="10840479" y="1511941"/>
              <a:ext cx="657860" cy="718185"/>
            </a:xfrm>
            <a:custGeom>
              <a:avLst/>
              <a:gdLst/>
              <a:ahLst/>
              <a:cxnLst/>
              <a:rect l="l" t="t" r="r" b="b"/>
              <a:pathLst>
                <a:path w="657859" h="718185">
                  <a:moveTo>
                    <a:pt x="657553" y="697261"/>
                  </a:moveTo>
                  <a:lnTo>
                    <a:pt x="657553" y="701249"/>
                  </a:lnTo>
                  <a:lnTo>
                    <a:pt x="657553" y="701841"/>
                  </a:lnTo>
                  <a:lnTo>
                    <a:pt x="657507" y="702437"/>
                  </a:lnTo>
                  <a:lnTo>
                    <a:pt x="603932" y="717085"/>
                  </a:lnTo>
                  <a:lnTo>
                    <a:pt x="560493" y="717604"/>
                  </a:lnTo>
                  <a:lnTo>
                    <a:pt x="507490" y="713050"/>
                  </a:lnTo>
                  <a:lnTo>
                    <a:pt x="444885" y="699703"/>
                  </a:lnTo>
                  <a:lnTo>
                    <a:pt x="386562" y="678117"/>
                  </a:lnTo>
                  <a:lnTo>
                    <a:pt x="321263" y="640249"/>
                  </a:lnTo>
                  <a:lnTo>
                    <a:pt x="264388" y="590528"/>
                  </a:lnTo>
                  <a:lnTo>
                    <a:pt x="229728" y="548518"/>
                  </a:lnTo>
                  <a:lnTo>
                    <a:pt x="202753" y="505383"/>
                  </a:lnTo>
                  <a:lnTo>
                    <a:pt x="182533" y="462233"/>
                  </a:lnTo>
                  <a:lnTo>
                    <a:pt x="168142" y="420179"/>
                  </a:lnTo>
                  <a:lnTo>
                    <a:pt x="158652" y="380332"/>
                  </a:lnTo>
                  <a:lnTo>
                    <a:pt x="153135" y="343801"/>
                  </a:lnTo>
                  <a:lnTo>
                    <a:pt x="7434" y="343801"/>
                  </a:lnTo>
                  <a:lnTo>
                    <a:pt x="3471" y="341165"/>
                  </a:lnTo>
                  <a:lnTo>
                    <a:pt x="0" y="333023"/>
                  </a:lnTo>
                  <a:lnTo>
                    <a:pt x="825" y="328298"/>
                  </a:lnTo>
                  <a:lnTo>
                    <a:pt x="305983" y="1259"/>
                  </a:lnTo>
                  <a:lnTo>
                    <a:pt x="308871" y="0"/>
                  </a:lnTo>
                  <a:lnTo>
                    <a:pt x="314915" y="0"/>
                  </a:lnTo>
                  <a:lnTo>
                    <a:pt x="317803" y="1259"/>
                  </a:lnTo>
                  <a:lnTo>
                    <a:pt x="622976" y="328298"/>
                  </a:lnTo>
                  <a:lnTo>
                    <a:pt x="623803" y="333023"/>
                  </a:lnTo>
                  <a:lnTo>
                    <a:pt x="620330" y="341164"/>
                  </a:lnTo>
                  <a:lnTo>
                    <a:pt x="616367" y="343801"/>
                  </a:lnTo>
                  <a:lnTo>
                    <a:pt x="444350" y="343801"/>
                  </a:lnTo>
                  <a:lnTo>
                    <a:pt x="447809" y="390256"/>
                  </a:lnTo>
                  <a:lnTo>
                    <a:pt x="456290" y="435384"/>
                  </a:lnTo>
                  <a:lnTo>
                    <a:pt x="469760" y="479045"/>
                  </a:lnTo>
                  <a:lnTo>
                    <a:pt x="488187" y="521103"/>
                  </a:lnTo>
                  <a:lnTo>
                    <a:pt x="519970" y="573396"/>
                  </a:lnTo>
                  <a:lnTo>
                    <a:pt x="555157" y="615920"/>
                  </a:lnTo>
                  <a:lnTo>
                    <a:pt x="590823" y="649340"/>
                  </a:lnTo>
                  <a:lnTo>
                    <a:pt x="624043" y="674324"/>
                  </a:lnTo>
                  <a:lnTo>
                    <a:pt x="655423" y="693517"/>
                  </a:lnTo>
                  <a:lnTo>
                    <a:pt x="657553" y="6972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10235920" y="2251783"/>
              <a:ext cx="2229485" cy="926465"/>
            </a:xfrm>
            <a:custGeom>
              <a:avLst/>
              <a:gdLst/>
              <a:ahLst/>
              <a:cxnLst/>
              <a:rect l="l" t="t" r="r" b="b"/>
              <a:pathLst>
                <a:path w="2229484" h="926464">
                  <a:moveTo>
                    <a:pt x="2167177" y="926281"/>
                  </a:moveTo>
                  <a:lnTo>
                    <a:pt x="61872" y="926281"/>
                  </a:lnTo>
                  <a:lnTo>
                    <a:pt x="50910" y="920429"/>
                  </a:lnTo>
                  <a:lnTo>
                    <a:pt x="19212" y="888731"/>
                  </a:lnTo>
                  <a:lnTo>
                    <a:pt x="2217" y="847700"/>
                  </a:lnTo>
                  <a:lnTo>
                    <a:pt x="0" y="825286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3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114694" y="0"/>
                  </a:lnTo>
                  <a:lnTo>
                    <a:pt x="2158456" y="8704"/>
                  </a:lnTo>
                  <a:lnTo>
                    <a:pt x="2195556" y="33493"/>
                  </a:lnTo>
                  <a:lnTo>
                    <a:pt x="2220345" y="70593"/>
                  </a:lnTo>
                  <a:lnTo>
                    <a:pt x="2229050" y="114355"/>
                  </a:lnTo>
                  <a:lnTo>
                    <a:pt x="2229050" y="825286"/>
                  </a:lnTo>
                  <a:lnTo>
                    <a:pt x="2220345" y="869049"/>
                  </a:lnTo>
                  <a:lnTo>
                    <a:pt x="2195556" y="906148"/>
                  </a:lnTo>
                  <a:lnTo>
                    <a:pt x="2167177" y="926281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/>
          <p:cNvSpPr txBox="1"/>
          <p:nvPr/>
        </p:nvSpPr>
        <p:spPr>
          <a:xfrm>
            <a:off x="10305412" y="2269730"/>
            <a:ext cx="2090420" cy="86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 indent="-635">
              <a:lnSpc>
                <a:spcPct val="114599"/>
              </a:lnSpc>
              <a:spcBef>
                <a:spcPts val="100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5">
                <a:latin typeface="Lucida Sans Unicode"/>
                <a:cs typeface="Lucida Sans Unicode"/>
              </a:rPr>
              <a:t>u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25">
                <a:latin typeface="Lucida Sans Unicode"/>
                <a:cs typeface="Lucida Sans Unicode"/>
              </a:rPr>
              <a:t>t 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0">
                <a:latin typeface="Lucida Sans Unicode"/>
                <a:cs typeface="Lucida Sans Unicode"/>
              </a:rPr>
              <a:t>h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30">
                <a:latin typeface="Lucida Sans Unicode"/>
                <a:cs typeface="Lucida Sans Unicode"/>
              </a:rPr>
              <a:t>s  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45">
                <a:latin typeface="Lucida Sans Unicode"/>
                <a:cs typeface="Lucida Sans Unicode"/>
              </a:rPr>
              <a:t>li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>
                <a:latin typeface="Lucida Sans Unicode"/>
                <a:cs typeface="Lucida Sans Unicode"/>
              </a:rPr>
              <a:t>r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35">
                <a:latin typeface="Lucida Sans Unicode"/>
                <a:cs typeface="Lucida Sans Unicode"/>
              </a:rPr>
              <a:t>ff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30">
                <a:latin typeface="Lucida Sans Unicode"/>
                <a:cs typeface="Lucida Sans Unicode"/>
              </a:rPr>
              <a:t>s  </a:t>
            </a:r>
            <a:r>
              <a:rPr dirty="0" sz="1200" spc="-25">
                <a:latin typeface="Lucida Sans Unicode"/>
                <a:cs typeface="Lucida Sans Unicode"/>
              </a:rPr>
              <a:t>boutons.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98276" y="481963"/>
            <a:ext cx="11787505" cy="1034415"/>
            <a:chOff x="498276" y="481963"/>
            <a:chExt cx="11787505" cy="1034415"/>
          </a:xfrm>
        </p:grpSpPr>
        <p:sp>
          <p:nvSpPr>
            <p:cNvPr id="3" name="object 3"/>
            <p:cNvSpPr/>
            <p:nvPr/>
          </p:nvSpPr>
          <p:spPr>
            <a:xfrm>
              <a:off x="498276" y="481963"/>
              <a:ext cx="11787505" cy="1034415"/>
            </a:xfrm>
            <a:custGeom>
              <a:avLst/>
              <a:gdLst/>
              <a:ahLst/>
              <a:cxnLst/>
              <a:rect l="l" t="t" r="r" b="b"/>
              <a:pathLst>
                <a:path w="11787505" h="1034415">
                  <a:moveTo>
                    <a:pt x="11310864" y="1034288"/>
                  </a:moveTo>
                  <a:lnTo>
                    <a:pt x="476482" y="1034288"/>
                  </a:lnTo>
                  <a:lnTo>
                    <a:pt x="429387" y="1031957"/>
                  </a:lnTo>
                  <a:lnTo>
                    <a:pt x="383091" y="1025048"/>
                  </a:lnTo>
                  <a:lnTo>
                    <a:pt x="337904" y="1013692"/>
                  </a:lnTo>
                  <a:lnTo>
                    <a:pt x="294140" y="998018"/>
                  </a:lnTo>
                  <a:lnTo>
                    <a:pt x="252111" y="978155"/>
                  </a:lnTo>
                  <a:lnTo>
                    <a:pt x="212129" y="954234"/>
                  </a:lnTo>
                  <a:lnTo>
                    <a:pt x="174507" y="926382"/>
                  </a:lnTo>
                  <a:lnTo>
                    <a:pt x="139558" y="894730"/>
                  </a:lnTo>
                  <a:lnTo>
                    <a:pt x="107906" y="859780"/>
                  </a:lnTo>
                  <a:lnTo>
                    <a:pt x="80054" y="822159"/>
                  </a:lnTo>
                  <a:lnTo>
                    <a:pt x="56132" y="782177"/>
                  </a:lnTo>
                  <a:lnTo>
                    <a:pt x="36270" y="740148"/>
                  </a:lnTo>
                  <a:lnTo>
                    <a:pt x="20596" y="696384"/>
                  </a:lnTo>
                  <a:lnTo>
                    <a:pt x="9240" y="651197"/>
                  </a:lnTo>
                  <a:lnTo>
                    <a:pt x="2331" y="604900"/>
                  </a:lnTo>
                  <a:lnTo>
                    <a:pt x="0" y="557806"/>
                  </a:lnTo>
                  <a:lnTo>
                    <a:pt x="0" y="476482"/>
                  </a:lnTo>
                  <a:lnTo>
                    <a:pt x="2331" y="429387"/>
                  </a:lnTo>
                  <a:lnTo>
                    <a:pt x="9240" y="383091"/>
                  </a:lnTo>
                  <a:lnTo>
                    <a:pt x="20596" y="337904"/>
                  </a:lnTo>
                  <a:lnTo>
                    <a:pt x="36270" y="294140"/>
                  </a:lnTo>
                  <a:lnTo>
                    <a:pt x="56132" y="252111"/>
                  </a:lnTo>
                  <a:lnTo>
                    <a:pt x="80054" y="212129"/>
                  </a:lnTo>
                  <a:lnTo>
                    <a:pt x="107906" y="174507"/>
                  </a:lnTo>
                  <a:lnTo>
                    <a:pt x="139558" y="139558"/>
                  </a:lnTo>
                  <a:lnTo>
                    <a:pt x="174507" y="107906"/>
                  </a:lnTo>
                  <a:lnTo>
                    <a:pt x="212129" y="80054"/>
                  </a:lnTo>
                  <a:lnTo>
                    <a:pt x="252111" y="56132"/>
                  </a:lnTo>
                  <a:lnTo>
                    <a:pt x="294140" y="36270"/>
                  </a:lnTo>
                  <a:lnTo>
                    <a:pt x="337904" y="20596"/>
                  </a:lnTo>
                  <a:lnTo>
                    <a:pt x="383091" y="9240"/>
                  </a:lnTo>
                  <a:lnTo>
                    <a:pt x="429387" y="2331"/>
                  </a:lnTo>
                  <a:lnTo>
                    <a:pt x="476482" y="0"/>
                  </a:lnTo>
                  <a:lnTo>
                    <a:pt x="11310864" y="0"/>
                  </a:lnTo>
                  <a:lnTo>
                    <a:pt x="11357958" y="2331"/>
                  </a:lnTo>
                  <a:lnTo>
                    <a:pt x="11404254" y="9240"/>
                  </a:lnTo>
                  <a:lnTo>
                    <a:pt x="11449441" y="20596"/>
                  </a:lnTo>
                  <a:lnTo>
                    <a:pt x="11493205" y="36270"/>
                  </a:lnTo>
                  <a:lnTo>
                    <a:pt x="11535234" y="56132"/>
                  </a:lnTo>
                  <a:lnTo>
                    <a:pt x="11575216" y="80054"/>
                  </a:lnTo>
                  <a:lnTo>
                    <a:pt x="11612838" y="107906"/>
                  </a:lnTo>
                  <a:lnTo>
                    <a:pt x="11647787" y="139558"/>
                  </a:lnTo>
                  <a:lnTo>
                    <a:pt x="11679439" y="174507"/>
                  </a:lnTo>
                  <a:lnTo>
                    <a:pt x="11707291" y="212129"/>
                  </a:lnTo>
                  <a:lnTo>
                    <a:pt x="11731213" y="252111"/>
                  </a:lnTo>
                  <a:lnTo>
                    <a:pt x="11751075" y="294140"/>
                  </a:lnTo>
                  <a:lnTo>
                    <a:pt x="11766750" y="337904"/>
                  </a:lnTo>
                  <a:lnTo>
                    <a:pt x="11778106" y="383091"/>
                  </a:lnTo>
                  <a:lnTo>
                    <a:pt x="11785014" y="429387"/>
                  </a:lnTo>
                  <a:lnTo>
                    <a:pt x="11787346" y="476482"/>
                  </a:lnTo>
                  <a:lnTo>
                    <a:pt x="11787346" y="557806"/>
                  </a:lnTo>
                  <a:lnTo>
                    <a:pt x="11785014" y="604900"/>
                  </a:lnTo>
                  <a:lnTo>
                    <a:pt x="11778106" y="651197"/>
                  </a:lnTo>
                  <a:lnTo>
                    <a:pt x="11766750" y="696384"/>
                  </a:lnTo>
                  <a:lnTo>
                    <a:pt x="11751075" y="740148"/>
                  </a:lnTo>
                  <a:lnTo>
                    <a:pt x="11731213" y="782177"/>
                  </a:lnTo>
                  <a:lnTo>
                    <a:pt x="11707291" y="822159"/>
                  </a:lnTo>
                  <a:lnTo>
                    <a:pt x="11679439" y="859780"/>
                  </a:lnTo>
                  <a:lnTo>
                    <a:pt x="11647787" y="894730"/>
                  </a:lnTo>
                  <a:lnTo>
                    <a:pt x="11612838" y="926382"/>
                  </a:lnTo>
                  <a:lnTo>
                    <a:pt x="11575216" y="954234"/>
                  </a:lnTo>
                  <a:lnTo>
                    <a:pt x="11535234" y="978155"/>
                  </a:lnTo>
                  <a:lnTo>
                    <a:pt x="11493205" y="998018"/>
                  </a:lnTo>
                  <a:lnTo>
                    <a:pt x="11449441" y="1013692"/>
                  </a:lnTo>
                  <a:lnTo>
                    <a:pt x="11404254" y="1025048"/>
                  </a:lnTo>
                  <a:lnTo>
                    <a:pt x="11357958" y="1031957"/>
                  </a:lnTo>
                  <a:lnTo>
                    <a:pt x="11310864" y="1034288"/>
                  </a:lnTo>
                  <a:close/>
                </a:path>
              </a:pathLst>
            </a:custGeom>
            <a:solidFill>
              <a:srgbClr val="CCD1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05243" y="786075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30" h="405765">
                  <a:moveTo>
                    <a:pt x="2146678" y="405248"/>
                  </a:moveTo>
                  <a:lnTo>
                    <a:pt x="48951" y="405248"/>
                  </a:lnTo>
                  <a:lnTo>
                    <a:pt x="33494" y="392573"/>
                  </a:lnTo>
                  <a:lnTo>
                    <a:pt x="19213" y="375156"/>
                  </a:lnTo>
                  <a:lnTo>
                    <a:pt x="8704" y="355474"/>
                  </a:lnTo>
                  <a:lnTo>
                    <a:pt x="2217" y="334125"/>
                  </a:lnTo>
                  <a:lnTo>
                    <a:pt x="0" y="311711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3"/>
                  </a:lnTo>
                  <a:lnTo>
                    <a:pt x="70593" y="8704"/>
                  </a:lnTo>
                  <a:lnTo>
                    <a:pt x="114352" y="0"/>
                  </a:lnTo>
                  <a:lnTo>
                    <a:pt x="2081279" y="0"/>
                  </a:lnTo>
                  <a:lnTo>
                    <a:pt x="2125037" y="8704"/>
                  </a:lnTo>
                  <a:lnTo>
                    <a:pt x="2162136" y="33493"/>
                  </a:lnTo>
                  <a:lnTo>
                    <a:pt x="2186926" y="70593"/>
                  </a:lnTo>
                  <a:lnTo>
                    <a:pt x="2195631" y="114355"/>
                  </a:lnTo>
                  <a:lnTo>
                    <a:pt x="2195631" y="311711"/>
                  </a:lnTo>
                  <a:lnTo>
                    <a:pt x="2186926" y="355474"/>
                  </a:lnTo>
                  <a:lnTo>
                    <a:pt x="2162136" y="392573"/>
                  </a:lnTo>
                  <a:lnTo>
                    <a:pt x="2146678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1666975" y="886969"/>
            <a:ext cx="67246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79164" y="790836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8"/>
                </a:moveTo>
                <a:lnTo>
                  <a:pt x="48951" y="405248"/>
                </a:lnTo>
                <a:lnTo>
                  <a:pt x="33494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2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5" y="0"/>
                </a:lnTo>
                <a:lnTo>
                  <a:pt x="2125037" y="8704"/>
                </a:lnTo>
                <a:lnTo>
                  <a:pt x="2162137" y="33494"/>
                </a:lnTo>
                <a:lnTo>
                  <a:pt x="2186926" y="70593"/>
                </a:lnTo>
                <a:lnTo>
                  <a:pt x="2195631" y="114355"/>
                </a:lnTo>
                <a:lnTo>
                  <a:pt x="2195631" y="311712"/>
                </a:lnTo>
                <a:lnTo>
                  <a:pt x="2186926" y="355474"/>
                </a:lnTo>
                <a:lnTo>
                  <a:pt x="2162137" y="392574"/>
                </a:lnTo>
                <a:lnTo>
                  <a:pt x="2146679" y="405248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808051" y="891730"/>
            <a:ext cx="5384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-60">
                <a:latin typeface="Lucida Sans Unicode"/>
                <a:cs typeface="Lucida Sans Unicode"/>
              </a:rPr>
              <a:t>X</a:t>
            </a: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15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90453" y="790836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8"/>
                </a:moveTo>
                <a:lnTo>
                  <a:pt x="48951" y="405248"/>
                </a:lnTo>
                <a:lnTo>
                  <a:pt x="33493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2"/>
                </a:lnTo>
                <a:lnTo>
                  <a:pt x="0" y="114355"/>
                </a:lnTo>
                <a:lnTo>
                  <a:pt x="8704" y="70593"/>
                </a:lnTo>
                <a:lnTo>
                  <a:pt x="33493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4" y="0"/>
                </a:lnTo>
                <a:lnTo>
                  <a:pt x="2125037" y="8704"/>
                </a:lnTo>
                <a:lnTo>
                  <a:pt x="2162137" y="33494"/>
                </a:lnTo>
                <a:lnTo>
                  <a:pt x="2186926" y="70593"/>
                </a:lnTo>
                <a:lnTo>
                  <a:pt x="2195630" y="114355"/>
                </a:lnTo>
                <a:lnTo>
                  <a:pt x="2195630" y="311712"/>
                </a:lnTo>
                <a:lnTo>
                  <a:pt x="2186926" y="355474"/>
                </a:lnTo>
                <a:lnTo>
                  <a:pt x="2162137" y="392574"/>
                </a:lnTo>
                <a:lnTo>
                  <a:pt x="2146679" y="405248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986451" y="891730"/>
            <a:ext cx="196405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0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0">
                <a:latin typeface="Lucida Sans Unicode"/>
                <a:cs typeface="Lucida Sans Unicode"/>
              </a:rPr>
              <a:t>h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01744" y="790836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8"/>
                </a:moveTo>
                <a:lnTo>
                  <a:pt x="48951" y="405248"/>
                </a:lnTo>
                <a:lnTo>
                  <a:pt x="33493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3"/>
                </a:lnTo>
                <a:lnTo>
                  <a:pt x="0" y="114354"/>
                </a:lnTo>
                <a:lnTo>
                  <a:pt x="8704" y="70593"/>
                </a:lnTo>
                <a:lnTo>
                  <a:pt x="33493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4" y="0"/>
                </a:lnTo>
                <a:lnTo>
                  <a:pt x="2125037" y="8704"/>
                </a:lnTo>
                <a:lnTo>
                  <a:pt x="2162137" y="33494"/>
                </a:lnTo>
                <a:lnTo>
                  <a:pt x="2186925" y="70593"/>
                </a:lnTo>
                <a:lnTo>
                  <a:pt x="2195630" y="114354"/>
                </a:lnTo>
                <a:lnTo>
                  <a:pt x="2195630" y="311713"/>
                </a:lnTo>
                <a:lnTo>
                  <a:pt x="2186925" y="355474"/>
                </a:lnTo>
                <a:lnTo>
                  <a:pt x="2162137" y="392574"/>
                </a:lnTo>
                <a:lnTo>
                  <a:pt x="2146679" y="405248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544268" y="891730"/>
            <a:ext cx="6711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65">
                <a:latin typeface="Lucida Sans Unicode"/>
                <a:cs typeface="Lucida Sans Unicode"/>
              </a:rPr>
              <a:t>À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09430" y="1663855"/>
            <a:ext cx="10398760" cy="4573905"/>
            <a:chOff x="1309430" y="1663855"/>
            <a:chExt cx="10398760" cy="4573905"/>
          </a:xfrm>
        </p:grpSpPr>
        <p:sp>
          <p:nvSpPr>
            <p:cNvPr id="13" name="object 13"/>
            <p:cNvSpPr/>
            <p:nvPr/>
          </p:nvSpPr>
          <p:spPr>
            <a:xfrm>
              <a:off x="1309430" y="1663855"/>
              <a:ext cx="10398760" cy="4573905"/>
            </a:xfrm>
            <a:custGeom>
              <a:avLst/>
              <a:gdLst/>
              <a:ahLst/>
              <a:cxnLst/>
              <a:rect l="l" t="t" r="r" b="b"/>
              <a:pathLst>
                <a:path w="10398760" h="4573905">
                  <a:moveTo>
                    <a:pt x="10293346" y="4573516"/>
                  </a:moveTo>
                  <a:lnTo>
                    <a:pt x="105293" y="4573516"/>
                  </a:lnTo>
                  <a:lnTo>
                    <a:pt x="91941" y="4572195"/>
                  </a:lnTo>
                  <a:lnTo>
                    <a:pt x="50911" y="4555199"/>
                  </a:lnTo>
                  <a:lnTo>
                    <a:pt x="19213" y="4523501"/>
                  </a:lnTo>
                  <a:lnTo>
                    <a:pt x="2217" y="4482470"/>
                  </a:lnTo>
                  <a:lnTo>
                    <a:pt x="0" y="4460056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3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10284283" y="0"/>
                  </a:lnTo>
                  <a:lnTo>
                    <a:pt x="10328045" y="8704"/>
                  </a:lnTo>
                  <a:lnTo>
                    <a:pt x="10365145" y="33493"/>
                  </a:lnTo>
                  <a:lnTo>
                    <a:pt x="10389934" y="70593"/>
                  </a:lnTo>
                  <a:lnTo>
                    <a:pt x="10398639" y="114355"/>
                  </a:lnTo>
                  <a:lnTo>
                    <a:pt x="10398639" y="4460056"/>
                  </a:lnTo>
                  <a:lnTo>
                    <a:pt x="10389934" y="4503818"/>
                  </a:lnTo>
                  <a:lnTo>
                    <a:pt x="10365145" y="4540918"/>
                  </a:lnTo>
                  <a:lnTo>
                    <a:pt x="10328045" y="4565707"/>
                  </a:lnTo>
                  <a:lnTo>
                    <a:pt x="10293346" y="4573516"/>
                  </a:lnTo>
                  <a:close/>
                </a:path>
              </a:pathLst>
            </a:custGeom>
            <a:solidFill>
              <a:srgbClr val="CCD1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433309" y="3722267"/>
              <a:ext cx="57785" cy="2363470"/>
            </a:xfrm>
            <a:custGeom>
              <a:avLst/>
              <a:gdLst/>
              <a:ahLst/>
              <a:cxnLst/>
              <a:rect l="l" t="t" r="r" b="b"/>
              <a:pathLst>
                <a:path w="57784" h="2363470">
                  <a:moveTo>
                    <a:pt x="57175" y="2330970"/>
                  </a:moveTo>
                  <a:lnTo>
                    <a:pt x="32385" y="2306167"/>
                  </a:lnTo>
                  <a:lnTo>
                    <a:pt x="24803" y="2306167"/>
                  </a:lnTo>
                  <a:lnTo>
                    <a:pt x="0" y="2330970"/>
                  </a:lnTo>
                  <a:lnTo>
                    <a:pt x="0" y="2338552"/>
                  </a:lnTo>
                  <a:lnTo>
                    <a:pt x="24803" y="2363355"/>
                  </a:lnTo>
                  <a:lnTo>
                    <a:pt x="32385" y="2363355"/>
                  </a:lnTo>
                  <a:lnTo>
                    <a:pt x="57175" y="2338552"/>
                  </a:lnTo>
                  <a:lnTo>
                    <a:pt x="57175" y="2334755"/>
                  </a:lnTo>
                  <a:lnTo>
                    <a:pt x="57175" y="2330970"/>
                  </a:lnTo>
                  <a:close/>
                </a:path>
                <a:path w="57784" h="2363470">
                  <a:moveTo>
                    <a:pt x="57175" y="1702015"/>
                  </a:moveTo>
                  <a:lnTo>
                    <a:pt x="32385" y="1677212"/>
                  </a:lnTo>
                  <a:lnTo>
                    <a:pt x="24803" y="1677212"/>
                  </a:lnTo>
                  <a:lnTo>
                    <a:pt x="0" y="1702015"/>
                  </a:lnTo>
                  <a:lnTo>
                    <a:pt x="0" y="1709597"/>
                  </a:lnTo>
                  <a:lnTo>
                    <a:pt x="24803" y="1734388"/>
                  </a:lnTo>
                  <a:lnTo>
                    <a:pt x="32385" y="1734388"/>
                  </a:lnTo>
                  <a:lnTo>
                    <a:pt x="57175" y="1709597"/>
                  </a:lnTo>
                  <a:lnTo>
                    <a:pt x="57175" y="1705800"/>
                  </a:lnTo>
                  <a:lnTo>
                    <a:pt x="57175" y="1702015"/>
                  </a:lnTo>
                  <a:close/>
                </a:path>
                <a:path w="57784" h="2363470">
                  <a:moveTo>
                    <a:pt x="57175" y="1282712"/>
                  </a:moveTo>
                  <a:lnTo>
                    <a:pt x="32385" y="1257909"/>
                  </a:lnTo>
                  <a:lnTo>
                    <a:pt x="24803" y="1257909"/>
                  </a:lnTo>
                  <a:lnTo>
                    <a:pt x="0" y="1282712"/>
                  </a:lnTo>
                  <a:lnTo>
                    <a:pt x="0" y="1290294"/>
                  </a:lnTo>
                  <a:lnTo>
                    <a:pt x="24803" y="1315085"/>
                  </a:lnTo>
                  <a:lnTo>
                    <a:pt x="32385" y="1315085"/>
                  </a:lnTo>
                  <a:lnTo>
                    <a:pt x="57175" y="1290294"/>
                  </a:lnTo>
                  <a:lnTo>
                    <a:pt x="57175" y="1286497"/>
                  </a:lnTo>
                  <a:lnTo>
                    <a:pt x="57175" y="1282712"/>
                  </a:lnTo>
                  <a:close/>
                </a:path>
                <a:path w="57784" h="2363470">
                  <a:moveTo>
                    <a:pt x="57175" y="653757"/>
                  </a:moveTo>
                  <a:lnTo>
                    <a:pt x="32385" y="628954"/>
                  </a:lnTo>
                  <a:lnTo>
                    <a:pt x="24803" y="628954"/>
                  </a:lnTo>
                  <a:lnTo>
                    <a:pt x="0" y="653757"/>
                  </a:lnTo>
                  <a:lnTo>
                    <a:pt x="0" y="661339"/>
                  </a:lnTo>
                  <a:lnTo>
                    <a:pt x="24803" y="686130"/>
                  </a:lnTo>
                  <a:lnTo>
                    <a:pt x="32385" y="686130"/>
                  </a:lnTo>
                  <a:lnTo>
                    <a:pt x="57175" y="661339"/>
                  </a:lnTo>
                  <a:lnTo>
                    <a:pt x="57175" y="657542"/>
                  </a:lnTo>
                  <a:lnTo>
                    <a:pt x="57175" y="653757"/>
                  </a:lnTo>
                  <a:close/>
                </a:path>
                <a:path w="57784" h="2363470">
                  <a:moveTo>
                    <a:pt x="57175" y="444093"/>
                  </a:moveTo>
                  <a:lnTo>
                    <a:pt x="32385" y="419303"/>
                  </a:lnTo>
                  <a:lnTo>
                    <a:pt x="24803" y="419303"/>
                  </a:lnTo>
                  <a:lnTo>
                    <a:pt x="0" y="444093"/>
                  </a:lnTo>
                  <a:lnTo>
                    <a:pt x="0" y="451675"/>
                  </a:lnTo>
                  <a:lnTo>
                    <a:pt x="24803" y="476478"/>
                  </a:lnTo>
                  <a:lnTo>
                    <a:pt x="32385" y="476478"/>
                  </a:lnTo>
                  <a:lnTo>
                    <a:pt x="57175" y="451675"/>
                  </a:lnTo>
                  <a:lnTo>
                    <a:pt x="57175" y="447890"/>
                  </a:lnTo>
                  <a:lnTo>
                    <a:pt x="57175" y="444093"/>
                  </a:lnTo>
                  <a:close/>
                </a:path>
                <a:path w="57784" h="2363470">
                  <a:moveTo>
                    <a:pt x="57175" y="24790"/>
                  </a:moveTo>
                  <a:lnTo>
                    <a:pt x="32385" y="0"/>
                  </a:lnTo>
                  <a:lnTo>
                    <a:pt x="24803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803" y="57175"/>
                  </a:lnTo>
                  <a:lnTo>
                    <a:pt x="32385" y="57175"/>
                  </a:lnTo>
                  <a:lnTo>
                    <a:pt x="57175" y="32372"/>
                  </a:lnTo>
                  <a:lnTo>
                    <a:pt x="57175" y="28587"/>
                  </a:lnTo>
                  <a:lnTo>
                    <a:pt x="57175" y="247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1334848" y="1929573"/>
            <a:ext cx="10336530" cy="4218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6360">
              <a:lnSpc>
                <a:spcPct val="114599"/>
              </a:lnSpc>
              <a:spcBef>
                <a:spcPts val="100"/>
              </a:spcBef>
            </a:pPr>
            <a:r>
              <a:rPr dirty="0" sz="1200" spc="-5" b="1">
                <a:latin typeface="Tahoma"/>
                <a:cs typeface="Tahoma"/>
              </a:rPr>
              <a:t>Objectif</a:t>
            </a:r>
            <a:r>
              <a:rPr dirty="0" sz="1200" spc="-35" b="1">
                <a:latin typeface="Tahoma"/>
                <a:cs typeface="Tahoma"/>
              </a:rPr>
              <a:t> </a:t>
            </a:r>
            <a:r>
              <a:rPr dirty="0" sz="1200" spc="-60">
                <a:latin typeface="Lucida Sans Unicode"/>
                <a:cs typeface="Lucida Sans Unicode"/>
              </a:rPr>
              <a:t>: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L’objectif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ce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projet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est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présenter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une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édition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numérique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et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enrichie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du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roman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 i="1">
                <a:latin typeface="Trebuchet MS"/>
                <a:cs typeface="Trebuchet MS"/>
              </a:rPr>
              <a:t>Allah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-10" i="1">
                <a:latin typeface="Trebuchet MS"/>
                <a:cs typeface="Trebuchet MS"/>
              </a:rPr>
              <a:t>n'est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30" i="1">
                <a:latin typeface="Trebuchet MS"/>
                <a:cs typeface="Trebuchet MS"/>
              </a:rPr>
              <a:t>pas</a:t>
            </a:r>
            <a:r>
              <a:rPr dirty="0" sz="1200" spc="-40" i="1">
                <a:latin typeface="Trebuchet MS"/>
                <a:cs typeface="Trebuchet MS"/>
              </a:rPr>
              <a:t> </a:t>
            </a:r>
            <a:r>
              <a:rPr dirty="0" sz="1200" spc="-25" i="1">
                <a:latin typeface="Trebuchet MS"/>
                <a:cs typeface="Trebuchet MS"/>
              </a:rPr>
              <a:t>obligé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d'Ahmadou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Kourouma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et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du </a:t>
            </a:r>
            <a:r>
              <a:rPr dirty="0" sz="1200" spc="-1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roman </a:t>
            </a:r>
            <a:r>
              <a:rPr dirty="0" sz="1200" spc="10" i="1">
                <a:latin typeface="Trebuchet MS"/>
                <a:cs typeface="Trebuchet MS"/>
              </a:rPr>
              <a:t>Sozaboy </a:t>
            </a:r>
            <a:r>
              <a:rPr dirty="0" sz="1200" spc="-70" i="1">
                <a:latin typeface="Trebuchet MS"/>
                <a:cs typeface="Trebuchet MS"/>
              </a:rPr>
              <a:t>(Pétit </a:t>
            </a:r>
            <a:r>
              <a:rPr dirty="0" sz="1200" spc="-35" i="1">
                <a:latin typeface="Trebuchet MS"/>
                <a:cs typeface="Trebuchet MS"/>
              </a:rPr>
              <a:t>minitaire)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Ken </a:t>
            </a:r>
            <a:r>
              <a:rPr dirty="0" sz="1200" spc="-35">
                <a:latin typeface="Lucida Sans Unicode"/>
                <a:cs typeface="Lucida Sans Unicode"/>
              </a:rPr>
              <a:t>Saro-Wiwa. </a:t>
            </a:r>
            <a:r>
              <a:rPr dirty="0" sz="1200" spc="-10">
                <a:latin typeface="Lucida Sans Unicode"/>
                <a:cs typeface="Lucida Sans Unicode"/>
              </a:rPr>
              <a:t>Le </a:t>
            </a:r>
            <a:r>
              <a:rPr dirty="0" sz="1200" spc="-20">
                <a:latin typeface="Lucida Sans Unicode"/>
                <a:cs typeface="Lucida Sans Unicode"/>
              </a:rPr>
              <a:t>projet éditorial </a:t>
            </a:r>
            <a:r>
              <a:rPr dirty="0" sz="1200" spc="5">
                <a:latin typeface="Lucida Sans Unicode"/>
                <a:cs typeface="Lucida Sans Unicode"/>
              </a:rPr>
              <a:t>a </a:t>
            </a:r>
            <a:r>
              <a:rPr dirty="0" sz="1200" spc="-15">
                <a:latin typeface="Lucida Sans Unicode"/>
                <a:cs typeface="Lucida Sans Unicode"/>
              </a:rPr>
              <a:t>pour </a:t>
            </a:r>
            <a:r>
              <a:rPr dirty="0" sz="1200" spc="-30">
                <a:latin typeface="Lucida Sans Unicode"/>
                <a:cs typeface="Lucida Sans Unicode"/>
              </a:rPr>
              <a:t>objectif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valoriser </a:t>
            </a:r>
            <a:r>
              <a:rPr dirty="0" sz="1200" spc="-25">
                <a:latin typeface="Lucida Sans Unicode"/>
                <a:cs typeface="Lucida Sans Unicode"/>
              </a:rPr>
              <a:t>les </a:t>
            </a:r>
            <a:r>
              <a:rPr dirty="0" sz="1200" spc="-15">
                <a:latin typeface="Lucida Sans Unicode"/>
                <a:cs typeface="Lucida Sans Unicode"/>
              </a:rPr>
              <a:t>recherches </a:t>
            </a:r>
            <a:r>
              <a:rPr dirty="0" sz="1200" spc="-10">
                <a:latin typeface="Lucida Sans Unicode"/>
                <a:cs typeface="Lucida Sans Unicode"/>
              </a:rPr>
              <a:t>menées </a:t>
            </a:r>
            <a:r>
              <a:rPr dirty="0" sz="1200" spc="-20">
                <a:latin typeface="Lucida Sans Unicode"/>
                <a:cs typeface="Lucida Sans Unicode"/>
              </a:rPr>
              <a:t>sur quelques </a:t>
            </a:r>
            <a:r>
              <a:rPr dirty="0" sz="1200" spc="-25">
                <a:latin typeface="Lucida Sans Unicode"/>
                <a:cs typeface="Lucida Sans Unicode"/>
              </a:rPr>
              <a:t>aspects 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décrits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brièvement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ou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explicitement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dans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mémoire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littéraire,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notamment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à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travers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la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question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d’hybridité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langagière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et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les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marques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40">
                <a:latin typeface="Lucida Sans Unicode"/>
                <a:cs typeface="Lucida Sans Unicode"/>
              </a:rPr>
              <a:t>d’oralité. </a:t>
            </a:r>
            <a:r>
              <a:rPr dirty="0" sz="1200" spc="-35">
                <a:latin typeface="Lucida Sans Unicode"/>
                <a:cs typeface="Lucida Sans Unicode"/>
              </a:rPr>
              <a:t> Cible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60">
                <a:latin typeface="Lucida Sans Unicode"/>
                <a:cs typeface="Lucida Sans Unicode"/>
              </a:rPr>
              <a:t>: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ce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projet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numérique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vise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un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public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universitaire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qui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s’intéresserait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à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la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question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d’hybridité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langagière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dans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roman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0" i="1">
                <a:latin typeface="Trebuchet MS"/>
                <a:cs typeface="Trebuchet MS"/>
              </a:rPr>
              <a:t>Allah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n’est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30" i="1">
                <a:latin typeface="Trebuchet MS"/>
                <a:cs typeface="Trebuchet MS"/>
              </a:rPr>
              <a:t>pas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-25" i="1">
                <a:latin typeface="Trebuchet MS"/>
                <a:cs typeface="Trebuchet MS"/>
              </a:rPr>
              <a:t>obligé </a:t>
            </a:r>
            <a:r>
              <a:rPr dirty="0" sz="1200" spc="-20" i="1">
                <a:latin typeface="Trebuchet MS"/>
                <a:cs typeface="Trebuchet MS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Kourouma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mais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aussi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10" i="1">
                <a:latin typeface="Trebuchet MS"/>
                <a:cs typeface="Trebuchet MS"/>
              </a:rPr>
              <a:t>Sozaboy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(Pétit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-35" i="1">
                <a:latin typeface="Trebuchet MS"/>
                <a:cs typeface="Trebuchet MS"/>
              </a:rPr>
              <a:t>minitaire)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Ken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saro-wiwa.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200" spc="-15" b="1">
                <a:latin typeface="Tahoma"/>
                <a:cs typeface="Tahoma"/>
              </a:rPr>
              <a:t>Axes</a:t>
            </a:r>
            <a:r>
              <a:rPr dirty="0" sz="1200" spc="-60" b="1">
                <a:latin typeface="Tahoma"/>
                <a:cs typeface="Tahoma"/>
              </a:rPr>
              <a:t> </a:t>
            </a:r>
            <a:r>
              <a:rPr dirty="0" sz="1200" spc="5" b="1">
                <a:latin typeface="Tahoma"/>
                <a:cs typeface="Tahoma"/>
              </a:rPr>
              <a:t>éditoriaux</a:t>
            </a:r>
            <a:r>
              <a:rPr dirty="0" sz="1200" spc="229" b="1">
                <a:latin typeface="Tahoma"/>
                <a:cs typeface="Tahoma"/>
              </a:rPr>
              <a:t> </a:t>
            </a:r>
            <a:r>
              <a:rPr dirty="0" sz="1200" spc="-95" b="1">
                <a:latin typeface="Tahoma"/>
                <a:cs typeface="Tahoma"/>
              </a:rPr>
              <a:t>:</a:t>
            </a:r>
            <a:endParaRPr sz="1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350">
              <a:latin typeface="Tahoma"/>
              <a:cs typeface="Tahoma"/>
            </a:endParaRPr>
          </a:p>
          <a:p>
            <a:pPr marL="273050" marR="311150">
              <a:lnSpc>
                <a:spcPct val="114599"/>
              </a:lnSpc>
            </a:pPr>
            <a:r>
              <a:rPr dirty="0" sz="1200" spc="-20">
                <a:latin typeface="Lucida Sans Unicode"/>
                <a:cs typeface="Lucida Sans Unicode"/>
              </a:rPr>
              <a:t>Établissement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d'un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répertoire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lexicographique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où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se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trouvera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un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glossaire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termes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lexicaux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ou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d'expressions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idiomatiques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tirés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d'</a:t>
            </a:r>
            <a:r>
              <a:rPr dirty="0" sz="1200" spc="-30" i="1">
                <a:latin typeface="Trebuchet MS"/>
                <a:cs typeface="Trebuchet MS"/>
              </a:rPr>
              <a:t>Allah </a:t>
            </a:r>
            <a:r>
              <a:rPr dirty="0" sz="1200" spc="-25" i="1">
                <a:latin typeface="Trebuchet MS"/>
                <a:cs typeface="Trebuchet MS"/>
              </a:rPr>
              <a:t> </a:t>
            </a:r>
            <a:r>
              <a:rPr dirty="0" sz="1200" spc="-10" i="1">
                <a:latin typeface="Trebuchet MS"/>
                <a:cs typeface="Trebuchet MS"/>
              </a:rPr>
              <a:t>n'est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30" i="1">
                <a:latin typeface="Trebuchet MS"/>
                <a:cs typeface="Trebuchet MS"/>
              </a:rPr>
              <a:t>pas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-25" i="1">
                <a:latin typeface="Trebuchet MS"/>
                <a:cs typeface="Trebuchet MS"/>
              </a:rPr>
              <a:t>obligé</a:t>
            </a:r>
            <a:r>
              <a:rPr dirty="0" sz="1200" spc="270" i="1">
                <a:latin typeface="Trebuchet MS"/>
                <a:cs typeface="Trebuchet MS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et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10" i="1">
                <a:latin typeface="Trebuchet MS"/>
                <a:cs typeface="Trebuchet MS"/>
              </a:rPr>
              <a:t>Sozaboy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(Pétit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-40" i="1">
                <a:latin typeface="Trebuchet MS"/>
                <a:cs typeface="Trebuchet MS"/>
              </a:rPr>
              <a:t>minitaire)</a:t>
            </a:r>
            <a:r>
              <a:rPr dirty="0" sz="1200" spc="-40">
                <a:latin typeface="Lucida Sans Unicode"/>
                <a:cs typeface="Lucida Sans Unicode"/>
              </a:rPr>
              <a:t>.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0">
                <a:latin typeface="Lucida Sans Unicode"/>
                <a:cs typeface="Lucida Sans Unicode"/>
              </a:rPr>
              <a:t>plus,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nous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aurons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un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répertoire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proverbes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tirés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du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roman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 i="1">
                <a:latin typeface="Trebuchet MS"/>
                <a:cs typeface="Trebuchet MS"/>
              </a:rPr>
              <a:t>Allah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-10" i="1">
                <a:latin typeface="Trebuchet MS"/>
                <a:cs typeface="Trebuchet MS"/>
              </a:rPr>
              <a:t>n'est</a:t>
            </a:r>
            <a:r>
              <a:rPr dirty="0" sz="1200" spc="-45" i="1">
                <a:latin typeface="Trebuchet MS"/>
                <a:cs typeface="Trebuchet MS"/>
              </a:rPr>
              <a:t> </a:t>
            </a:r>
            <a:r>
              <a:rPr dirty="0" sz="1200" spc="30" i="1">
                <a:latin typeface="Trebuchet MS"/>
                <a:cs typeface="Trebuchet MS"/>
              </a:rPr>
              <a:t>pas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-30" i="1">
                <a:latin typeface="Trebuchet MS"/>
                <a:cs typeface="Trebuchet MS"/>
              </a:rPr>
              <a:t>obligé</a:t>
            </a:r>
            <a:r>
              <a:rPr dirty="0" sz="1200" spc="-3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273050" marR="633095">
              <a:lnSpc>
                <a:spcPct val="114599"/>
              </a:lnSpc>
              <a:spcBef>
                <a:spcPts val="5"/>
              </a:spcBef>
            </a:pPr>
            <a:r>
              <a:rPr dirty="0" sz="1200" spc="-15">
                <a:latin typeface="Lucida Sans Unicode"/>
                <a:cs typeface="Lucida Sans Unicode"/>
              </a:rPr>
              <a:t>Élaboration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d'une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édition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bilingue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d'un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extrait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du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roman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10" i="1">
                <a:latin typeface="Trebuchet MS"/>
                <a:cs typeface="Trebuchet MS"/>
              </a:rPr>
              <a:t>Sozaboy</a:t>
            </a:r>
            <a:r>
              <a:rPr dirty="0" sz="1200" spc="-35" i="1">
                <a:latin typeface="Trebuchet MS"/>
                <a:cs typeface="Trebuchet MS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(Pétit</a:t>
            </a:r>
            <a:r>
              <a:rPr dirty="0" sz="1200" spc="-40" i="1">
                <a:latin typeface="Trebuchet MS"/>
                <a:cs typeface="Trebuchet MS"/>
              </a:rPr>
              <a:t> </a:t>
            </a:r>
            <a:r>
              <a:rPr dirty="0" sz="1200" spc="-35" i="1">
                <a:latin typeface="Trebuchet MS"/>
                <a:cs typeface="Trebuchet MS"/>
              </a:rPr>
              <a:t>minitaire) </a:t>
            </a:r>
            <a:r>
              <a:rPr dirty="0" sz="1200" spc="-30">
                <a:latin typeface="Lucida Sans Unicode"/>
                <a:cs typeface="Lucida Sans Unicode"/>
              </a:rPr>
              <a:t>ainsi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qu'une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lecture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audio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d'un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passage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l'oeuvre. </a:t>
            </a:r>
            <a:r>
              <a:rPr dirty="0" sz="1200" spc="-1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Mise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à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disposition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du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mémoire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littéraire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dans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site.</a:t>
            </a:r>
            <a:endParaRPr sz="12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</a:pPr>
            <a:r>
              <a:rPr dirty="0" sz="1200" spc="15" b="1">
                <a:latin typeface="Tahoma"/>
                <a:cs typeface="Tahoma"/>
              </a:rPr>
              <a:t>NB</a:t>
            </a:r>
            <a:r>
              <a:rPr dirty="0" sz="1200" spc="-35" b="1">
                <a:latin typeface="Tahoma"/>
                <a:cs typeface="Tahoma"/>
              </a:rPr>
              <a:t> </a:t>
            </a:r>
            <a:r>
              <a:rPr dirty="0" sz="1200" spc="-95" b="1">
                <a:latin typeface="Tahoma"/>
                <a:cs typeface="Tahoma"/>
              </a:rPr>
              <a:t>:</a:t>
            </a:r>
            <a:r>
              <a:rPr dirty="0" sz="1200" spc="-30" b="1">
                <a:latin typeface="Tahoma"/>
                <a:cs typeface="Tahoma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Pour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l'élaboration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ce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projet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numérique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nous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utiliserons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différents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outils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programmation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60">
                <a:latin typeface="Lucida Sans Unicode"/>
                <a:cs typeface="Lucida Sans Unicode"/>
              </a:rPr>
              <a:t>:</a:t>
            </a:r>
            <a:endParaRPr sz="1200">
              <a:latin typeface="Lucida Sans Unicode"/>
              <a:cs typeface="Lucida Sans Unicode"/>
            </a:endParaRPr>
          </a:p>
          <a:p>
            <a:pPr marL="273050" marR="5080">
              <a:lnSpc>
                <a:spcPct val="114599"/>
              </a:lnSpc>
            </a:pPr>
            <a:r>
              <a:rPr dirty="0" sz="1200" spc="-40">
                <a:latin typeface="Lucida Sans Unicode"/>
                <a:cs typeface="Lucida Sans Unicode"/>
              </a:rPr>
              <a:t>Tout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d'abord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les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différents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textes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utilisés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seront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préalablement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balisés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en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XML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(Extensible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Markup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Language),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langage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qui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nous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permettra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structurer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nos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documents.</a:t>
            </a:r>
            <a:endParaRPr sz="1200">
              <a:latin typeface="Lucida Sans Unicode"/>
              <a:cs typeface="Lucida Sans Unicode"/>
            </a:endParaRPr>
          </a:p>
          <a:p>
            <a:pPr marL="273050" marR="89535">
              <a:lnSpc>
                <a:spcPct val="114599"/>
              </a:lnSpc>
            </a:pPr>
            <a:r>
              <a:rPr dirty="0" sz="1200" spc="-15">
                <a:latin typeface="Lucida Sans Unicode"/>
                <a:cs typeface="Lucida Sans Unicode"/>
              </a:rPr>
              <a:t>Ensuite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nous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avoir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une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sortie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HTML,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nous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utiliserons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un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autre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langage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programmation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XSLT.</a:t>
            </a:r>
            <a:r>
              <a:rPr dirty="0" sz="1200" spc="260">
                <a:latin typeface="Lucida Sans Unicode"/>
                <a:cs typeface="Lucida Sans Unicode"/>
              </a:rPr>
              <a:t> </a:t>
            </a:r>
            <a:r>
              <a:rPr dirty="0" sz="1200" spc="-70">
                <a:latin typeface="Lucida Sans Unicode"/>
                <a:cs typeface="Lucida Sans Unicode"/>
              </a:rPr>
              <a:t>celui-ci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permet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d'utiliser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une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feuille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style 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pour transformer </a:t>
            </a:r>
            <a:r>
              <a:rPr dirty="0" sz="1200" spc="-10">
                <a:latin typeface="Lucida Sans Unicode"/>
                <a:cs typeface="Lucida Sans Unicode"/>
              </a:rPr>
              <a:t>un </a:t>
            </a:r>
            <a:r>
              <a:rPr dirty="0" sz="1200" spc="-15">
                <a:latin typeface="Lucida Sans Unicode"/>
                <a:cs typeface="Lucida Sans Unicode"/>
              </a:rPr>
              <a:t>document </a:t>
            </a:r>
            <a:r>
              <a:rPr dirty="0" sz="1200" spc="-10">
                <a:latin typeface="Lucida Sans Unicode"/>
                <a:cs typeface="Lucida Sans Unicode"/>
              </a:rPr>
              <a:t>XML </a:t>
            </a:r>
            <a:r>
              <a:rPr dirty="0" sz="1200" spc="-30">
                <a:latin typeface="Lucida Sans Unicode"/>
                <a:cs typeface="Lucida Sans Unicode"/>
              </a:rPr>
              <a:t>initial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35">
                <a:latin typeface="Lucida Sans Unicode"/>
                <a:cs typeface="Lucida Sans Unicode"/>
              </a:rPr>
              <a:t>deux </a:t>
            </a:r>
            <a:r>
              <a:rPr dirty="0" sz="1200" spc="-25">
                <a:latin typeface="Lucida Sans Unicode"/>
                <a:cs typeface="Lucida Sans Unicode"/>
              </a:rPr>
              <a:t>façons </a:t>
            </a:r>
            <a:r>
              <a:rPr dirty="0" sz="1200" spc="-60">
                <a:latin typeface="Lucida Sans Unicode"/>
                <a:cs typeface="Lucida Sans Unicode"/>
              </a:rPr>
              <a:t>: </a:t>
            </a:r>
            <a:r>
              <a:rPr dirty="0" sz="1200" spc="-15">
                <a:latin typeface="Lucida Sans Unicode"/>
                <a:cs typeface="Lucida Sans Unicode"/>
              </a:rPr>
              <a:t>manipuler </a:t>
            </a:r>
            <a:r>
              <a:rPr dirty="0" sz="1200" spc="-10">
                <a:latin typeface="Lucida Sans Unicode"/>
                <a:cs typeface="Lucida Sans Unicode"/>
              </a:rPr>
              <a:t>et </a:t>
            </a:r>
            <a:r>
              <a:rPr dirty="0" sz="1200" spc="-15">
                <a:latin typeface="Lucida Sans Unicode"/>
                <a:cs typeface="Lucida Sans Unicode"/>
              </a:rPr>
              <a:t>trier </a:t>
            </a:r>
            <a:r>
              <a:rPr dirty="0" sz="1200" spc="-20">
                <a:latin typeface="Lucida Sans Unicode"/>
                <a:cs typeface="Lucida Sans Unicode"/>
              </a:rPr>
              <a:t>le </a:t>
            </a:r>
            <a:r>
              <a:rPr dirty="0" sz="1200" spc="-15">
                <a:latin typeface="Lucida Sans Unicode"/>
                <a:cs typeface="Lucida Sans Unicode"/>
              </a:rPr>
              <a:t>contenu </a:t>
            </a:r>
            <a:r>
              <a:rPr dirty="0" sz="1200" spc="-10">
                <a:latin typeface="Lucida Sans Unicode"/>
                <a:cs typeface="Lucida Sans Unicode"/>
              </a:rPr>
              <a:t>d'une </a:t>
            </a:r>
            <a:r>
              <a:rPr dirty="0" sz="1200" spc="-15">
                <a:latin typeface="Lucida Sans Unicode"/>
                <a:cs typeface="Lucida Sans Unicode"/>
              </a:rPr>
              <a:t>part </a:t>
            </a:r>
            <a:r>
              <a:rPr dirty="0" sz="1200" spc="-10">
                <a:latin typeface="Lucida Sans Unicode"/>
                <a:cs typeface="Lucida Sans Unicode"/>
              </a:rPr>
              <a:t>et </a:t>
            </a:r>
            <a:r>
              <a:rPr dirty="0" sz="1200" spc="-15">
                <a:latin typeface="Lucida Sans Unicode"/>
                <a:cs typeface="Lucida Sans Unicode"/>
              </a:rPr>
              <a:t>transformer </a:t>
            </a:r>
            <a:r>
              <a:rPr dirty="0" sz="1200" spc="-20">
                <a:latin typeface="Lucida Sans Unicode"/>
                <a:cs typeface="Lucida Sans Unicode"/>
              </a:rPr>
              <a:t>le </a:t>
            </a:r>
            <a:r>
              <a:rPr dirty="0" sz="1200" spc="-15">
                <a:latin typeface="Lucida Sans Unicode"/>
                <a:cs typeface="Lucida Sans Unicode"/>
              </a:rPr>
              <a:t>contenu </a:t>
            </a:r>
            <a:r>
              <a:rPr dirty="0" sz="1200" spc="-20">
                <a:latin typeface="Lucida Sans Unicode"/>
                <a:cs typeface="Lucida Sans Unicode"/>
              </a:rPr>
              <a:t>dans </a:t>
            </a:r>
            <a:r>
              <a:rPr dirty="0" sz="1200" spc="-10">
                <a:latin typeface="Lucida Sans Unicode"/>
                <a:cs typeface="Lucida Sans Unicode"/>
              </a:rPr>
              <a:t>un 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format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différent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d'autre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part.</a:t>
            </a:r>
            <a:endParaRPr sz="1200">
              <a:latin typeface="Lucida Sans Unicode"/>
              <a:cs typeface="Lucida Sans Unicode"/>
            </a:endParaRPr>
          </a:p>
          <a:p>
            <a:pPr marL="273050">
              <a:lnSpc>
                <a:spcPct val="100000"/>
              </a:lnSpc>
              <a:spcBef>
                <a:spcPts val="210"/>
              </a:spcBef>
            </a:pPr>
            <a:r>
              <a:rPr dirty="0" sz="1200" spc="-30">
                <a:latin typeface="Lucida Sans Unicode"/>
                <a:cs typeface="Lucida Sans Unicode"/>
              </a:rPr>
              <a:t>Enfin,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pour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rendre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dynamique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notre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page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web,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nous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utiliserons</a:t>
            </a:r>
            <a:r>
              <a:rPr dirty="0" sz="1200" spc="25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du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Javascript.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436592" y="948613"/>
            <a:ext cx="752475" cy="833755"/>
            <a:chOff x="9436592" y="948613"/>
            <a:chExt cx="752475" cy="833755"/>
          </a:xfrm>
        </p:grpSpPr>
        <p:sp>
          <p:nvSpPr>
            <p:cNvPr id="17" name="object 17"/>
            <p:cNvSpPr/>
            <p:nvPr/>
          </p:nvSpPr>
          <p:spPr>
            <a:xfrm>
              <a:off x="9478704" y="980395"/>
              <a:ext cx="676910" cy="755650"/>
            </a:xfrm>
            <a:custGeom>
              <a:avLst/>
              <a:gdLst/>
              <a:ahLst/>
              <a:cxnLst/>
              <a:rect l="l" t="t" r="r" b="b"/>
              <a:pathLst>
                <a:path w="676909" h="755650">
                  <a:moveTo>
                    <a:pt x="171902" y="755234"/>
                  </a:moveTo>
                  <a:lnTo>
                    <a:pt x="0" y="515266"/>
                  </a:lnTo>
                  <a:lnTo>
                    <a:pt x="2125" y="512108"/>
                  </a:lnTo>
                  <a:lnTo>
                    <a:pt x="13407" y="494912"/>
                  </a:lnTo>
                  <a:lnTo>
                    <a:pt x="47696" y="438255"/>
                  </a:lnTo>
                  <a:lnTo>
                    <a:pt x="69216" y="399507"/>
                  </a:lnTo>
                  <a:lnTo>
                    <a:pt x="92663" y="354290"/>
                  </a:lnTo>
                  <a:lnTo>
                    <a:pt x="117293" y="302958"/>
                  </a:lnTo>
                  <a:lnTo>
                    <a:pt x="142362" y="245871"/>
                  </a:lnTo>
                  <a:lnTo>
                    <a:pt x="167127" y="183385"/>
                  </a:lnTo>
                  <a:lnTo>
                    <a:pt x="190846" y="115856"/>
                  </a:lnTo>
                  <a:lnTo>
                    <a:pt x="191406" y="114152"/>
                  </a:lnTo>
                  <a:lnTo>
                    <a:pt x="240051" y="79305"/>
                  </a:lnTo>
                  <a:lnTo>
                    <a:pt x="266225" y="115465"/>
                  </a:lnTo>
                  <a:lnTo>
                    <a:pt x="266485" y="116177"/>
                  </a:lnTo>
                  <a:lnTo>
                    <a:pt x="268308" y="133779"/>
                  </a:lnTo>
                  <a:lnTo>
                    <a:pt x="267025" y="161863"/>
                  </a:lnTo>
                  <a:lnTo>
                    <a:pt x="263778" y="194124"/>
                  </a:lnTo>
                  <a:lnTo>
                    <a:pt x="259709" y="224253"/>
                  </a:lnTo>
                  <a:lnTo>
                    <a:pt x="259360" y="226540"/>
                  </a:lnTo>
                  <a:lnTo>
                    <a:pt x="250059" y="233203"/>
                  </a:lnTo>
                  <a:lnTo>
                    <a:pt x="266851" y="256644"/>
                  </a:lnTo>
                  <a:lnTo>
                    <a:pt x="625117" y="0"/>
                  </a:lnTo>
                  <a:lnTo>
                    <a:pt x="676400" y="74641"/>
                  </a:lnTo>
                  <a:lnTo>
                    <a:pt x="385090" y="283322"/>
                  </a:lnTo>
                  <a:lnTo>
                    <a:pt x="401874" y="306752"/>
                  </a:lnTo>
                  <a:lnTo>
                    <a:pt x="531380" y="213980"/>
                  </a:lnTo>
                  <a:lnTo>
                    <a:pt x="569330" y="266956"/>
                  </a:lnTo>
                  <a:lnTo>
                    <a:pt x="572105" y="275088"/>
                  </a:lnTo>
                  <a:lnTo>
                    <a:pt x="571894" y="285658"/>
                  </a:lnTo>
                  <a:lnTo>
                    <a:pt x="568834" y="295993"/>
                  </a:lnTo>
                  <a:lnTo>
                    <a:pt x="563060" y="303416"/>
                  </a:lnTo>
                  <a:lnTo>
                    <a:pt x="454961" y="380853"/>
                  </a:lnTo>
                  <a:lnTo>
                    <a:pt x="471749" y="404288"/>
                  </a:lnTo>
                  <a:lnTo>
                    <a:pt x="568119" y="335252"/>
                  </a:lnTo>
                  <a:lnTo>
                    <a:pt x="605705" y="387721"/>
                  </a:lnTo>
                  <a:lnTo>
                    <a:pt x="609485" y="395229"/>
                  </a:lnTo>
                  <a:lnTo>
                    <a:pt x="611019" y="404547"/>
                  </a:lnTo>
                  <a:lnTo>
                    <a:pt x="608772" y="414255"/>
                  </a:lnTo>
                  <a:lnTo>
                    <a:pt x="601209" y="422932"/>
                  </a:lnTo>
                  <a:lnTo>
                    <a:pt x="491907" y="501231"/>
                  </a:lnTo>
                  <a:lnTo>
                    <a:pt x="508695" y="524667"/>
                  </a:lnTo>
                  <a:lnTo>
                    <a:pt x="606267" y="454771"/>
                  </a:lnTo>
                  <a:lnTo>
                    <a:pt x="609458" y="459225"/>
                  </a:lnTo>
                  <a:lnTo>
                    <a:pt x="617010" y="485366"/>
                  </a:lnTo>
                  <a:lnTo>
                    <a:pt x="604878" y="554646"/>
                  </a:lnTo>
                  <a:lnTo>
                    <a:pt x="463328" y="667016"/>
                  </a:lnTo>
                  <a:lnTo>
                    <a:pt x="433071" y="674716"/>
                  </a:lnTo>
                  <a:lnTo>
                    <a:pt x="386561" y="686946"/>
                  </a:lnTo>
                  <a:lnTo>
                    <a:pt x="330193" y="702441"/>
                  </a:lnTo>
                  <a:lnTo>
                    <a:pt x="271374" y="719685"/>
                  </a:lnTo>
                  <a:lnTo>
                    <a:pt x="217510" y="737161"/>
                  </a:lnTo>
                  <a:lnTo>
                    <a:pt x="176010" y="753352"/>
                  </a:lnTo>
                  <a:lnTo>
                    <a:pt x="171902" y="7552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9436592" y="948613"/>
              <a:ext cx="752475" cy="833755"/>
            </a:xfrm>
            <a:custGeom>
              <a:avLst/>
              <a:gdLst/>
              <a:ahLst/>
              <a:cxnLst/>
              <a:rect l="l" t="t" r="r" b="b"/>
              <a:pathLst>
                <a:path w="752475" h="833755">
                  <a:moveTo>
                    <a:pt x="364107" y="255655"/>
                  </a:moveTo>
                  <a:lnTo>
                    <a:pt x="340940" y="223315"/>
                  </a:lnTo>
                  <a:lnTo>
                    <a:pt x="640678" y="8597"/>
                  </a:lnTo>
                  <a:lnTo>
                    <a:pt x="654818" y="1718"/>
                  </a:lnTo>
                  <a:lnTo>
                    <a:pt x="670261" y="0"/>
                  </a:lnTo>
                  <a:lnTo>
                    <a:pt x="685304" y="4508"/>
                  </a:lnTo>
                  <a:lnTo>
                    <a:pt x="698241" y="16307"/>
                  </a:lnTo>
                  <a:lnTo>
                    <a:pt x="744227" y="80501"/>
                  </a:lnTo>
                  <a:lnTo>
                    <a:pt x="751549" y="95757"/>
                  </a:lnTo>
                  <a:lnTo>
                    <a:pt x="752189" y="110967"/>
                  </a:lnTo>
                  <a:lnTo>
                    <a:pt x="746319" y="125177"/>
                  </a:lnTo>
                  <a:lnTo>
                    <a:pt x="735221" y="136326"/>
                  </a:lnTo>
                  <a:lnTo>
                    <a:pt x="665856" y="39496"/>
                  </a:lnTo>
                  <a:lnTo>
                    <a:pt x="364107" y="255655"/>
                  </a:lnTo>
                  <a:close/>
                </a:path>
                <a:path w="752475" h="833755">
                  <a:moveTo>
                    <a:pt x="442715" y="346194"/>
                  </a:moveTo>
                  <a:lnTo>
                    <a:pt x="419541" y="313844"/>
                  </a:lnTo>
                  <a:lnTo>
                    <a:pt x="710932" y="105104"/>
                  </a:lnTo>
                  <a:lnTo>
                    <a:pt x="665856" y="39496"/>
                  </a:lnTo>
                  <a:lnTo>
                    <a:pt x="735221" y="136326"/>
                  </a:lnTo>
                  <a:lnTo>
                    <a:pt x="734114" y="137438"/>
                  </a:lnTo>
                  <a:lnTo>
                    <a:pt x="604595" y="230220"/>
                  </a:lnTo>
                  <a:lnTo>
                    <a:pt x="639355" y="278743"/>
                  </a:lnTo>
                  <a:lnTo>
                    <a:pt x="646556" y="294394"/>
                  </a:lnTo>
                  <a:lnTo>
                    <a:pt x="648608" y="312421"/>
                  </a:lnTo>
                  <a:lnTo>
                    <a:pt x="645861" y="330867"/>
                  </a:lnTo>
                  <a:lnTo>
                    <a:pt x="639091" y="346769"/>
                  </a:lnTo>
                  <a:lnTo>
                    <a:pt x="572221" y="253422"/>
                  </a:lnTo>
                  <a:lnTo>
                    <a:pt x="442715" y="346194"/>
                  </a:lnTo>
                  <a:close/>
                </a:path>
                <a:path w="752475" h="833755">
                  <a:moveTo>
                    <a:pt x="512589" y="443733"/>
                  </a:moveTo>
                  <a:lnTo>
                    <a:pt x="489420" y="411390"/>
                  </a:lnTo>
                  <a:lnTo>
                    <a:pt x="601978" y="330759"/>
                  </a:lnTo>
                  <a:lnTo>
                    <a:pt x="606224" y="324999"/>
                  </a:lnTo>
                  <a:lnTo>
                    <a:pt x="608590" y="316673"/>
                  </a:lnTo>
                  <a:lnTo>
                    <a:pt x="608900" y="308186"/>
                  </a:lnTo>
                  <a:lnTo>
                    <a:pt x="606982" y="301946"/>
                  </a:lnTo>
                  <a:lnTo>
                    <a:pt x="639091" y="346769"/>
                  </a:lnTo>
                  <a:lnTo>
                    <a:pt x="638665" y="347769"/>
                  </a:lnTo>
                  <a:lnTo>
                    <a:pt x="675729" y="399509"/>
                  </a:lnTo>
                  <a:lnTo>
                    <a:pt x="683887" y="415360"/>
                  </a:lnTo>
                  <a:lnTo>
                    <a:pt x="687239" y="432998"/>
                  </a:lnTo>
                  <a:lnTo>
                    <a:pt x="685239" y="451017"/>
                  </a:lnTo>
                  <a:lnTo>
                    <a:pt x="677339" y="468010"/>
                  </a:lnTo>
                  <a:lnTo>
                    <a:pt x="679488" y="471009"/>
                  </a:lnTo>
                  <a:lnTo>
                    <a:pt x="680873" y="475086"/>
                  </a:lnTo>
                  <a:lnTo>
                    <a:pt x="608960" y="374697"/>
                  </a:lnTo>
                  <a:lnTo>
                    <a:pt x="512589" y="443733"/>
                  </a:lnTo>
                  <a:close/>
                </a:path>
                <a:path w="752475" h="833755">
                  <a:moveTo>
                    <a:pt x="549530" y="564117"/>
                  </a:moveTo>
                  <a:lnTo>
                    <a:pt x="526359" y="531772"/>
                  </a:lnTo>
                  <a:lnTo>
                    <a:pt x="640123" y="450277"/>
                  </a:lnTo>
                  <a:lnTo>
                    <a:pt x="646355" y="442856"/>
                  </a:lnTo>
                  <a:lnTo>
                    <a:pt x="647662" y="434887"/>
                  </a:lnTo>
                  <a:lnTo>
                    <a:pt x="646007" y="427723"/>
                  </a:lnTo>
                  <a:lnTo>
                    <a:pt x="643355" y="422712"/>
                  </a:lnTo>
                  <a:lnTo>
                    <a:pt x="680873" y="475086"/>
                  </a:lnTo>
                  <a:lnTo>
                    <a:pt x="692583" y="509541"/>
                  </a:lnTo>
                  <a:lnTo>
                    <a:pt x="690905" y="555359"/>
                  </a:lnTo>
                  <a:lnTo>
                    <a:pt x="647106" y="494217"/>
                  </a:lnTo>
                  <a:lnTo>
                    <a:pt x="549530" y="564117"/>
                  </a:lnTo>
                  <a:close/>
                </a:path>
                <a:path w="752475" h="833755">
                  <a:moveTo>
                    <a:pt x="239620" y="813329"/>
                  </a:moveTo>
                  <a:lnTo>
                    <a:pt x="215852" y="780149"/>
                  </a:lnTo>
                  <a:lnTo>
                    <a:pt x="257677" y="763815"/>
                  </a:lnTo>
                  <a:lnTo>
                    <a:pt x="311791" y="746241"/>
                  </a:lnTo>
                  <a:lnTo>
                    <a:pt x="370793" y="728936"/>
                  </a:lnTo>
                  <a:lnTo>
                    <a:pt x="427282" y="713407"/>
                  </a:lnTo>
                  <a:lnTo>
                    <a:pt x="473855" y="701163"/>
                  </a:lnTo>
                  <a:lnTo>
                    <a:pt x="503112" y="693712"/>
                  </a:lnTo>
                  <a:lnTo>
                    <a:pt x="627727" y="604437"/>
                  </a:lnTo>
                  <a:lnTo>
                    <a:pt x="642439" y="583538"/>
                  </a:lnTo>
                  <a:lnTo>
                    <a:pt x="651748" y="551555"/>
                  </a:lnTo>
                  <a:lnTo>
                    <a:pt x="653887" y="518464"/>
                  </a:lnTo>
                  <a:lnTo>
                    <a:pt x="647106" y="494217"/>
                  </a:lnTo>
                  <a:lnTo>
                    <a:pt x="690905" y="555359"/>
                  </a:lnTo>
                  <a:lnTo>
                    <a:pt x="676226" y="604356"/>
                  </a:lnTo>
                  <a:lnTo>
                    <a:pt x="650902" y="636789"/>
                  </a:lnTo>
                  <a:lnTo>
                    <a:pt x="516346" y="731454"/>
                  </a:lnTo>
                  <a:lnTo>
                    <a:pt x="461705" y="745457"/>
                  </a:lnTo>
                  <a:lnTo>
                    <a:pt x="401487" y="761717"/>
                  </a:lnTo>
                  <a:lnTo>
                    <a:pt x="341519" y="778873"/>
                  </a:lnTo>
                  <a:lnTo>
                    <a:pt x="287627" y="795564"/>
                  </a:lnTo>
                  <a:lnTo>
                    <a:pt x="245639" y="810430"/>
                  </a:lnTo>
                  <a:lnTo>
                    <a:pt x="239620" y="813329"/>
                  </a:lnTo>
                  <a:close/>
                </a:path>
                <a:path w="752475" h="833755">
                  <a:moveTo>
                    <a:pt x="0" y="547088"/>
                  </a:moveTo>
                  <a:lnTo>
                    <a:pt x="24209" y="511703"/>
                  </a:lnTo>
                  <a:lnTo>
                    <a:pt x="63899" y="445732"/>
                  </a:lnTo>
                  <a:lnTo>
                    <a:pt x="89570" y="398587"/>
                  </a:lnTo>
                  <a:lnTo>
                    <a:pt x="117483" y="342874"/>
                  </a:lnTo>
                  <a:lnTo>
                    <a:pt x="146406" y="279243"/>
                  </a:lnTo>
                  <a:lnTo>
                    <a:pt x="175105" y="208347"/>
                  </a:lnTo>
                  <a:lnTo>
                    <a:pt x="202351" y="130840"/>
                  </a:lnTo>
                  <a:lnTo>
                    <a:pt x="204378" y="124600"/>
                  </a:lnTo>
                  <a:lnTo>
                    <a:pt x="257955" y="86314"/>
                  </a:lnTo>
                  <a:lnTo>
                    <a:pt x="265365" y="81731"/>
                  </a:lnTo>
                  <a:lnTo>
                    <a:pt x="273441" y="78419"/>
                  </a:lnTo>
                  <a:lnTo>
                    <a:pt x="281266" y="76959"/>
                  </a:lnTo>
                  <a:lnTo>
                    <a:pt x="288886" y="77341"/>
                  </a:lnTo>
                  <a:lnTo>
                    <a:pt x="336837" y="128363"/>
                  </a:lnTo>
                  <a:lnTo>
                    <a:pt x="344345" y="161342"/>
                  </a:lnTo>
                  <a:lnTo>
                    <a:pt x="343993" y="188756"/>
                  </a:lnTo>
                  <a:lnTo>
                    <a:pt x="342604" y="204480"/>
                  </a:lnTo>
                  <a:lnTo>
                    <a:pt x="303455" y="149829"/>
                  </a:lnTo>
                  <a:lnTo>
                    <a:pt x="280923" y="118701"/>
                  </a:lnTo>
                  <a:lnTo>
                    <a:pt x="238171" y="149327"/>
                  </a:lnTo>
                  <a:lnTo>
                    <a:pt x="214467" y="216843"/>
                  </a:lnTo>
                  <a:lnTo>
                    <a:pt x="189731" y="279318"/>
                  </a:lnTo>
                  <a:lnTo>
                    <a:pt x="164690" y="336411"/>
                  </a:lnTo>
                  <a:lnTo>
                    <a:pt x="140072" y="387784"/>
                  </a:lnTo>
                  <a:lnTo>
                    <a:pt x="116603" y="433096"/>
                  </a:lnTo>
                  <a:lnTo>
                    <a:pt x="95013" y="472007"/>
                  </a:lnTo>
                  <a:lnTo>
                    <a:pt x="60378" y="529266"/>
                  </a:lnTo>
                  <a:lnTo>
                    <a:pt x="48787" y="546933"/>
                  </a:lnTo>
                  <a:lnTo>
                    <a:pt x="239620" y="813329"/>
                  </a:lnTo>
                  <a:lnTo>
                    <a:pt x="221382" y="822111"/>
                  </a:lnTo>
                  <a:lnTo>
                    <a:pt x="205278" y="833647"/>
                  </a:lnTo>
                  <a:lnTo>
                    <a:pt x="0" y="547088"/>
                  </a:lnTo>
                  <a:close/>
                </a:path>
                <a:path w="752475" h="833755">
                  <a:moveTo>
                    <a:pt x="307704" y="296059"/>
                  </a:moveTo>
                  <a:lnTo>
                    <a:pt x="284531" y="263710"/>
                  </a:lnTo>
                  <a:lnTo>
                    <a:pt x="296423" y="255191"/>
                  </a:lnTo>
                  <a:lnTo>
                    <a:pt x="300885" y="221721"/>
                  </a:lnTo>
                  <a:lnTo>
                    <a:pt x="303916" y="190090"/>
                  </a:lnTo>
                  <a:lnTo>
                    <a:pt x="304959" y="164669"/>
                  </a:lnTo>
                  <a:lnTo>
                    <a:pt x="303455" y="149829"/>
                  </a:lnTo>
                  <a:lnTo>
                    <a:pt x="342604" y="204480"/>
                  </a:lnTo>
                  <a:lnTo>
                    <a:pt x="340940" y="223315"/>
                  </a:lnTo>
                  <a:lnTo>
                    <a:pt x="364107" y="255655"/>
                  </a:lnTo>
                  <a:lnTo>
                    <a:pt x="307704" y="2960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99401" y="2178498"/>
            <a:ext cx="4399915" cy="3937000"/>
          </a:xfrm>
          <a:custGeom>
            <a:avLst/>
            <a:gdLst/>
            <a:ahLst/>
            <a:cxnLst/>
            <a:rect l="l" t="t" r="r" b="b"/>
            <a:pathLst>
              <a:path w="4399915" h="3937000">
                <a:moveTo>
                  <a:pt x="4309989" y="3936697"/>
                </a:moveTo>
                <a:lnTo>
                  <a:pt x="91324" y="3936697"/>
                </a:lnTo>
                <a:lnTo>
                  <a:pt x="70593" y="3930397"/>
                </a:lnTo>
                <a:lnTo>
                  <a:pt x="33494" y="3905608"/>
                </a:lnTo>
                <a:lnTo>
                  <a:pt x="8704" y="3868508"/>
                </a:lnTo>
                <a:lnTo>
                  <a:pt x="0" y="3824747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4286958" y="0"/>
                </a:lnTo>
                <a:lnTo>
                  <a:pt x="4309372" y="2217"/>
                </a:lnTo>
                <a:lnTo>
                  <a:pt x="4350402" y="19213"/>
                </a:lnTo>
                <a:lnTo>
                  <a:pt x="4382101" y="50911"/>
                </a:lnTo>
                <a:lnTo>
                  <a:pt x="4399096" y="91941"/>
                </a:lnTo>
                <a:lnTo>
                  <a:pt x="4399838" y="99437"/>
                </a:lnTo>
                <a:lnTo>
                  <a:pt x="4399838" y="3839665"/>
                </a:lnTo>
                <a:lnTo>
                  <a:pt x="4382101" y="3888191"/>
                </a:lnTo>
                <a:lnTo>
                  <a:pt x="4350402" y="3919889"/>
                </a:lnTo>
                <a:lnTo>
                  <a:pt x="4309989" y="3936697"/>
                </a:lnTo>
                <a:close/>
              </a:path>
            </a:pathLst>
          </a:custGeom>
          <a:solidFill>
            <a:srgbClr val="CCD1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291799" y="3937550"/>
            <a:ext cx="416559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9991" y="2178498"/>
            <a:ext cx="2195830" cy="2949575"/>
          </a:xfrm>
          <a:custGeom>
            <a:avLst/>
            <a:gdLst/>
            <a:ahLst/>
            <a:cxnLst/>
            <a:rect l="l" t="t" r="r" b="b"/>
            <a:pathLst>
              <a:path w="2195829" h="2949575">
                <a:moveTo>
                  <a:pt x="2081275" y="2949236"/>
                </a:moveTo>
                <a:lnTo>
                  <a:pt x="114356" y="2949236"/>
                </a:lnTo>
                <a:lnTo>
                  <a:pt x="91942" y="2947018"/>
                </a:lnTo>
                <a:lnTo>
                  <a:pt x="50911" y="2930022"/>
                </a:lnTo>
                <a:lnTo>
                  <a:pt x="19213" y="2898324"/>
                </a:lnTo>
                <a:lnTo>
                  <a:pt x="2217" y="2857294"/>
                </a:lnTo>
                <a:lnTo>
                  <a:pt x="0" y="2834879"/>
                </a:lnTo>
                <a:lnTo>
                  <a:pt x="0" y="114355"/>
                </a:lnTo>
                <a:lnTo>
                  <a:pt x="8704" y="70593"/>
                </a:lnTo>
                <a:lnTo>
                  <a:pt x="33493" y="33493"/>
                </a:lnTo>
                <a:lnTo>
                  <a:pt x="70593" y="8704"/>
                </a:lnTo>
                <a:lnTo>
                  <a:pt x="114356" y="0"/>
                </a:lnTo>
                <a:lnTo>
                  <a:pt x="2081275" y="0"/>
                </a:lnTo>
                <a:lnTo>
                  <a:pt x="2125037" y="8704"/>
                </a:lnTo>
                <a:lnTo>
                  <a:pt x="2162137" y="33493"/>
                </a:lnTo>
                <a:lnTo>
                  <a:pt x="2186926" y="70593"/>
                </a:lnTo>
                <a:lnTo>
                  <a:pt x="2195631" y="114355"/>
                </a:lnTo>
                <a:lnTo>
                  <a:pt x="2195631" y="2834879"/>
                </a:lnTo>
                <a:lnTo>
                  <a:pt x="2186926" y="2878642"/>
                </a:lnTo>
                <a:lnTo>
                  <a:pt x="2162137" y="2915741"/>
                </a:lnTo>
                <a:lnTo>
                  <a:pt x="2125037" y="2940531"/>
                </a:lnTo>
                <a:lnTo>
                  <a:pt x="2081275" y="2949236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09514" y="3416241"/>
            <a:ext cx="1957070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760" marR="5080" indent="-99695">
              <a:lnSpc>
                <a:spcPct val="114599"/>
              </a:lnSpc>
              <a:spcBef>
                <a:spcPts val="100"/>
              </a:spcBef>
            </a:pPr>
            <a:r>
              <a:rPr dirty="0" sz="1200" spc="-10">
                <a:latin typeface="Lucida Sans Unicode"/>
                <a:cs typeface="Lucida Sans Unicode"/>
              </a:rPr>
              <a:t>I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5">
                <a:latin typeface="Lucida Sans Unicode"/>
                <a:cs typeface="Lucida Sans Unicode"/>
              </a:rPr>
              <a:t>x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>
                <a:latin typeface="Lucida Sans Unicode"/>
                <a:cs typeface="Lucida Sans Unicode"/>
              </a:rPr>
              <a:t>r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nn</a:t>
            </a:r>
            <a:r>
              <a:rPr dirty="0" sz="1200">
                <a:latin typeface="Lucida Sans Unicode"/>
                <a:cs typeface="Lucida Sans Unicode"/>
              </a:rPr>
              <a:t>ée</a:t>
            </a:r>
            <a:r>
              <a:rPr dirty="0" sz="1200" spc="-30">
                <a:latin typeface="Lucida Sans Unicode"/>
                <a:cs typeface="Lucida Sans Unicode"/>
              </a:rPr>
              <a:t>s  </a:t>
            </a:r>
            <a:r>
              <a:rPr dirty="0" sz="1200" spc="-15">
                <a:latin typeface="Lucida Sans Unicode"/>
                <a:cs typeface="Lucida Sans Unicode"/>
              </a:rPr>
              <a:t>du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roman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et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l'auteur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2189" y="1641934"/>
            <a:ext cx="2195830" cy="520700"/>
          </a:xfrm>
          <a:custGeom>
            <a:avLst/>
            <a:gdLst/>
            <a:ahLst/>
            <a:cxnLst/>
            <a:rect l="l" t="t" r="r" b="b"/>
            <a:pathLst>
              <a:path w="2195830" h="520700">
                <a:moveTo>
                  <a:pt x="2081275" y="520338"/>
                </a:moveTo>
                <a:lnTo>
                  <a:pt x="114355" y="520338"/>
                </a:lnTo>
                <a:lnTo>
                  <a:pt x="91941" y="518120"/>
                </a:lnTo>
                <a:lnTo>
                  <a:pt x="50911" y="501125"/>
                </a:lnTo>
                <a:lnTo>
                  <a:pt x="19213" y="469427"/>
                </a:lnTo>
                <a:lnTo>
                  <a:pt x="2217" y="428396"/>
                </a:lnTo>
                <a:lnTo>
                  <a:pt x="0" y="405982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2081275" y="0"/>
                </a:lnTo>
                <a:lnTo>
                  <a:pt x="2125037" y="8704"/>
                </a:lnTo>
                <a:lnTo>
                  <a:pt x="2162136" y="33493"/>
                </a:lnTo>
                <a:lnTo>
                  <a:pt x="2186926" y="70593"/>
                </a:lnTo>
                <a:lnTo>
                  <a:pt x="2195631" y="114355"/>
                </a:lnTo>
                <a:lnTo>
                  <a:pt x="2195631" y="405982"/>
                </a:lnTo>
                <a:lnTo>
                  <a:pt x="2186926" y="449744"/>
                </a:lnTo>
                <a:lnTo>
                  <a:pt x="2162136" y="486844"/>
                </a:lnTo>
                <a:lnTo>
                  <a:pt x="2125037" y="511633"/>
                </a:lnTo>
                <a:lnTo>
                  <a:pt x="2081275" y="520338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00139" y="1659881"/>
            <a:ext cx="2139950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48665" marR="5080" indent="-736600">
              <a:lnSpc>
                <a:spcPct val="114599"/>
              </a:lnSpc>
              <a:spcBef>
                <a:spcPts val="100"/>
              </a:spcBef>
            </a:pPr>
            <a:r>
              <a:rPr dirty="0" sz="1200" spc="5">
                <a:latin typeface="Lucida Sans Unicode"/>
                <a:cs typeface="Lucida Sans Unicode"/>
              </a:rPr>
              <a:t>G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ss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75">
                <a:latin typeface="Lucida Sans Unicode"/>
                <a:cs typeface="Lucida Sans Unicode"/>
              </a:rPr>
              <a:t>x  </a:t>
            </a:r>
            <a:r>
              <a:rPr dirty="0" sz="1200" spc="-25">
                <a:latin typeface="Lucida Sans Unicode"/>
                <a:cs typeface="Lucida Sans Unicode"/>
              </a:rPr>
              <a:t>africains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6373" y="3254921"/>
            <a:ext cx="2943860" cy="808990"/>
          </a:xfrm>
          <a:custGeom>
            <a:avLst/>
            <a:gdLst/>
            <a:ahLst/>
            <a:cxnLst/>
            <a:rect l="l" t="t" r="r" b="b"/>
            <a:pathLst>
              <a:path w="2943860" h="808989">
                <a:moveTo>
                  <a:pt x="2829101" y="808926"/>
                </a:moveTo>
                <a:lnTo>
                  <a:pt x="114355" y="808926"/>
                </a:lnTo>
                <a:lnTo>
                  <a:pt x="91941" y="806709"/>
                </a:lnTo>
                <a:lnTo>
                  <a:pt x="50911" y="789714"/>
                </a:lnTo>
                <a:lnTo>
                  <a:pt x="19213" y="758016"/>
                </a:lnTo>
                <a:lnTo>
                  <a:pt x="2217" y="716985"/>
                </a:lnTo>
                <a:lnTo>
                  <a:pt x="0" y="694571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829101" y="0"/>
                </a:lnTo>
                <a:lnTo>
                  <a:pt x="2851515" y="2217"/>
                </a:lnTo>
                <a:lnTo>
                  <a:pt x="2892546" y="19213"/>
                </a:lnTo>
                <a:lnTo>
                  <a:pt x="2924244" y="50911"/>
                </a:lnTo>
                <a:lnTo>
                  <a:pt x="2941239" y="91941"/>
                </a:lnTo>
                <a:lnTo>
                  <a:pt x="2943457" y="114355"/>
                </a:lnTo>
                <a:lnTo>
                  <a:pt x="2943457" y="694571"/>
                </a:lnTo>
                <a:lnTo>
                  <a:pt x="2934752" y="738333"/>
                </a:lnTo>
                <a:lnTo>
                  <a:pt x="2909963" y="775433"/>
                </a:lnTo>
                <a:lnTo>
                  <a:pt x="2872863" y="800222"/>
                </a:lnTo>
                <a:lnTo>
                  <a:pt x="2829101" y="80892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9347501" y="4799441"/>
            <a:ext cx="1541145" cy="1953895"/>
            <a:chOff x="9347501" y="4799441"/>
            <a:chExt cx="1541145" cy="1953895"/>
          </a:xfrm>
        </p:grpSpPr>
        <p:sp>
          <p:nvSpPr>
            <p:cNvPr id="10" name="object 10"/>
            <p:cNvSpPr/>
            <p:nvPr/>
          </p:nvSpPr>
          <p:spPr>
            <a:xfrm>
              <a:off x="9347501" y="4799441"/>
              <a:ext cx="724535" cy="1127125"/>
            </a:xfrm>
            <a:custGeom>
              <a:avLst/>
              <a:gdLst/>
              <a:ahLst/>
              <a:cxnLst/>
              <a:rect l="l" t="t" r="r" b="b"/>
              <a:pathLst>
                <a:path w="724534" h="1127125">
                  <a:moveTo>
                    <a:pt x="272922" y="1117722"/>
                  </a:moveTo>
                  <a:lnTo>
                    <a:pt x="266943" y="1122894"/>
                  </a:lnTo>
                  <a:lnTo>
                    <a:pt x="260198" y="1127043"/>
                  </a:lnTo>
                  <a:lnTo>
                    <a:pt x="252534" y="1126562"/>
                  </a:lnTo>
                  <a:lnTo>
                    <a:pt x="197007" y="1075596"/>
                  </a:lnTo>
                  <a:lnTo>
                    <a:pt x="153174" y="1026111"/>
                  </a:lnTo>
                  <a:lnTo>
                    <a:pt x="105575" y="960639"/>
                  </a:lnTo>
                  <a:lnTo>
                    <a:pt x="80315" y="918535"/>
                  </a:lnTo>
                  <a:lnTo>
                    <a:pt x="58388" y="875490"/>
                  </a:lnTo>
                  <a:lnTo>
                    <a:pt x="39864" y="831657"/>
                  </a:lnTo>
                  <a:lnTo>
                    <a:pt x="24814" y="787185"/>
                  </a:lnTo>
                  <a:lnTo>
                    <a:pt x="13383" y="742596"/>
                  </a:lnTo>
                  <a:lnTo>
                    <a:pt x="5430" y="697544"/>
                  </a:lnTo>
                  <a:lnTo>
                    <a:pt x="966" y="652132"/>
                  </a:lnTo>
                  <a:lnTo>
                    <a:pt x="0" y="606461"/>
                  </a:lnTo>
                  <a:lnTo>
                    <a:pt x="2542" y="560633"/>
                  </a:lnTo>
                  <a:lnTo>
                    <a:pt x="11482" y="499075"/>
                  </a:lnTo>
                  <a:lnTo>
                    <a:pt x="25749" y="441869"/>
                  </a:lnTo>
                  <a:lnTo>
                    <a:pt x="44423" y="389022"/>
                  </a:lnTo>
                  <a:lnTo>
                    <a:pt x="66583" y="340544"/>
                  </a:lnTo>
                  <a:lnTo>
                    <a:pt x="91307" y="296445"/>
                  </a:lnTo>
                  <a:lnTo>
                    <a:pt x="117675" y="256733"/>
                  </a:lnTo>
                  <a:lnTo>
                    <a:pt x="144765" y="221417"/>
                  </a:lnTo>
                  <a:lnTo>
                    <a:pt x="171658" y="190507"/>
                  </a:lnTo>
                  <a:lnTo>
                    <a:pt x="26609" y="22816"/>
                  </a:lnTo>
                  <a:lnTo>
                    <a:pt x="25654" y="15669"/>
                  </a:lnTo>
                  <a:lnTo>
                    <a:pt x="31433" y="3685"/>
                  </a:lnTo>
                  <a:lnTo>
                    <a:pt x="37615" y="0"/>
                  </a:lnTo>
                  <a:lnTo>
                    <a:pt x="712378" y="30331"/>
                  </a:lnTo>
                  <a:lnTo>
                    <a:pt x="716682" y="32420"/>
                  </a:lnTo>
                  <a:lnTo>
                    <a:pt x="722699" y="39376"/>
                  </a:lnTo>
                  <a:lnTo>
                    <a:pt x="724145" y="43936"/>
                  </a:lnTo>
                  <a:lnTo>
                    <a:pt x="696293" y="322643"/>
                  </a:lnTo>
                  <a:lnTo>
                    <a:pt x="461569" y="525674"/>
                  </a:lnTo>
                  <a:lnTo>
                    <a:pt x="421651" y="564959"/>
                  </a:lnTo>
                  <a:lnTo>
                    <a:pt x="385880" y="607132"/>
                  </a:lnTo>
                  <a:lnTo>
                    <a:pt x="354320" y="652104"/>
                  </a:lnTo>
                  <a:lnTo>
                    <a:pt x="327036" y="699787"/>
                  </a:lnTo>
                  <a:lnTo>
                    <a:pt x="304090" y="750091"/>
                  </a:lnTo>
                  <a:lnTo>
                    <a:pt x="282683" y="813328"/>
                  </a:lnTo>
                  <a:lnTo>
                    <a:pt x="269194" y="874068"/>
                  </a:lnTo>
                  <a:lnTo>
                    <a:pt x="262286" y="931324"/>
                  </a:lnTo>
                  <a:lnTo>
                    <a:pt x="260623" y="984106"/>
                  </a:lnTo>
                  <a:lnTo>
                    <a:pt x="262867" y="1031427"/>
                  </a:lnTo>
                  <a:lnTo>
                    <a:pt x="267682" y="1072298"/>
                  </a:lnTo>
                  <a:lnTo>
                    <a:pt x="273730" y="1105732"/>
                  </a:lnTo>
                  <a:lnTo>
                    <a:pt x="275001" y="1111734"/>
                  </a:lnTo>
                  <a:lnTo>
                    <a:pt x="272922" y="1117722"/>
                  </a:lnTo>
                  <a:close/>
                </a:path>
                <a:path w="724534" h="1127125">
                  <a:moveTo>
                    <a:pt x="652443" y="721637"/>
                  </a:moveTo>
                  <a:lnTo>
                    <a:pt x="639752" y="725626"/>
                  </a:lnTo>
                  <a:lnTo>
                    <a:pt x="632815" y="723652"/>
                  </a:lnTo>
                  <a:lnTo>
                    <a:pt x="461569" y="525674"/>
                  </a:lnTo>
                  <a:lnTo>
                    <a:pt x="696293" y="322643"/>
                  </a:lnTo>
                  <a:lnTo>
                    <a:pt x="656979" y="716048"/>
                  </a:lnTo>
                  <a:lnTo>
                    <a:pt x="652443" y="721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56538" y="5942284"/>
              <a:ext cx="1331595" cy="810895"/>
            </a:xfrm>
            <a:custGeom>
              <a:avLst/>
              <a:gdLst/>
              <a:ahLst/>
              <a:cxnLst/>
              <a:rect l="l" t="t" r="r" b="b"/>
              <a:pathLst>
                <a:path w="1331595" h="810895">
                  <a:moveTo>
                    <a:pt x="1294635" y="810496"/>
                  </a:moveTo>
                  <a:lnTo>
                    <a:pt x="65509" y="810496"/>
                  </a:lnTo>
                  <a:lnTo>
                    <a:pt x="50911" y="802702"/>
                  </a:lnTo>
                  <a:lnTo>
                    <a:pt x="19213" y="771004"/>
                  </a:lnTo>
                  <a:lnTo>
                    <a:pt x="2217" y="729973"/>
                  </a:lnTo>
                  <a:lnTo>
                    <a:pt x="0" y="707559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1245788" y="0"/>
                  </a:lnTo>
                  <a:lnTo>
                    <a:pt x="1268203" y="2217"/>
                  </a:lnTo>
                  <a:lnTo>
                    <a:pt x="1289551" y="8704"/>
                  </a:lnTo>
                  <a:lnTo>
                    <a:pt x="1309233" y="19213"/>
                  </a:lnTo>
                  <a:lnTo>
                    <a:pt x="1326650" y="33494"/>
                  </a:lnTo>
                  <a:lnTo>
                    <a:pt x="1331529" y="39444"/>
                  </a:lnTo>
                  <a:lnTo>
                    <a:pt x="1331529" y="782470"/>
                  </a:lnTo>
                  <a:lnTo>
                    <a:pt x="1326650" y="788421"/>
                  </a:lnTo>
                  <a:lnTo>
                    <a:pt x="1309233" y="802702"/>
                  </a:lnTo>
                  <a:lnTo>
                    <a:pt x="1294635" y="810496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691791" y="3546407"/>
            <a:ext cx="231902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5">
                <a:latin typeface="Lucida Sans Unicode"/>
                <a:cs typeface="Lucida Sans Unicode"/>
              </a:rPr>
              <a:t>b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v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ss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1956" y="6243300"/>
            <a:ext cx="116522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35">
                <a:latin typeface="Lucida Sans Unicode"/>
                <a:cs typeface="Lucida Sans Unicode"/>
              </a:rPr>
              <a:t>f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>
                <a:latin typeface="Lucida Sans Unicode"/>
                <a:cs typeface="Lucida Sans Unicode"/>
              </a:rPr>
              <a:t>ê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14275" y="2164219"/>
            <a:ext cx="1000760" cy="1076325"/>
          </a:xfrm>
          <a:custGeom>
            <a:avLst/>
            <a:gdLst/>
            <a:ahLst/>
            <a:cxnLst/>
            <a:rect l="l" t="t" r="r" b="b"/>
            <a:pathLst>
              <a:path w="1000760" h="1076325">
                <a:moveTo>
                  <a:pt x="1000624" y="1045754"/>
                </a:moveTo>
                <a:lnTo>
                  <a:pt x="1000624" y="1051736"/>
                </a:lnTo>
                <a:lnTo>
                  <a:pt x="1000624" y="1052623"/>
                </a:lnTo>
                <a:lnTo>
                  <a:pt x="1000554" y="1053517"/>
                </a:lnTo>
                <a:lnTo>
                  <a:pt x="965424" y="1071352"/>
                </a:lnTo>
                <a:lnTo>
                  <a:pt x="919027" y="1075486"/>
                </a:lnTo>
                <a:lnTo>
                  <a:pt x="852925" y="1076265"/>
                </a:lnTo>
                <a:lnTo>
                  <a:pt x="772268" y="1069434"/>
                </a:lnTo>
                <a:lnTo>
                  <a:pt x="723899" y="1060993"/>
                </a:lnTo>
                <a:lnTo>
                  <a:pt x="676999" y="1049417"/>
                </a:lnTo>
                <a:lnTo>
                  <a:pt x="631728" y="1034752"/>
                </a:lnTo>
                <a:lnTo>
                  <a:pt x="588247" y="1017041"/>
                </a:lnTo>
                <a:lnTo>
                  <a:pt x="547045" y="996516"/>
                </a:lnTo>
                <a:lnTo>
                  <a:pt x="507769" y="973058"/>
                </a:lnTo>
                <a:lnTo>
                  <a:pt x="470502" y="946726"/>
                </a:lnTo>
                <a:lnTo>
                  <a:pt x="435328" y="917579"/>
                </a:lnTo>
                <a:lnTo>
                  <a:pt x="402330" y="885676"/>
                </a:lnTo>
                <a:lnTo>
                  <a:pt x="361621" y="838644"/>
                </a:lnTo>
                <a:lnTo>
                  <a:pt x="327689" y="790428"/>
                </a:lnTo>
                <a:lnTo>
                  <a:pt x="299936" y="741732"/>
                </a:lnTo>
                <a:lnTo>
                  <a:pt x="277768" y="693258"/>
                </a:lnTo>
                <a:lnTo>
                  <a:pt x="260589" y="645709"/>
                </a:lnTo>
                <a:lnTo>
                  <a:pt x="247804" y="599787"/>
                </a:lnTo>
                <a:lnTo>
                  <a:pt x="238817" y="556194"/>
                </a:lnTo>
                <a:lnTo>
                  <a:pt x="233031" y="515634"/>
                </a:lnTo>
                <a:lnTo>
                  <a:pt x="11312" y="515634"/>
                </a:lnTo>
                <a:lnTo>
                  <a:pt x="5282" y="511680"/>
                </a:lnTo>
                <a:lnTo>
                  <a:pt x="0" y="499470"/>
                </a:lnTo>
                <a:lnTo>
                  <a:pt x="1256" y="492383"/>
                </a:lnTo>
                <a:lnTo>
                  <a:pt x="465626" y="1888"/>
                </a:lnTo>
                <a:lnTo>
                  <a:pt x="470021" y="0"/>
                </a:lnTo>
                <a:lnTo>
                  <a:pt x="479219" y="0"/>
                </a:lnTo>
                <a:lnTo>
                  <a:pt x="483614" y="1888"/>
                </a:lnTo>
                <a:lnTo>
                  <a:pt x="948007" y="492383"/>
                </a:lnTo>
                <a:lnTo>
                  <a:pt x="949266" y="499470"/>
                </a:lnTo>
                <a:lnTo>
                  <a:pt x="943980" y="511678"/>
                </a:lnTo>
                <a:lnTo>
                  <a:pt x="937950" y="515634"/>
                </a:lnTo>
                <a:lnTo>
                  <a:pt x="676185" y="515634"/>
                </a:lnTo>
                <a:lnTo>
                  <a:pt x="679783" y="571525"/>
                </a:lnTo>
                <a:lnTo>
                  <a:pt x="688279" y="626169"/>
                </a:lnTo>
                <a:lnTo>
                  <a:pt x="701646" y="679459"/>
                </a:lnTo>
                <a:lnTo>
                  <a:pt x="719859" y="731288"/>
                </a:lnTo>
                <a:lnTo>
                  <a:pt x="742894" y="781552"/>
                </a:lnTo>
                <a:lnTo>
                  <a:pt x="776717" y="839112"/>
                </a:lnTo>
                <a:lnTo>
                  <a:pt x="813832" y="889050"/>
                </a:lnTo>
                <a:lnTo>
                  <a:pt x="852617" y="931731"/>
                </a:lnTo>
                <a:lnTo>
                  <a:pt x="891449" y="967519"/>
                </a:lnTo>
                <a:lnTo>
                  <a:pt x="928707" y="996779"/>
                </a:lnTo>
                <a:lnTo>
                  <a:pt x="962769" y="1019876"/>
                </a:lnTo>
                <a:lnTo>
                  <a:pt x="997383" y="1040139"/>
                </a:lnTo>
                <a:lnTo>
                  <a:pt x="1000624" y="10457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623095" y="353689"/>
            <a:ext cx="11787505" cy="1034415"/>
            <a:chOff x="623095" y="353689"/>
            <a:chExt cx="11787505" cy="1034415"/>
          </a:xfrm>
        </p:grpSpPr>
        <p:sp>
          <p:nvSpPr>
            <p:cNvPr id="16" name="object 16"/>
            <p:cNvSpPr/>
            <p:nvPr/>
          </p:nvSpPr>
          <p:spPr>
            <a:xfrm>
              <a:off x="623095" y="353689"/>
              <a:ext cx="11787505" cy="1034415"/>
            </a:xfrm>
            <a:custGeom>
              <a:avLst/>
              <a:gdLst/>
              <a:ahLst/>
              <a:cxnLst/>
              <a:rect l="l" t="t" r="r" b="b"/>
              <a:pathLst>
                <a:path w="11787505" h="1034415">
                  <a:moveTo>
                    <a:pt x="11310863" y="1034288"/>
                  </a:moveTo>
                  <a:lnTo>
                    <a:pt x="476482" y="1034288"/>
                  </a:lnTo>
                  <a:lnTo>
                    <a:pt x="429387" y="1031957"/>
                  </a:lnTo>
                  <a:lnTo>
                    <a:pt x="383091" y="1025048"/>
                  </a:lnTo>
                  <a:lnTo>
                    <a:pt x="337904" y="1013692"/>
                  </a:lnTo>
                  <a:lnTo>
                    <a:pt x="294140" y="998018"/>
                  </a:lnTo>
                  <a:lnTo>
                    <a:pt x="252111" y="978155"/>
                  </a:lnTo>
                  <a:lnTo>
                    <a:pt x="212129" y="954234"/>
                  </a:lnTo>
                  <a:lnTo>
                    <a:pt x="174507" y="926382"/>
                  </a:lnTo>
                  <a:lnTo>
                    <a:pt x="139558" y="894730"/>
                  </a:lnTo>
                  <a:lnTo>
                    <a:pt x="107906" y="859780"/>
                  </a:lnTo>
                  <a:lnTo>
                    <a:pt x="80054" y="822159"/>
                  </a:lnTo>
                  <a:lnTo>
                    <a:pt x="56132" y="782177"/>
                  </a:lnTo>
                  <a:lnTo>
                    <a:pt x="36270" y="740148"/>
                  </a:lnTo>
                  <a:lnTo>
                    <a:pt x="20596" y="696384"/>
                  </a:lnTo>
                  <a:lnTo>
                    <a:pt x="9240" y="651197"/>
                  </a:lnTo>
                  <a:lnTo>
                    <a:pt x="2331" y="604900"/>
                  </a:lnTo>
                  <a:lnTo>
                    <a:pt x="0" y="557806"/>
                  </a:lnTo>
                  <a:lnTo>
                    <a:pt x="0" y="476482"/>
                  </a:lnTo>
                  <a:lnTo>
                    <a:pt x="2331" y="429387"/>
                  </a:lnTo>
                  <a:lnTo>
                    <a:pt x="9240" y="383091"/>
                  </a:lnTo>
                  <a:lnTo>
                    <a:pt x="20596" y="337904"/>
                  </a:lnTo>
                  <a:lnTo>
                    <a:pt x="36270" y="294140"/>
                  </a:lnTo>
                  <a:lnTo>
                    <a:pt x="56132" y="252111"/>
                  </a:lnTo>
                  <a:lnTo>
                    <a:pt x="80054" y="212129"/>
                  </a:lnTo>
                  <a:lnTo>
                    <a:pt x="107906" y="174507"/>
                  </a:lnTo>
                  <a:lnTo>
                    <a:pt x="139558" y="139558"/>
                  </a:lnTo>
                  <a:lnTo>
                    <a:pt x="174507" y="107906"/>
                  </a:lnTo>
                  <a:lnTo>
                    <a:pt x="212129" y="80054"/>
                  </a:lnTo>
                  <a:lnTo>
                    <a:pt x="252111" y="56132"/>
                  </a:lnTo>
                  <a:lnTo>
                    <a:pt x="294140" y="36270"/>
                  </a:lnTo>
                  <a:lnTo>
                    <a:pt x="337904" y="20596"/>
                  </a:lnTo>
                  <a:lnTo>
                    <a:pt x="383091" y="9240"/>
                  </a:lnTo>
                  <a:lnTo>
                    <a:pt x="429387" y="2331"/>
                  </a:lnTo>
                  <a:lnTo>
                    <a:pt x="476482" y="0"/>
                  </a:lnTo>
                  <a:lnTo>
                    <a:pt x="11310863" y="0"/>
                  </a:lnTo>
                  <a:lnTo>
                    <a:pt x="11357958" y="2331"/>
                  </a:lnTo>
                  <a:lnTo>
                    <a:pt x="11404254" y="9240"/>
                  </a:lnTo>
                  <a:lnTo>
                    <a:pt x="11449441" y="20596"/>
                  </a:lnTo>
                  <a:lnTo>
                    <a:pt x="11493205" y="36270"/>
                  </a:lnTo>
                  <a:lnTo>
                    <a:pt x="11535234" y="56132"/>
                  </a:lnTo>
                  <a:lnTo>
                    <a:pt x="11575215" y="80054"/>
                  </a:lnTo>
                  <a:lnTo>
                    <a:pt x="11612837" y="107906"/>
                  </a:lnTo>
                  <a:lnTo>
                    <a:pt x="11647787" y="139558"/>
                  </a:lnTo>
                  <a:lnTo>
                    <a:pt x="11679439" y="174507"/>
                  </a:lnTo>
                  <a:lnTo>
                    <a:pt x="11707290" y="212129"/>
                  </a:lnTo>
                  <a:lnTo>
                    <a:pt x="11731212" y="252111"/>
                  </a:lnTo>
                  <a:lnTo>
                    <a:pt x="11751075" y="294140"/>
                  </a:lnTo>
                  <a:lnTo>
                    <a:pt x="11766749" y="337904"/>
                  </a:lnTo>
                  <a:lnTo>
                    <a:pt x="11778105" y="383091"/>
                  </a:lnTo>
                  <a:lnTo>
                    <a:pt x="11785014" y="429387"/>
                  </a:lnTo>
                  <a:lnTo>
                    <a:pt x="11787345" y="476482"/>
                  </a:lnTo>
                  <a:lnTo>
                    <a:pt x="11787345" y="557806"/>
                  </a:lnTo>
                  <a:lnTo>
                    <a:pt x="11785014" y="604900"/>
                  </a:lnTo>
                  <a:lnTo>
                    <a:pt x="11778105" y="651197"/>
                  </a:lnTo>
                  <a:lnTo>
                    <a:pt x="11766749" y="696384"/>
                  </a:lnTo>
                  <a:lnTo>
                    <a:pt x="11751075" y="740148"/>
                  </a:lnTo>
                  <a:lnTo>
                    <a:pt x="11731212" y="782177"/>
                  </a:lnTo>
                  <a:lnTo>
                    <a:pt x="11707290" y="822159"/>
                  </a:lnTo>
                  <a:lnTo>
                    <a:pt x="11679439" y="859780"/>
                  </a:lnTo>
                  <a:lnTo>
                    <a:pt x="11647787" y="894730"/>
                  </a:lnTo>
                  <a:lnTo>
                    <a:pt x="11612837" y="926382"/>
                  </a:lnTo>
                  <a:lnTo>
                    <a:pt x="11575215" y="954234"/>
                  </a:lnTo>
                  <a:lnTo>
                    <a:pt x="11535234" y="978155"/>
                  </a:lnTo>
                  <a:lnTo>
                    <a:pt x="11493205" y="998018"/>
                  </a:lnTo>
                  <a:lnTo>
                    <a:pt x="11449441" y="1013692"/>
                  </a:lnTo>
                  <a:lnTo>
                    <a:pt x="11404254" y="1025048"/>
                  </a:lnTo>
                  <a:lnTo>
                    <a:pt x="11357958" y="1031957"/>
                  </a:lnTo>
                  <a:lnTo>
                    <a:pt x="11310863" y="1034288"/>
                  </a:lnTo>
                  <a:close/>
                </a:path>
              </a:pathLst>
            </a:custGeom>
            <a:solidFill>
              <a:srgbClr val="CCD1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1414199" y="636984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29" h="405765">
                  <a:moveTo>
                    <a:pt x="2146679" y="405247"/>
                  </a:moveTo>
                  <a:lnTo>
                    <a:pt x="48951" y="405247"/>
                  </a:lnTo>
                  <a:lnTo>
                    <a:pt x="33494" y="392574"/>
                  </a:lnTo>
                  <a:lnTo>
                    <a:pt x="19213" y="375157"/>
                  </a:lnTo>
                  <a:lnTo>
                    <a:pt x="8704" y="355474"/>
                  </a:lnTo>
                  <a:lnTo>
                    <a:pt x="2217" y="334126"/>
                  </a:lnTo>
                  <a:lnTo>
                    <a:pt x="0" y="311712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081275" y="0"/>
                  </a:lnTo>
                  <a:lnTo>
                    <a:pt x="2125037" y="8704"/>
                  </a:lnTo>
                  <a:lnTo>
                    <a:pt x="2162136" y="33494"/>
                  </a:lnTo>
                  <a:lnTo>
                    <a:pt x="2186926" y="70593"/>
                  </a:lnTo>
                  <a:lnTo>
                    <a:pt x="2195630" y="114355"/>
                  </a:lnTo>
                  <a:lnTo>
                    <a:pt x="2195630" y="311712"/>
                  </a:lnTo>
                  <a:lnTo>
                    <a:pt x="2186926" y="355474"/>
                  </a:lnTo>
                  <a:lnTo>
                    <a:pt x="2162136" y="392574"/>
                  </a:lnTo>
                  <a:lnTo>
                    <a:pt x="2146679" y="405247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2175932" y="737877"/>
            <a:ext cx="67246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705439" y="657798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80" y="405247"/>
                </a:moveTo>
                <a:lnTo>
                  <a:pt x="48951" y="405247"/>
                </a:lnTo>
                <a:lnTo>
                  <a:pt x="33494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2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4" y="0"/>
                </a:lnTo>
                <a:lnTo>
                  <a:pt x="2125037" y="8704"/>
                </a:lnTo>
                <a:lnTo>
                  <a:pt x="2162137" y="33494"/>
                </a:lnTo>
                <a:lnTo>
                  <a:pt x="2186926" y="70593"/>
                </a:lnTo>
                <a:lnTo>
                  <a:pt x="2195631" y="114355"/>
                </a:lnTo>
                <a:lnTo>
                  <a:pt x="2195631" y="311712"/>
                </a:lnTo>
                <a:lnTo>
                  <a:pt x="2186926" y="355474"/>
                </a:lnTo>
                <a:lnTo>
                  <a:pt x="2162137" y="392574"/>
                </a:lnTo>
                <a:lnTo>
                  <a:pt x="2146680" y="405247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534326" y="758691"/>
            <a:ext cx="5384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-60">
                <a:latin typeface="Lucida Sans Unicode"/>
                <a:cs typeface="Lucida Sans Unicode"/>
              </a:rPr>
              <a:t>X</a:t>
            </a: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15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602901" y="636984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7"/>
                </a:moveTo>
                <a:lnTo>
                  <a:pt x="48950" y="405247"/>
                </a:lnTo>
                <a:lnTo>
                  <a:pt x="33493" y="392574"/>
                </a:lnTo>
                <a:lnTo>
                  <a:pt x="19212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7"/>
                </a:lnTo>
                <a:lnTo>
                  <a:pt x="0" y="114351"/>
                </a:lnTo>
                <a:lnTo>
                  <a:pt x="8704" y="70593"/>
                </a:lnTo>
                <a:lnTo>
                  <a:pt x="33493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4" y="0"/>
                </a:lnTo>
                <a:lnTo>
                  <a:pt x="2125036" y="8704"/>
                </a:lnTo>
                <a:lnTo>
                  <a:pt x="2162136" y="33494"/>
                </a:lnTo>
                <a:lnTo>
                  <a:pt x="2186925" y="70593"/>
                </a:lnTo>
                <a:lnTo>
                  <a:pt x="2195630" y="114351"/>
                </a:lnTo>
                <a:lnTo>
                  <a:pt x="2195630" y="311717"/>
                </a:lnTo>
                <a:lnTo>
                  <a:pt x="2186925" y="355474"/>
                </a:lnTo>
                <a:lnTo>
                  <a:pt x="2162136" y="392574"/>
                </a:lnTo>
                <a:lnTo>
                  <a:pt x="2146679" y="405247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698898" y="737877"/>
            <a:ext cx="196405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0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0">
                <a:latin typeface="Lucida Sans Unicode"/>
                <a:cs typeface="Lucida Sans Unicode"/>
              </a:rPr>
              <a:t>h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797343" y="1579956"/>
            <a:ext cx="2012314" cy="405765"/>
          </a:xfrm>
          <a:custGeom>
            <a:avLst/>
            <a:gdLst/>
            <a:ahLst/>
            <a:cxnLst/>
            <a:rect l="l" t="t" r="r" b="b"/>
            <a:pathLst>
              <a:path w="2012315" h="405764">
                <a:moveTo>
                  <a:pt x="1968932" y="405248"/>
                </a:moveTo>
                <a:lnTo>
                  <a:pt x="42891" y="405248"/>
                </a:lnTo>
                <a:lnTo>
                  <a:pt x="33494" y="397542"/>
                </a:lnTo>
                <a:lnTo>
                  <a:pt x="19213" y="380125"/>
                </a:lnTo>
                <a:lnTo>
                  <a:pt x="8704" y="360443"/>
                </a:lnTo>
                <a:lnTo>
                  <a:pt x="2217" y="339095"/>
                </a:lnTo>
                <a:lnTo>
                  <a:pt x="0" y="316681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1897467" y="0"/>
                </a:lnTo>
                <a:lnTo>
                  <a:pt x="1919882" y="2217"/>
                </a:lnTo>
                <a:lnTo>
                  <a:pt x="1960913" y="19213"/>
                </a:lnTo>
                <a:lnTo>
                  <a:pt x="1992610" y="50911"/>
                </a:lnTo>
                <a:lnTo>
                  <a:pt x="2009606" y="91941"/>
                </a:lnTo>
                <a:lnTo>
                  <a:pt x="2011824" y="114355"/>
                </a:lnTo>
                <a:lnTo>
                  <a:pt x="2011824" y="316681"/>
                </a:lnTo>
                <a:lnTo>
                  <a:pt x="2003119" y="360443"/>
                </a:lnTo>
                <a:lnTo>
                  <a:pt x="1978329" y="397542"/>
                </a:lnTo>
                <a:lnTo>
                  <a:pt x="1968932" y="40524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4950667" y="1690379"/>
            <a:ext cx="170561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20" i="1">
                <a:latin typeface="Trebuchet MS"/>
                <a:cs typeface="Trebuchet MS"/>
              </a:rPr>
              <a:t>S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40" i="1">
                <a:latin typeface="Trebuchet MS"/>
                <a:cs typeface="Trebuchet MS"/>
              </a:rPr>
              <a:t>z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40" i="1">
                <a:latin typeface="Trebuchet MS"/>
                <a:cs typeface="Trebuchet MS"/>
              </a:rPr>
              <a:t>y</a:t>
            </a:r>
            <a:r>
              <a:rPr dirty="0" sz="1200" spc="-155" i="1">
                <a:latin typeface="Trebuchet MS"/>
                <a:cs typeface="Trebuchet MS"/>
              </a:rPr>
              <a:t>,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-100" i="1">
                <a:latin typeface="Trebuchet MS"/>
                <a:cs typeface="Trebuchet MS"/>
              </a:rPr>
              <a:t>(</a:t>
            </a:r>
            <a:r>
              <a:rPr dirty="0" sz="1200" spc="20" i="1">
                <a:latin typeface="Trebuchet MS"/>
                <a:cs typeface="Trebuchet MS"/>
              </a:rPr>
              <a:t>p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50" i="1">
                <a:latin typeface="Trebuchet MS"/>
                <a:cs typeface="Trebuchet MS"/>
              </a:rPr>
              <a:t>m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30" i="1">
                <a:latin typeface="Trebuchet MS"/>
                <a:cs typeface="Trebuchet MS"/>
              </a:rPr>
              <a:t>r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-100" i="1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797343" y="1150734"/>
            <a:ext cx="2012314" cy="405765"/>
          </a:xfrm>
          <a:custGeom>
            <a:avLst/>
            <a:gdLst/>
            <a:ahLst/>
            <a:cxnLst/>
            <a:rect l="l" t="t" r="r" b="b"/>
            <a:pathLst>
              <a:path w="2012315" h="405765">
                <a:moveTo>
                  <a:pt x="1966721" y="405247"/>
                </a:moveTo>
                <a:lnTo>
                  <a:pt x="45102" y="405247"/>
                </a:lnTo>
                <a:lnTo>
                  <a:pt x="33494" y="395729"/>
                </a:lnTo>
                <a:lnTo>
                  <a:pt x="19213" y="378312"/>
                </a:lnTo>
                <a:lnTo>
                  <a:pt x="8704" y="358630"/>
                </a:lnTo>
                <a:lnTo>
                  <a:pt x="2217" y="337282"/>
                </a:lnTo>
                <a:lnTo>
                  <a:pt x="0" y="314868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1897467" y="0"/>
                </a:lnTo>
                <a:lnTo>
                  <a:pt x="1919882" y="2217"/>
                </a:lnTo>
                <a:lnTo>
                  <a:pt x="1960913" y="19213"/>
                </a:lnTo>
                <a:lnTo>
                  <a:pt x="1992610" y="50911"/>
                </a:lnTo>
                <a:lnTo>
                  <a:pt x="2009606" y="91941"/>
                </a:lnTo>
                <a:lnTo>
                  <a:pt x="2011824" y="114355"/>
                </a:lnTo>
                <a:lnTo>
                  <a:pt x="2011824" y="314868"/>
                </a:lnTo>
                <a:lnTo>
                  <a:pt x="2003119" y="358630"/>
                </a:lnTo>
                <a:lnTo>
                  <a:pt x="1978329" y="395729"/>
                </a:lnTo>
                <a:lnTo>
                  <a:pt x="1966721" y="405247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5083040" y="1261157"/>
            <a:ext cx="144081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70" i="1">
                <a:latin typeface="Trebuchet MS"/>
                <a:cs typeface="Trebuchet MS"/>
              </a:rPr>
              <a:t>A</a:t>
            </a:r>
            <a:r>
              <a:rPr dirty="0" sz="1200" spc="-80" i="1">
                <a:latin typeface="Trebuchet MS"/>
                <a:cs typeface="Trebuchet MS"/>
              </a:rPr>
              <a:t>ll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5" i="1">
                <a:latin typeface="Trebuchet MS"/>
                <a:cs typeface="Trebuchet MS"/>
              </a:rPr>
              <a:t>h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70" i="1">
                <a:latin typeface="Trebuchet MS"/>
                <a:cs typeface="Trebuchet MS"/>
              </a:rPr>
              <a:t>'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25" i="1">
                <a:latin typeface="Trebuchet MS"/>
                <a:cs typeface="Trebuchet MS"/>
              </a:rPr>
              <a:t>s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20" i="1">
                <a:latin typeface="Trebuchet MS"/>
                <a:cs typeface="Trebuchet MS"/>
              </a:rPr>
              <a:t>p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30" i="1">
                <a:latin typeface="Trebuchet MS"/>
                <a:cs typeface="Trebuchet MS"/>
              </a:rPr>
              <a:t>s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-80" i="1">
                <a:latin typeface="Trebuchet MS"/>
                <a:cs typeface="Trebuchet MS"/>
              </a:rPr>
              <a:t>l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5" i="1">
                <a:latin typeface="Trebuchet MS"/>
                <a:cs typeface="Trebuchet MS"/>
              </a:rPr>
              <a:t>g</a:t>
            </a:r>
            <a:r>
              <a:rPr dirty="0" sz="1200" spc="-50" i="1">
                <a:latin typeface="Trebuchet MS"/>
                <a:cs typeface="Trebuchet MS"/>
              </a:rPr>
              <a:t>é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82068" y="616169"/>
            <a:ext cx="7611109" cy="1468755"/>
            <a:chOff x="4282068" y="616169"/>
            <a:chExt cx="7611109" cy="1468755"/>
          </a:xfrm>
        </p:grpSpPr>
        <p:sp>
          <p:nvSpPr>
            <p:cNvPr id="28" name="object 28"/>
            <p:cNvSpPr/>
            <p:nvPr/>
          </p:nvSpPr>
          <p:spPr>
            <a:xfrm>
              <a:off x="4324179" y="1282473"/>
              <a:ext cx="676910" cy="755650"/>
            </a:xfrm>
            <a:custGeom>
              <a:avLst/>
              <a:gdLst/>
              <a:ahLst/>
              <a:cxnLst/>
              <a:rect l="l" t="t" r="r" b="b"/>
              <a:pathLst>
                <a:path w="676910" h="755650">
                  <a:moveTo>
                    <a:pt x="171902" y="755234"/>
                  </a:moveTo>
                  <a:lnTo>
                    <a:pt x="0" y="515266"/>
                  </a:lnTo>
                  <a:lnTo>
                    <a:pt x="2125" y="512108"/>
                  </a:lnTo>
                  <a:lnTo>
                    <a:pt x="13407" y="494912"/>
                  </a:lnTo>
                  <a:lnTo>
                    <a:pt x="47696" y="438255"/>
                  </a:lnTo>
                  <a:lnTo>
                    <a:pt x="69216" y="399507"/>
                  </a:lnTo>
                  <a:lnTo>
                    <a:pt x="92663" y="354290"/>
                  </a:lnTo>
                  <a:lnTo>
                    <a:pt x="117293" y="302958"/>
                  </a:lnTo>
                  <a:lnTo>
                    <a:pt x="142362" y="245871"/>
                  </a:lnTo>
                  <a:lnTo>
                    <a:pt x="167127" y="183385"/>
                  </a:lnTo>
                  <a:lnTo>
                    <a:pt x="190846" y="115856"/>
                  </a:lnTo>
                  <a:lnTo>
                    <a:pt x="191406" y="114152"/>
                  </a:lnTo>
                  <a:lnTo>
                    <a:pt x="240051" y="79305"/>
                  </a:lnTo>
                  <a:lnTo>
                    <a:pt x="266225" y="115465"/>
                  </a:lnTo>
                  <a:lnTo>
                    <a:pt x="266485" y="116177"/>
                  </a:lnTo>
                  <a:lnTo>
                    <a:pt x="268308" y="133779"/>
                  </a:lnTo>
                  <a:lnTo>
                    <a:pt x="267025" y="161863"/>
                  </a:lnTo>
                  <a:lnTo>
                    <a:pt x="263778" y="194124"/>
                  </a:lnTo>
                  <a:lnTo>
                    <a:pt x="259709" y="224253"/>
                  </a:lnTo>
                  <a:lnTo>
                    <a:pt x="259360" y="226540"/>
                  </a:lnTo>
                  <a:lnTo>
                    <a:pt x="250059" y="233203"/>
                  </a:lnTo>
                  <a:lnTo>
                    <a:pt x="266851" y="256644"/>
                  </a:lnTo>
                  <a:lnTo>
                    <a:pt x="625117" y="0"/>
                  </a:lnTo>
                  <a:lnTo>
                    <a:pt x="676400" y="74641"/>
                  </a:lnTo>
                  <a:lnTo>
                    <a:pt x="385090" y="283322"/>
                  </a:lnTo>
                  <a:lnTo>
                    <a:pt x="401874" y="306752"/>
                  </a:lnTo>
                  <a:lnTo>
                    <a:pt x="531380" y="213980"/>
                  </a:lnTo>
                  <a:lnTo>
                    <a:pt x="569330" y="266956"/>
                  </a:lnTo>
                  <a:lnTo>
                    <a:pt x="572105" y="275088"/>
                  </a:lnTo>
                  <a:lnTo>
                    <a:pt x="571894" y="285658"/>
                  </a:lnTo>
                  <a:lnTo>
                    <a:pt x="568834" y="295993"/>
                  </a:lnTo>
                  <a:lnTo>
                    <a:pt x="563060" y="303416"/>
                  </a:lnTo>
                  <a:lnTo>
                    <a:pt x="454961" y="380853"/>
                  </a:lnTo>
                  <a:lnTo>
                    <a:pt x="471749" y="404288"/>
                  </a:lnTo>
                  <a:lnTo>
                    <a:pt x="568119" y="335252"/>
                  </a:lnTo>
                  <a:lnTo>
                    <a:pt x="605705" y="387721"/>
                  </a:lnTo>
                  <a:lnTo>
                    <a:pt x="609485" y="395229"/>
                  </a:lnTo>
                  <a:lnTo>
                    <a:pt x="611019" y="404547"/>
                  </a:lnTo>
                  <a:lnTo>
                    <a:pt x="608772" y="414255"/>
                  </a:lnTo>
                  <a:lnTo>
                    <a:pt x="601209" y="422932"/>
                  </a:lnTo>
                  <a:lnTo>
                    <a:pt x="491907" y="501231"/>
                  </a:lnTo>
                  <a:lnTo>
                    <a:pt x="508695" y="524667"/>
                  </a:lnTo>
                  <a:lnTo>
                    <a:pt x="606267" y="454771"/>
                  </a:lnTo>
                  <a:lnTo>
                    <a:pt x="609458" y="459225"/>
                  </a:lnTo>
                  <a:lnTo>
                    <a:pt x="617010" y="485366"/>
                  </a:lnTo>
                  <a:lnTo>
                    <a:pt x="604878" y="554646"/>
                  </a:lnTo>
                  <a:lnTo>
                    <a:pt x="463328" y="667016"/>
                  </a:lnTo>
                  <a:lnTo>
                    <a:pt x="433071" y="674716"/>
                  </a:lnTo>
                  <a:lnTo>
                    <a:pt x="386561" y="686946"/>
                  </a:lnTo>
                  <a:lnTo>
                    <a:pt x="330193" y="702441"/>
                  </a:lnTo>
                  <a:lnTo>
                    <a:pt x="271374" y="719685"/>
                  </a:lnTo>
                  <a:lnTo>
                    <a:pt x="217510" y="737161"/>
                  </a:lnTo>
                  <a:lnTo>
                    <a:pt x="176010" y="753352"/>
                  </a:lnTo>
                  <a:lnTo>
                    <a:pt x="171902" y="7552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4282068" y="1250691"/>
              <a:ext cx="752475" cy="833755"/>
            </a:xfrm>
            <a:custGeom>
              <a:avLst/>
              <a:gdLst/>
              <a:ahLst/>
              <a:cxnLst/>
              <a:rect l="l" t="t" r="r" b="b"/>
              <a:pathLst>
                <a:path w="752475" h="833755">
                  <a:moveTo>
                    <a:pt x="364106" y="255655"/>
                  </a:moveTo>
                  <a:lnTo>
                    <a:pt x="340940" y="223315"/>
                  </a:lnTo>
                  <a:lnTo>
                    <a:pt x="640677" y="8597"/>
                  </a:lnTo>
                  <a:lnTo>
                    <a:pt x="654817" y="1718"/>
                  </a:lnTo>
                  <a:lnTo>
                    <a:pt x="670261" y="0"/>
                  </a:lnTo>
                  <a:lnTo>
                    <a:pt x="685303" y="4508"/>
                  </a:lnTo>
                  <a:lnTo>
                    <a:pt x="698243" y="16309"/>
                  </a:lnTo>
                  <a:lnTo>
                    <a:pt x="744224" y="80497"/>
                  </a:lnTo>
                  <a:lnTo>
                    <a:pt x="751548" y="95757"/>
                  </a:lnTo>
                  <a:lnTo>
                    <a:pt x="752188" y="110967"/>
                  </a:lnTo>
                  <a:lnTo>
                    <a:pt x="746319" y="125177"/>
                  </a:lnTo>
                  <a:lnTo>
                    <a:pt x="735220" y="136326"/>
                  </a:lnTo>
                  <a:lnTo>
                    <a:pt x="665855" y="39496"/>
                  </a:lnTo>
                  <a:lnTo>
                    <a:pt x="364106" y="255655"/>
                  </a:lnTo>
                  <a:close/>
                </a:path>
                <a:path w="752475" h="833755">
                  <a:moveTo>
                    <a:pt x="442714" y="346194"/>
                  </a:moveTo>
                  <a:lnTo>
                    <a:pt x="419540" y="313844"/>
                  </a:lnTo>
                  <a:lnTo>
                    <a:pt x="710932" y="105104"/>
                  </a:lnTo>
                  <a:lnTo>
                    <a:pt x="665855" y="39496"/>
                  </a:lnTo>
                  <a:lnTo>
                    <a:pt x="735220" y="136326"/>
                  </a:lnTo>
                  <a:lnTo>
                    <a:pt x="734113" y="137438"/>
                  </a:lnTo>
                  <a:lnTo>
                    <a:pt x="604594" y="230220"/>
                  </a:lnTo>
                  <a:lnTo>
                    <a:pt x="639354" y="278743"/>
                  </a:lnTo>
                  <a:lnTo>
                    <a:pt x="646555" y="294394"/>
                  </a:lnTo>
                  <a:lnTo>
                    <a:pt x="648608" y="312421"/>
                  </a:lnTo>
                  <a:lnTo>
                    <a:pt x="645861" y="330867"/>
                  </a:lnTo>
                  <a:lnTo>
                    <a:pt x="639090" y="346769"/>
                  </a:lnTo>
                  <a:lnTo>
                    <a:pt x="572221" y="253422"/>
                  </a:lnTo>
                  <a:lnTo>
                    <a:pt x="442714" y="346194"/>
                  </a:lnTo>
                  <a:close/>
                </a:path>
                <a:path w="752475" h="833755">
                  <a:moveTo>
                    <a:pt x="512589" y="443733"/>
                  </a:moveTo>
                  <a:lnTo>
                    <a:pt x="489420" y="411390"/>
                  </a:lnTo>
                  <a:lnTo>
                    <a:pt x="601977" y="330759"/>
                  </a:lnTo>
                  <a:lnTo>
                    <a:pt x="606223" y="324999"/>
                  </a:lnTo>
                  <a:lnTo>
                    <a:pt x="608589" y="316673"/>
                  </a:lnTo>
                  <a:lnTo>
                    <a:pt x="608899" y="308186"/>
                  </a:lnTo>
                  <a:lnTo>
                    <a:pt x="606981" y="301946"/>
                  </a:lnTo>
                  <a:lnTo>
                    <a:pt x="639090" y="346769"/>
                  </a:lnTo>
                  <a:lnTo>
                    <a:pt x="638664" y="347769"/>
                  </a:lnTo>
                  <a:lnTo>
                    <a:pt x="675728" y="399509"/>
                  </a:lnTo>
                  <a:lnTo>
                    <a:pt x="683886" y="415360"/>
                  </a:lnTo>
                  <a:lnTo>
                    <a:pt x="687238" y="432998"/>
                  </a:lnTo>
                  <a:lnTo>
                    <a:pt x="685238" y="451017"/>
                  </a:lnTo>
                  <a:lnTo>
                    <a:pt x="677338" y="468010"/>
                  </a:lnTo>
                  <a:lnTo>
                    <a:pt x="679487" y="471009"/>
                  </a:lnTo>
                  <a:lnTo>
                    <a:pt x="680872" y="475086"/>
                  </a:lnTo>
                  <a:lnTo>
                    <a:pt x="608959" y="374697"/>
                  </a:lnTo>
                  <a:lnTo>
                    <a:pt x="512589" y="443733"/>
                  </a:lnTo>
                  <a:close/>
                </a:path>
                <a:path w="752475" h="833755">
                  <a:moveTo>
                    <a:pt x="549529" y="564117"/>
                  </a:moveTo>
                  <a:lnTo>
                    <a:pt x="526359" y="531772"/>
                  </a:lnTo>
                  <a:lnTo>
                    <a:pt x="640123" y="450277"/>
                  </a:lnTo>
                  <a:lnTo>
                    <a:pt x="646355" y="442856"/>
                  </a:lnTo>
                  <a:lnTo>
                    <a:pt x="647661" y="434887"/>
                  </a:lnTo>
                  <a:lnTo>
                    <a:pt x="646006" y="427723"/>
                  </a:lnTo>
                  <a:lnTo>
                    <a:pt x="643355" y="422712"/>
                  </a:lnTo>
                  <a:lnTo>
                    <a:pt x="680872" y="475086"/>
                  </a:lnTo>
                  <a:lnTo>
                    <a:pt x="692582" y="509541"/>
                  </a:lnTo>
                  <a:lnTo>
                    <a:pt x="690905" y="555359"/>
                  </a:lnTo>
                  <a:lnTo>
                    <a:pt x="647105" y="494217"/>
                  </a:lnTo>
                  <a:lnTo>
                    <a:pt x="549529" y="564117"/>
                  </a:lnTo>
                  <a:close/>
                </a:path>
                <a:path w="752475" h="833755">
                  <a:moveTo>
                    <a:pt x="239620" y="813329"/>
                  </a:moveTo>
                  <a:lnTo>
                    <a:pt x="215851" y="780149"/>
                  </a:lnTo>
                  <a:lnTo>
                    <a:pt x="257676" y="763815"/>
                  </a:lnTo>
                  <a:lnTo>
                    <a:pt x="311790" y="746241"/>
                  </a:lnTo>
                  <a:lnTo>
                    <a:pt x="370792" y="728936"/>
                  </a:lnTo>
                  <a:lnTo>
                    <a:pt x="427281" y="713407"/>
                  </a:lnTo>
                  <a:lnTo>
                    <a:pt x="473854" y="701163"/>
                  </a:lnTo>
                  <a:lnTo>
                    <a:pt x="503111" y="693712"/>
                  </a:lnTo>
                  <a:lnTo>
                    <a:pt x="627726" y="604437"/>
                  </a:lnTo>
                  <a:lnTo>
                    <a:pt x="642438" y="583538"/>
                  </a:lnTo>
                  <a:lnTo>
                    <a:pt x="651748" y="551555"/>
                  </a:lnTo>
                  <a:lnTo>
                    <a:pt x="653886" y="518464"/>
                  </a:lnTo>
                  <a:lnTo>
                    <a:pt x="647105" y="494217"/>
                  </a:lnTo>
                  <a:lnTo>
                    <a:pt x="690905" y="555359"/>
                  </a:lnTo>
                  <a:lnTo>
                    <a:pt x="676225" y="604356"/>
                  </a:lnTo>
                  <a:lnTo>
                    <a:pt x="650902" y="636789"/>
                  </a:lnTo>
                  <a:lnTo>
                    <a:pt x="516345" y="731454"/>
                  </a:lnTo>
                  <a:lnTo>
                    <a:pt x="461705" y="745457"/>
                  </a:lnTo>
                  <a:lnTo>
                    <a:pt x="401486" y="761717"/>
                  </a:lnTo>
                  <a:lnTo>
                    <a:pt x="341518" y="778873"/>
                  </a:lnTo>
                  <a:lnTo>
                    <a:pt x="287626" y="795564"/>
                  </a:lnTo>
                  <a:lnTo>
                    <a:pt x="245638" y="810430"/>
                  </a:lnTo>
                  <a:lnTo>
                    <a:pt x="239620" y="813329"/>
                  </a:lnTo>
                  <a:close/>
                </a:path>
                <a:path w="752475" h="833755">
                  <a:moveTo>
                    <a:pt x="0" y="547086"/>
                  </a:moveTo>
                  <a:lnTo>
                    <a:pt x="24208" y="511703"/>
                  </a:lnTo>
                  <a:lnTo>
                    <a:pt x="63898" y="445732"/>
                  </a:lnTo>
                  <a:lnTo>
                    <a:pt x="89570" y="398587"/>
                  </a:lnTo>
                  <a:lnTo>
                    <a:pt x="117482" y="342874"/>
                  </a:lnTo>
                  <a:lnTo>
                    <a:pt x="146405" y="279243"/>
                  </a:lnTo>
                  <a:lnTo>
                    <a:pt x="175105" y="208347"/>
                  </a:lnTo>
                  <a:lnTo>
                    <a:pt x="202350" y="130840"/>
                  </a:lnTo>
                  <a:lnTo>
                    <a:pt x="204377" y="124600"/>
                  </a:lnTo>
                  <a:lnTo>
                    <a:pt x="257954" y="86314"/>
                  </a:lnTo>
                  <a:lnTo>
                    <a:pt x="265364" y="81731"/>
                  </a:lnTo>
                  <a:lnTo>
                    <a:pt x="273440" y="78419"/>
                  </a:lnTo>
                  <a:lnTo>
                    <a:pt x="281265" y="76959"/>
                  </a:lnTo>
                  <a:lnTo>
                    <a:pt x="288886" y="77341"/>
                  </a:lnTo>
                  <a:lnTo>
                    <a:pt x="336836" y="128363"/>
                  </a:lnTo>
                  <a:lnTo>
                    <a:pt x="344344" y="161342"/>
                  </a:lnTo>
                  <a:lnTo>
                    <a:pt x="343992" y="188756"/>
                  </a:lnTo>
                  <a:lnTo>
                    <a:pt x="342603" y="204480"/>
                  </a:lnTo>
                  <a:lnTo>
                    <a:pt x="303454" y="149829"/>
                  </a:lnTo>
                  <a:lnTo>
                    <a:pt x="280922" y="118701"/>
                  </a:lnTo>
                  <a:lnTo>
                    <a:pt x="238170" y="149327"/>
                  </a:lnTo>
                  <a:lnTo>
                    <a:pt x="214466" y="216843"/>
                  </a:lnTo>
                  <a:lnTo>
                    <a:pt x="189730" y="279318"/>
                  </a:lnTo>
                  <a:lnTo>
                    <a:pt x="164689" y="336411"/>
                  </a:lnTo>
                  <a:lnTo>
                    <a:pt x="140071" y="387784"/>
                  </a:lnTo>
                  <a:lnTo>
                    <a:pt x="116603" y="433096"/>
                  </a:lnTo>
                  <a:lnTo>
                    <a:pt x="95013" y="472007"/>
                  </a:lnTo>
                  <a:lnTo>
                    <a:pt x="60377" y="529266"/>
                  </a:lnTo>
                  <a:lnTo>
                    <a:pt x="48787" y="546933"/>
                  </a:lnTo>
                  <a:lnTo>
                    <a:pt x="239620" y="813329"/>
                  </a:lnTo>
                  <a:lnTo>
                    <a:pt x="221381" y="822111"/>
                  </a:lnTo>
                  <a:lnTo>
                    <a:pt x="205278" y="833647"/>
                  </a:lnTo>
                  <a:lnTo>
                    <a:pt x="0" y="547086"/>
                  </a:lnTo>
                  <a:close/>
                </a:path>
                <a:path w="752475" h="833755">
                  <a:moveTo>
                    <a:pt x="307703" y="296059"/>
                  </a:moveTo>
                  <a:lnTo>
                    <a:pt x="284530" y="263710"/>
                  </a:lnTo>
                  <a:lnTo>
                    <a:pt x="296422" y="255191"/>
                  </a:lnTo>
                  <a:lnTo>
                    <a:pt x="300884" y="221721"/>
                  </a:lnTo>
                  <a:lnTo>
                    <a:pt x="303915" y="190090"/>
                  </a:lnTo>
                  <a:lnTo>
                    <a:pt x="304958" y="164669"/>
                  </a:lnTo>
                  <a:lnTo>
                    <a:pt x="303454" y="149829"/>
                  </a:lnTo>
                  <a:lnTo>
                    <a:pt x="342603" y="204480"/>
                  </a:lnTo>
                  <a:lnTo>
                    <a:pt x="340940" y="223315"/>
                  </a:lnTo>
                  <a:lnTo>
                    <a:pt x="364106" y="255655"/>
                  </a:lnTo>
                  <a:lnTo>
                    <a:pt x="307703" y="2960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10503724" y="616169"/>
              <a:ext cx="1390015" cy="447040"/>
            </a:xfrm>
            <a:custGeom>
              <a:avLst/>
              <a:gdLst/>
              <a:ahLst/>
              <a:cxnLst/>
              <a:rect l="l" t="t" r="r" b="b"/>
              <a:pathLst>
                <a:path w="1390015" h="447040">
                  <a:moveTo>
                    <a:pt x="1281365" y="446882"/>
                  </a:moveTo>
                  <a:lnTo>
                    <a:pt x="114355" y="446882"/>
                  </a:lnTo>
                  <a:lnTo>
                    <a:pt x="91941" y="444665"/>
                  </a:lnTo>
                  <a:lnTo>
                    <a:pt x="50910" y="427669"/>
                  </a:lnTo>
                  <a:lnTo>
                    <a:pt x="19213" y="395971"/>
                  </a:lnTo>
                  <a:lnTo>
                    <a:pt x="2217" y="354941"/>
                  </a:lnTo>
                  <a:lnTo>
                    <a:pt x="0" y="332528"/>
                  </a:lnTo>
                  <a:lnTo>
                    <a:pt x="0" y="114354"/>
                  </a:lnTo>
                  <a:lnTo>
                    <a:pt x="8704" y="70593"/>
                  </a:lnTo>
                  <a:lnTo>
                    <a:pt x="33493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1281365" y="0"/>
                  </a:lnTo>
                  <a:lnTo>
                    <a:pt x="1325127" y="8704"/>
                  </a:lnTo>
                  <a:lnTo>
                    <a:pt x="1362226" y="33494"/>
                  </a:lnTo>
                  <a:lnTo>
                    <a:pt x="1387016" y="70593"/>
                  </a:lnTo>
                  <a:lnTo>
                    <a:pt x="1389422" y="78512"/>
                  </a:lnTo>
                  <a:lnTo>
                    <a:pt x="1389422" y="368370"/>
                  </a:lnTo>
                  <a:lnTo>
                    <a:pt x="1362226" y="413388"/>
                  </a:lnTo>
                  <a:lnTo>
                    <a:pt x="1325127" y="438178"/>
                  </a:lnTo>
                  <a:lnTo>
                    <a:pt x="1281365" y="446882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/>
          <p:cNvSpPr txBox="1"/>
          <p:nvPr/>
        </p:nvSpPr>
        <p:spPr>
          <a:xfrm>
            <a:off x="10846301" y="726592"/>
            <a:ext cx="6711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65">
                <a:latin typeface="Lucida Sans Unicode"/>
                <a:cs typeface="Lucida Sans Unicode"/>
              </a:rPr>
              <a:t>À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0014" y="2561799"/>
            <a:ext cx="4399915" cy="4458335"/>
          </a:xfrm>
          <a:custGeom>
            <a:avLst/>
            <a:gdLst/>
            <a:ahLst/>
            <a:cxnLst/>
            <a:rect l="l" t="t" r="r" b="b"/>
            <a:pathLst>
              <a:path w="4399915" h="4458334">
                <a:moveTo>
                  <a:pt x="4340803" y="4457730"/>
                </a:moveTo>
                <a:lnTo>
                  <a:pt x="60510" y="4457730"/>
                </a:lnTo>
                <a:lnTo>
                  <a:pt x="50910" y="4452606"/>
                </a:lnTo>
                <a:lnTo>
                  <a:pt x="19212" y="4420908"/>
                </a:lnTo>
                <a:lnTo>
                  <a:pt x="2217" y="4379876"/>
                </a:lnTo>
                <a:lnTo>
                  <a:pt x="0" y="4357465"/>
                </a:lnTo>
                <a:lnTo>
                  <a:pt x="0" y="114352"/>
                </a:lnTo>
                <a:lnTo>
                  <a:pt x="8704" y="70593"/>
                </a:lnTo>
                <a:lnTo>
                  <a:pt x="33493" y="33493"/>
                </a:lnTo>
                <a:lnTo>
                  <a:pt x="70593" y="8704"/>
                </a:lnTo>
                <a:lnTo>
                  <a:pt x="114353" y="0"/>
                </a:lnTo>
                <a:lnTo>
                  <a:pt x="4286960" y="0"/>
                </a:lnTo>
                <a:lnTo>
                  <a:pt x="4330720" y="8704"/>
                </a:lnTo>
                <a:lnTo>
                  <a:pt x="4367819" y="33493"/>
                </a:lnTo>
                <a:lnTo>
                  <a:pt x="4392609" y="70593"/>
                </a:lnTo>
                <a:lnTo>
                  <a:pt x="4399838" y="99442"/>
                </a:lnTo>
                <a:lnTo>
                  <a:pt x="4399838" y="4372376"/>
                </a:lnTo>
                <a:lnTo>
                  <a:pt x="4382100" y="4420908"/>
                </a:lnTo>
                <a:lnTo>
                  <a:pt x="4350402" y="4452606"/>
                </a:lnTo>
                <a:lnTo>
                  <a:pt x="4340803" y="4457730"/>
                </a:lnTo>
                <a:close/>
              </a:path>
            </a:pathLst>
          </a:custGeom>
          <a:solidFill>
            <a:srgbClr val="CCD1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882411" y="4692507"/>
            <a:ext cx="416559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089991" y="2523678"/>
            <a:ext cx="2195830" cy="2949575"/>
          </a:xfrm>
          <a:custGeom>
            <a:avLst/>
            <a:gdLst/>
            <a:ahLst/>
            <a:cxnLst/>
            <a:rect l="l" t="t" r="r" b="b"/>
            <a:pathLst>
              <a:path w="2195829" h="2949575">
                <a:moveTo>
                  <a:pt x="2081275" y="2949236"/>
                </a:moveTo>
                <a:lnTo>
                  <a:pt x="114356" y="2949236"/>
                </a:lnTo>
                <a:lnTo>
                  <a:pt x="91942" y="2947018"/>
                </a:lnTo>
                <a:lnTo>
                  <a:pt x="50911" y="2930022"/>
                </a:lnTo>
                <a:lnTo>
                  <a:pt x="19213" y="2898324"/>
                </a:lnTo>
                <a:lnTo>
                  <a:pt x="2217" y="2857294"/>
                </a:lnTo>
                <a:lnTo>
                  <a:pt x="0" y="2834880"/>
                </a:lnTo>
                <a:lnTo>
                  <a:pt x="0" y="114355"/>
                </a:lnTo>
                <a:lnTo>
                  <a:pt x="8704" y="70593"/>
                </a:lnTo>
                <a:lnTo>
                  <a:pt x="33493" y="33493"/>
                </a:lnTo>
                <a:lnTo>
                  <a:pt x="70593" y="8704"/>
                </a:lnTo>
                <a:lnTo>
                  <a:pt x="114356" y="0"/>
                </a:lnTo>
                <a:lnTo>
                  <a:pt x="2081275" y="0"/>
                </a:lnTo>
                <a:lnTo>
                  <a:pt x="2125037" y="8704"/>
                </a:lnTo>
                <a:lnTo>
                  <a:pt x="2162137" y="33493"/>
                </a:lnTo>
                <a:lnTo>
                  <a:pt x="2186926" y="70593"/>
                </a:lnTo>
                <a:lnTo>
                  <a:pt x="2195631" y="114355"/>
                </a:lnTo>
                <a:lnTo>
                  <a:pt x="2195631" y="2834880"/>
                </a:lnTo>
                <a:lnTo>
                  <a:pt x="2186926" y="2878642"/>
                </a:lnTo>
                <a:lnTo>
                  <a:pt x="2162137" y="2915741"/>
                </a:lnTo>
                <a:lnTo>
                  <a:pt x="2125037" y="2940531"/>
                </a:lnTo>
                <a:lnTo>
                  <a:pt x="2081275" y="2949236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211451" y="3761421"/>
            <a:ext cx="1952625" cy="4451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675" marR="5080" indent="-54610">
              <a:lnSpc>
                <a:spcPct val="114599"/>
              </a:lnSpc>
              <a:spcBef>
                <a:spcPts val="100"/>
              </a:spcBef>
            </a:pP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5">
                <a:latin typeface="Lucida Sans Unicode"/>
                <a:cs typeface="Lucida Sans Unicode"/>
              </a:rPr>
              <a:t>x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>
                <a:latin typeface="Lucida Sans Unicode"/>
                <a:cs typeface="Lucida Sans Unicode"/>
              </a:rPr>
              <a:t>r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nn</a:t>
            </a:r>
            <a:r>
              <a:rPr dirty="0" sz="1200">
                <a:latin typeface="Lucida Sans Unicode"/>
                <a:cs typeface="Lucida Sans Unicode"/>
              </a:rPr>
              <a:t>ée</a:t>
            </a:r>
            <a:r>
              <a:rPr dirty="0" sz="1200" spc="-30">
                <a:latin typeface="Lucida Sans Unicode"/>
                <a:cs typeface="Lucida Sans Unicode"/>
              </a:rPr>
              <a:t>s 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l'oeuvre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et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l'auteur.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8276" y="1649703"/>
            <a:ext cx="2195830" cy="520700"/>
          </a:xfrm>
          <a:custGeom>
            <a:avLst/>
            <a:gdLst/>
            <a:ahLst/>
            <a:cxnLst/>
            <a:rect l="l" t="t" r="r" b="b"/>
            <a:pathLst>
              <a:path w="2195830" h="520700">
                <a:moveTo>
                  <a:pt x="2081275" y="520338"/>
                </a:moveTo>
                <a:lnTo>
                  <a:pt x="114355" y="520338"/>
                </a:lnTo>
                <a:lnTo>
                  <a:pt x="91941" y="518120"/>
                </a:lnTo>
                <a:lnTo>
                  <a:pt x="50911" y="501125"/>
                </a:lnTo>
                <a:lnTo>
                  <a:pt x="19213" y="469427"/>
                </a:lnTo>
                <a:lnTo>
                  <a:pt x="2217" y="428396"/>
                </a:lnTo>
                <a:lnTo>
                  <a:pt x="0" y="405982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2081275" y="0"/>
                </a:lnTo>
                <a:lnTo>
                  <a:pt x="2125037" y="8704"/>
                </a:lnTo>
                <a:lnTo>
                  <a:pt x="2162136" y="33493"/>
                </a:lnTo>
                <a:lnTo>
                  <a:pt x="2186926" y="70593"/>
                </a:lnTo>
                <a:lnTo>
                  <a:pt x="2195630" y="114355"/>
                </a:lnTo>
                <a:lnTo>
                  <a:pt x="2195630" y="405982"/>
                </a:lnTo>
                <a:lnTo>
                  <a:pt x="2186926" y="449744"/>
                </a:lnTo>
                <a:lnTo>
                  <a:pt x="2162136" y="486844"/>
                </a:lnTo>
                <a:lnTo>
                  <a:pt x="2125037" y="511633"/>
                </a:lnTo>
                <a:lnTo>
                  <a:pt x="2081275" y="520338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75258" y="1798244"/>
            <a:ext cx="441959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7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10">
                <a:latin typeface="Lucida Sans Unicode"/>
                <a:cs typeface="Lucida Sans Unicode"/>
              </a:rPr>
              <a:t>o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8276" y="2561799"/>
            <a:ext cx="2463800" cy="4084954"/>
          </a:xfrm>
          <a:custGeom>
            <a:avLst/>
            <a:gdLst/>
            <a:ahLst/>
            <a:cxnLst/>
            <a:rect l="l" t="t" r="r" b="b"/>
            <a:pathLst>
              <a:path w="2463800" h="4084954">
                <a:moveTo>
                  <a:pt x="2349261" y="4084426"/>
                </a:moveTo>
                <a:lnTo>
                  <a:pt x="114355" y="4084426"/>
                </a:lnTo>
                <a:lnTo>
                  <a:pt x="91941" y="4082208"/>
                </a:lnTo>
                <a:lnTo>
                  <a:pt x="50911" y="4065213"/>
                </a:lnTo>
                <a:lnTo>
                  <a:pt x="19213" y="4033515"/>
                </a:lnTo>
                <a:lnTo>
                  <a:pt x="2217" y="3992484"/>
                </a:lnTo>
                <a:lnTo>
                  <a:pt x="0" y="3970070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3" y="0"/>
                </a:lnTo>
                <a:lnTo>
                  <a:pt x="2349264" y="0"/>
                </a:lnTo>
                <a:lnTo>
                  <a:pt x="2393023" y="8704"/>
                </a:lnTo>
                <a:lnTo>
                  <a:pt x="2430123" y="33493"/>
                </a:lnTo>
                <a:lnTo>
                  <a:pt x="2454912" y="70593"/>
                </a:lnTo>
                <a:lnTo>
                  <a:pt x="2463617" y="114355"/>
                </a:lnTo>
                <a:lnTo>
                  <a:pt x="2463617" y="3970070"/>
                </a:lnTo>
                <a:lnTo>
                  <a:pt x="2454912" y="4013832"/>
                </a:lnTo>
                <a:lnTo>
                  <a:pt x="2430123" y="4050932"/>
                </a:lnTo>
                <a:lnTo>
                  <a:pt x="2393023" y="4075721"/>
                </a:lnTo>
                <a:lnTo>
                  <a:pt x="2349261" y="408442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9347501" y="4799441"/>
            <a:ext cx="1541145" cy="1953895"/>
            <a:chOff x="9347501" y="4799441"/>
            <a:chExt cx="1541145" cy="1953895"/>
          </a:xfrm>
        </p:grpSpPr>
        <p:sp>
          <p:nvSpPr>
            <p:cNvPr id="10" name="object 10"/>
            <p:cNvSpPr/>
            <p:nvPr/>
          </p:nvSpPr>
          <p:spPr>
            <a:xfrm>
              <a:off x="9347501" y="4799441"/>
              <a:ext cx="724535" cy="1127125"/>
            </a:xfrm>
            <a:custGeom>
              <a:avLst/>
              <a:gdLst/>
              <a:ahLst/>
              <a:cxnLst/>
              <a:rect l="l" t="t" r="r" b="b"/>
              <a:pathLst>
                <a:path w="724534" h="1127125">
                  <a:moveTo>
                    <a:pt x="272922" y="1117722"/>
                  </a:moveTo>
                  <a:lnTo>
                    <a:pt x="266943" y="1122894"/>
                  </a:lnTo>
                  <a:lnTo>
                    <a:pt x="260198" y="1127043"/>
                  </a:lnTo>
                  <a:lnTo>
                    <a:pt x="252534" y="1126562"/>
                  </a:lnTo>
                  <a:lnTo>
                    <a:pt x="197007" y="1075596"/>
                  </a:lnTo>
                  <a:lnTo>
                    <a:pt x="153174" y="1026111"/>
                  </a:lnTo>
                  <a:lnTo>
                    <a:pt x="105575" y="960639"/>
                  </a:lnTo>
                  <a:lnTo>
                    <a:pt x="80315" y="918535"/>
                  </a:lnTo>
                  <a:lnTo>
                    <a:pt x="58388" y="875490"/>
                  </a:lnTo>
                  <a:lnTo>
                    <a:pt x="39864" y="831657"/>
                  </a:lnTo>
                  <a:lnTo>
                    <a:pt x="24814" y="787185"/>
                  </a:lnTo>
                  <a:lnTo>
                    <a:pt x="13383" y="742596"/>
                  </a:lnTo>
                  <a:lnTo>
                    <a:pt x="5430" y="697544"/>
                  </a:lnTo>
                  <a:lnTo>
                    <a:pt x="966" y="652132"/>
                  </a:lnTo>
                  <a:lnTo>
                    <a:pt x="0" y="606461"/>
                  </a:lnTo>
                  <a:lnTo>
                    <a:pt x="2542" y="560633"/>
                  </a:lnTo>
                  <a:lnTo>
                    <a:pt x="11482" y="499075"/>
                  </a:lnTo>
                  <a:lnTo>
                    <a:pt x="25749" y="441869"/>
                  </a:lnTo>
                  <a:lnTo>
                    <a:pt x="44423" y="389022"/>
                  </a:lnTo>
                  <a:lnTo>
                    <a:pt x="66583" y="340544"/>
                  </a:lnTo>
                  <a:lnTo>
                    <a:pt x="91307" y="296445"/>
                  </a:lnTo>
                  <a:lnTo>
                    <a:pt x="117675" y="256733"/>
                  </a:lnTo>
                  <a:lnTo>
                    <a:pt x="144765" y="221417"/>
                  </a:lnTo>
                  <a:lnTo>
                    <a:pt x="171658" y="190507"/>
                  </a:lnTo>
                  <a:lnTo>
                    <a:pt x="26609" y="22816"/>
                  </a:lnTo>
                  <a:lnTo>
                    <a:pt x="25654" y="15669"/>
                  </a:lnTo>
                  <a:lnTo>
                    <a:pt x="31433" y="3685"/>
                  </a:lnTo>
                  <a:lnTo>
                    <a:pt x="37615" y="0"/>
                  </a:lnTo>
                  <a:lnTo>
                    <a:pt x="712378" y="30331"/>
                  </a:lnTo>
                  <a:lnTo>
                    <a:pt x="716682" y="32420"/>
                  </a:lnTo>
                  <a:lnTo>
                    <a:pt x="722699" y="39376"/>
                  </a:lnTo>
                  <a:lnTo>
                    <a:pt x="724145" y="43936"/>
                  </a:lnTo>
                  <a:lnTo>
                    <a:pt x="696293" y="322643"/>
                  </a:lnTo>
                  <a:lnTo>
                    <a:pt x="461569" y="525674"/>
                  </a:lnTo>
                  <a:lnTo>
                    <a:pt x="421651" y="564959"/>
                  </a:lnTo>
                  <a:lnTo>
                    <a:pt x="385880" y="607132"/>
                  </a:lnTo>
                  <a:lnTo>
                    <a:pt x="354320" y="652104"/>
                  </a:lnTo>
                  <a:lnTo>
                    <a:pt x="327036" y="699787"/>
                  </a:lnTo>
                  <a:lnTo>
                    <a:pt x="304090" y="750091"/>
                  </a:lnTo>
                  <a:lnTo>
                    <a:pt x="282683" y="813328"/>
                  </a:lnTo>
                  <a:lnTo>
                    <a:pt x="269194" y="874068"/>
                  </a:lnTo>
                  <a:lnTo>
                    <a:pt x="262286" y="931324"/>
                  </a:lnTo>
                  <a:lnTo>
                    <a:pt x="260623" y="984106"/>
                  </a:lnTo>
                  <a:lnTo>
                    <a:pt x="262867" y="1031427"/>
                  </a:lnTo>
                  <a:lnTo>
                    <a:pt x="267682" y="1072298"/>
                  </a:lnTo>
                  <a:lnTo>
                    <a:pt x="273730" y="1105732"/>
                  </a:lnTo>
                  <a:lnTo>
                    <a:pt x="275001" y="1111734"/>
                  </a:lnTo>
                  <a:lnTo>
                    <a:pt x="272922" y="1117722"/>
                  </a:lnTo>
                  <a:close/>
                </a:path>
                <a:path w="724534" h="1127125">
                  <a:moveTo>
                    <a:pt x="652443" y="721637"/>
                  </a:moveTo>
                  <a:lnTo>
                    <a:pt x="639752" y="725626"/>
                  </a:lnTo>
                  <a:lnTo>
                    <a:pt x="632815" y="723652"/>
                  </a:lnTo>
                  <a:lnTo>
                    <a:pt x="461569" y="525674"/>
                  </a:lnTo>
                  <a:lnTo>
                    <a:pt x="696293" y="322643"/>
                  </a:lnTo>
                  <a:lnTo>
                    <a:pt x="656979" y="716048"/>
                  </a:lnTo>
                  <a:lnTo>
                    <a:pt x="652443" y="721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9556538" y="5942284"/>
              <a:ext cx="1331595" cy="810895"/>
            </a:xfrm>
            <a:custGeom>
              <a:avLst/>
              <a:gdLst/>
              <a:ahLst/>
              <a:cxnLst/>
              <a:rect l="l" t="t" r="r" b="b"/>
              <a:pathLst>
                <a:path w="1331595" h="810895">
                  <a:moveTo>
                    <a:pt x="1294635" y="810496"/>
                  </a:moveTo>
                  <a:lnTo>
                    <a:pt x="65509" y="810496"/>
                  </a:lnTo>
                  <a:lnTo>
                    <a:pt x="50911" y="802702"/>
                  </a:lnTo>
                  <a:lnTo>
                    <a:pt x="19213" y="771004"/>
                  </a:lnTo>
                  <a:lnTo>
                    <a:pt x="2217" y="729973"/>
                  </a:lnTo>
                  <a:lnTo>
                    <a:pt x="0" y="707559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1245788" y="0"/>
                  </a:lnTo>
                  <a:lnTo>
                    <a:pt x="1268203" y="2217"/>
                  </a:lnTo>
                  <a:lnTo>
                    <a:pt x="1289551" y="8704"/>
                  </a:lnTo>
                  <a:lnTo>
                    <a:pt x="1309233" y="19213"/>
                  </a:lnTo>
                  <a:lnTo>
                    <a:pt x="1326650" y="33494"/>
                  </a:lnTo>
                  <a:lnTo>
                    <a:pt x="1331529" y="39444"/>
                  </a:lnTo>
                  <a:lnTo>
                    <a:pt x="1331529" y="782470"/>
                  </a:lnTo>
                  <a:lnTo>
                    <a:pt x="1326650" y="788421"/>
                  </a:lnTo>
                  <a:lnTo>
                    <a:pt x="1309233" y="802702"/>
                  </a:lnTo>
                  <a:lnTo>
                    <a:pt x="1294635" y="810496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/>
          <p:nvPr/>
        </p:nvSpPr>
        <p:spPr>
          <a:xfrm>
            <a:off x="523694" y="3208703"/>
            <a:ext cx="2392680" cy="2541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85">
                <a:latin typeface="Lucida Sans Unicode"/>
                <a:cs typeface="Lucida Sans Unicode"/>
              </a:rPr>
              <a:t>B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25">
                <a:latin typeface="Lucida Sans Unicode"/>
                <a:cs typeface="Lucida Sans Unicode"/>
              </a:rPr>
              <a:t>tt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a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un</a:t>
            </a:r>
            <a:r>
              <a:rPr dirty="0" sz="1200" spc="5">
                <a:latin typeface="Lucida Sans Unicode"/>
                <a:cs typeface="Lucida Sans Unicode"/>
              </a:rPr>
              <a:t>e 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10">
                <a:latin typeface="Lucida Sans Unicode"/>
                <a:cs typeface="Lucida Sans Unicode"/>
              </a:rPr>
              <a:t>o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5">
                <a:latin typeface="Lucida Sans Unicode"/>
                <a:cs typeface="Lucida Sans Unicode"/>
              </a:rPr>
              <a:t>u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0">
                <a:latin typeface="Lucida Sans Unicode"/>
                <a:cs typeface="Lucida Sans Unicode"/>
              </a:rPr>
              <a:t>h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70">
                <a:latin typeface="Lucida Sans Unicode"/>
                <a:cs typeface="Lucida Sans Unicode"/>
              </a:rPr>
              <a:t>1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u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5">
                <a:latin typeface="Lucida Sans Unicode"/>
                <a:cs typeface="Lucida Sans Unicode"/>
              </a:rPr>
              <a:t>e  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 spc="-60">
                <a:latin typeface="Lucida Sans Unicode"/>
                <a:cs typeface="Lucida Sans Unicode"/>
              </a:rPr>
              <a:t>.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t  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a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45">
                <a:latin typeface="Lucida Sans Unicode"/>
                <a:cs typeface="Lucida Sans Unicode"/>
              </a:rPr>
              <a:t>li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5">
                <a:latin typeface="Lucida Sans Unicode"/>
                <a:cs typeface="Lucida Sans Unicode"/>
              </a:rPr>
              <a:t>é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5">
                <a:latin typeface="Lucida Sans Unicode"/>
                <a:cs typeface="Lucida Sans Unicode"/>
              </a:rPr>
              <a:t>e  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v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5">
                <a:latin typeface="Lucida Sans Unicode"/>
                <a:cs typeface="Lucida Sans Unicode"/>
              </a:rPr>
              <a:t>c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-60">
                <a:latin typeface="Lucida Sans Unicode"/>
                <a:cs typeface="Lucida Sans Unicode"/>
              </a:rPr>
              <a:t>.</a:t>
            </a:r>
            <a:endParaRPr sz="1200">
              <a:latin typeface="Lucida Sans Unicode"/>
              <a:cs typeface="Lucida Sans Unicode"/>
            </a:endParaRPr>
          </a:p>
          <a:p>
            <a:pPr marL="12700" marR="103505">
              <a:lnSpc>
                <a:spcPct val="114599"/>
              </a:lnSpc>
            </a:pPr>
            <a:r>
              <a:rPr dirty="0" sz="1200" spc="-15">
                <a:latin typeface="Lucida Sans Unicode"/>
                <a:cs typeface="Lucida Sans Unicode"/>
              </a:rPr>
              <a:t>Nous donnerons </a:t>
            </a:r>
            <a:r>
              <a:rPr dirty="0" sz="1200" spc="5">
                <a:latin typeface="Lucida Sans Unicode"/>
                <a:cs typeface="Lucida Sans Unicode"/>
              </a:rPr>
              <a:t>à </a:t>
            </a:r>
            <a:r>
              <a:rPr dirty="0" sz="1200" spc="-10">
                <a:latin typeface="Lucida Sans Unicode"/>
                <a:cs typeface="Lucida Sans Unicode"/>
              </a:rPr>
              <a:t>entendre </a:t>
            </a:r>
            <a:r>
              <a:rPr dirty="0" sz="1200" spc="-20">
                <a:latin typeface="Lucida Sans Unicode"/>
                <a:cs typeface="Lucida Sans Unicode"/>
              </a:rPr>
              <a:t>la </a:t>
            </a:r>
            <a:r>
              <a:rPr dirty="0" sz="1200" spc="-1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manière </a:t>
            </a:r>
            <a:r>
              <a:rPr dirty="0" sz="1200" spc="-20">
                <a:latin typeface="Lucida Sans Unicode"/>
                <a:cs typeface="Lucida Sans Unicode"/>
              </a:rPr>
              <a:t>dont </a:t>
            </a:r>
            <a:r>
              <a:rPr dirty="0" sz="1200" spc="-15">
                <a:latin typeface="Lucida Sans Unicode"/>
                <a:cs typeface="Lucida Sans Unicode"/>
              </a:rPr>
              <a:t>parle </a:t>
            </a:r>
            <a:r>
              <a:rPr dirty="0" sz="1200" spc="-10">
                <a:latin typeface="Lucida Sans Unicode"/>
                <a:cs typeface="Lucida Sans Unicode"/>
              </a:rPr>
              <a:t>un </a:t>
            </a:r>
            <a:r>
              <a:rPr dirty="0" sz="1200" spc="-55">
                <a:latin typeface="Lucida Sans Unicode"/>
                <a:cs typeface="Lucida Sans Unicode"/>
              </a:rPr>
              <a:t>enfant- 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soldat,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5">
                <a:latin typeface="Lucida Sans Unicode"/>
                <a:cs typeface="Lucida Sans Unicode"/>
              </a:rPr>
              <a:t>à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travers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une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dislocation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5">
                <a:latin typeface="Lucida Sans Unicode"/>
                <a:cs typeface="Lucida Sans Unicode"/>
              </a:rPr>
              <a:t>a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60">
                <a:latin typeface="Lucida Sans Unicode"/>
                <a:cs typeface="Lucida Sans Unicode"/>
              </a:rPr>
              <a:t>.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5">
                <a:latin typeface="Lucida Sans Unicode"/>
                <a:cs typeface="Lucida Sans Unicode"/>
              </a:rPr>
              <a:t>e  </a:t>
            </a:r>
            <a:r>
              <a:rPr dirty="0" sz="1200" spc="-10">
                <a:latin typeface="Lucida Sans Unicode"/>
                <a:cs typeface="Lucida Sans Unicode"/>
              </a:rPr>
              <a:t>portera </a:t>
            </a:r>
            <a:r>
              <a:rPr dirty="0" sz="1200" spc="-20">
                <a:latin typeface="Lucida Sans Unicode"/>
                <a:cs typeface="Lucida Sans Unicode"/>
              </a:rPr>
              <a:t>sur la traduction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 spc="10">
                <a:latin typeface="Lucida Sans Unicode"/>
                <a:cs typeface="Lucida Sans Unicode"/>
              </a:rPr>
              <a:t>S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 spc="-45">
                <a:latin typeface="Lucida Sans Unicode"/>
                <a:cs typeface="Lucida Sans Unicode"/>
              </a:rPr>
              <a:t>ill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10">
                <a:latin typeface="Lucida Sans Unicode"/>
                <a:cs typeface="Lucida Sans Unicode"/>
              </a:rPr>
              <a:t>o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70">
                <a:latin typeface="Lucida Sans Unicode"/>
                <a:cs typeface="Lucida Sans Unicode"/>
              </a:rPr>
              <a:t>A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u  </a:t>
            </a:r>
            <a:r>
              <a:rPr dirty="0" sz="1200" spc="-25">
                <a:latin typeface="Lucida Sans Unicode"/>
                <a:cs typeface="Lucida Sans Unicode"/>
              </a:rPr>
              <a:t>Bissiri.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81956" y="6243300"/>
            <a:ext cx="116522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35">
                <a:latin typeface="Lucida Sans Unicode"/>
                <a:cs typeface="Lucida Sans Unicode"/>
              </a:rPr>
              <a:t>f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>
                <a:latin typeface="Lucida Sans Unicode"/>
                <a:cs typeface="Lucida Sans Unicode"/>
              </a:rPr>
              <a:t>ê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s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98276" y="451863"/>
            <a:ext cx="11787505" cy="1034415"/>
            <a:chOff x="498276" y="451863"/>
            <a:chExt cx="11787505" cy="1034415"/>
          </a:xfrm>
        </p:grpSpPr>
        <p:sp>
          <p:nvSpPr>
            <p:cNvPr id="15" name="object 15"/>
            <p:cNvSpPr/>
            <p:nvPr/>
          </p:nvSpPr>
          <p:spPr>
            <a:xfrm>
              <a:off x="498276" y="451863"/>
              <a:ext cx="11787505" cy="1034415"/>
            </a:xfrm>
            <a:custGeom>
              <a:avLst/>
              <a:gdLst/>
              <a:ahLst/>
              <a:cxnLst/>
              <a:rect l="l" t="t" r="r" b="b"/>
              <a:pathLst>
                <a:path w="11787505" h="1034415">
                  <a:moveTo>
                    <a:pt x="11310864" y="1034288"/>
                  </a:moveTo>
                  <a:lnTo>
                    <a:pt x="476482" y="1034288"/>
                  </a:lnTo>
                  <a:lnTo>
                    <a:pt x="429387" y="1031956"/>
                  </a:lnTo>
                  <a:lnTo>
                    <a:pt x="383091" y="1025048"/>
                  </a:lnTo>
                  <a:lnTo>
                    <a:pt x="337904" y="1013692"/>
                  </a:lnTo>
                  <a:lnTo>
                    <a:pt x="294140" y="998018"/>
                  </a:lnTo>
                  <a:lnTo>
                    <a:pt x="252111" y="978155"/>
                  </a:lnTo>
                  <a:lnTo>
                    <a:pt x="212129" y="954233"/>
                  </a:lnTo>
                  <a:lnTo>
                    <a:pt x="174507" y="926382"/>
                  </a:lnTo>
                  <a:lnTo>
                    <a:pt x="139558" y="894730"/>
                  </a:lnTo>
                  <a:lnTo>
                    <a:pt x="107906" y="859780"/>
                  </a:lnTo>
                  <a:lnTo>
                    <a:pt x="80054" y="822158"/>
                  </a:lnTo>
                  <a:lnTo>
                    <a:pt x="56132" y="782177"/>
                  </a:lnTo>
                  <a:lnTo>
                    <a:pt x="36270" y="740147"/>
                  </a:lnTo>
                  <a:lnTo>
                    <a:pt x="20596" y="696383"/>
                  </a:lnTo>
                  <a:lnTo>
                    <a:pt x="9240" y="651197"/>
                  </a:lnTo>
                  <a:lnTo>
                    <a:pt x="2331" y="604900"/>
                  </a:lnTo>
                  <a:lnTo>
                    <a:pt x="0" y="557806"/>
                  </a:lnTo>
                  <a:lnTo>
                    <a:pt x="0" y="476482"/>
                  </a:lnTo>
                  <a:lnTo>
                    <a:pt x="2331" y="429387"/>
                  </a:lnTo>
                  <a:lnTo>
                    <a:pt x="9240" y="383090"/>
                  </a:lnTo>
                  <a:lnTo>
                    <a:pt x="20596" y="337904"/>
                  </a:lnTo>
                  <a:lnTo>
                    <a:pt x="36270" y="294140"/>
                  </a:lnTo>
                  <a:lnTo>
                    <a:pt x="56132" y="252111"/>
                  </a:lnTo>
                  <a:lnTo>
                    <a:pt x="80054" y="212129"/>
                  </a:lnTo>
                  <a:lnTo>
                    <a:pt x="107906" y="174507"/>
                  </a:lnTo>
                  <a:lnTo>
                    <a:pt x="139558" y="139558"/>
                  </a:lnTo>
                  <a:lnTo>
                    <a:pt x="174507" y="107906"/>
                  </a:lnTo>
                  <a:lnTo>
                    <a:pt x="212129" y="80054"/>
                  </a:lnTo>
                  <a:lnTo>
                    <a:pt x="252111" y="56132"/>
                  </a:lnTo>
                  <a:lnTo>
                    <a:pt x="294140" y="36269"/>
                  </a:lnTo>
                  <a:lnTo>
                    <a:pt x="337904" y="20595"/>
                  </a:lnTo>
                  <a:lnTo>
                    <a:pt x="383091" y="9239"/>
                  </a:lnTo>
                  <a:lnTo>
                    <a:pt x="429387" y="2331"/>
                  </a:lnTo>
                  <a:lnTo>
                    <a:pt x="476476" y="0"/>
                  </a:lnTo>
                  <a:lnTo>
                    <a:pt x="11310870" y="0"/>
                  </a:lnTo>
                  <a:lnTo>
                    <a:pt x="11357958" y="2331"/>
                  </a:lnTo>
                  <a:lnTo>
                    <a:pt x="11404254" y="9239"/>
                  </a:lnTo>
                  <a:lnTo>
                    <a:pt x="11449441" y="20595"/>
                  </a:lnTo>
                  <a:lnTo>
                    <a:pt x="11493205" y="36269"/>
                  </a:lnTo>
                  <a:lnTo>
                    <a:pt x="11535234" y="56132"/>
                  </a:lnTo>
                  <a:lnTo>
                    <a:pt x="11575216" y="80054"/>
                  </a:lnTo>
                  <a:lnTo>
                    <a:pt x="11612838" y="107906"/>
                  </a:lnTo>
                  <a:lnTo>
                    <a:pt x="11647787" y="139558"/>
                  </a:lnTo>
                  <a:lnTo>
                    <a:pt x="11679439" y="174507"/>
                  </a:lnTo>
                  <a:lnTo>
                    <a:pt x="11707291" y="212129"/>
                  </a:lnTo>
                  <a:lnTo>
                    <a:pt x="11731213" y="252111"/>
                  </a:lnTo>
                  <a:lnTo>
                    <a:pt x="11751075" y="294140"/>
                  </a:lnTo>
                  <a:lnTo>
                    <a:pt x="11766750" y="337904"/>
                  </a:lnTo>
                  <a:lnTo>
                    <a:pt x="11778106" y="383090"/>
                  </a:lnTo>
                  <a:lnTo>
                    <a:pt x="11785014" y="429387"/>
                  </a:lnTo>
                  <a:lnTo>
                    <a:pt x="11787346" y="476482"/>
                  </a:lnTo>
                  <a:lnTo>
                    <a:pt x="11787346" y="557806"/>
                  </a:lnTo>
                  <a:lnTo>
                    <a:pt x="11785014" y="604900"/>
                  </a:lnTo>
                  <a:lnTo>
                    <a:pt x="11778106" y="651197"/>
                  </a:lnTo>
                  <a:lnTo>
                    <a:pt x="11766750" y="696383"/>
                  </a:lnTo>
                  <a:lnTo>
                    <a:pt x="11751075" y="740147"/>
                  </a:lnTo>
                  <a:lnTo>
                    <a:pt x="11731213" y="782177"/>
                  </a:lnTo>
                  <a:lnTo>
                    <a:pt x="11707291" y="822158"/>
                  </a:lnTo>
                  <a:lnTo>
                    <a:pt x="11679439" y="859780"/>
                  </a:lnTo>
                  <a:lnTo>
                    <a:pt x="11647787" y="894730"/>
                  </a:lnTo>
                  <a:lnTo>
                    <a:pt x="11612838" y="926382"/>
                  </a:lnTo>
                  <a:lnTo>
                    <a:pt x="11575216" y="954233"/>
                  </a:lnTo>
                  <a:lnTo>
                    <a:pt x="11535234" y="978155"/>
                  </a:lnTo>
                  <a:lnTo>
                    <a:pt x="11493205" y="998018"/>
                  </a:lnTo>
                  <a:lnTo>
                    <a:pt x="11449441" y="1013692"/>
                  </a:lnTo>
                  <a:lnTo>
                    <a:pt x="11404254" y="1025048"/>
                  </a:lnTo>
                  <a:lnTo>
                    <a:pt x="11357958" y="1031956"/>
                  </a:lnTo>
                  <a:lnTo>
                    <a:pt x="11310864" y="1034288"/>
                  </a:lnTo>
                  <a:close/>
                </a:path>
              </a:pathLst>
            </a:custGeom>
            <a:solidFill>
              <a:srgbClr val="CCD1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1096624" y="739327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29" h="405765">
                  <a:moveTo>
                    <a:pt x="2146679" y="405248"/>
                  </a:moveTo>
                  <a:lnTo>
                    <a:pt x="48951" y="405248"/>
                  </a:lnTo>
                  <a:lnTo>
                    <a:pt x="33494" y="392574"/>
                  </a:lnTo>
                  <a:lnTo>
                    <a:pt x="19213" y="375157"/>
                  </a:lnTo>
                  <a:lnTo>
                    <a:pt x="8704" y="355474"/>
                  </a:lnTo>
                  <a:lnTo>
                    <a:pt x="2217" y="334126"/>
                  </a:lnTo>
                  <a:lnTo>
                    <a:pt x="0" y="311712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081275" y="0"/>
                  </a:lnTo>
                  <a:lnTo>
                    <a:pt x="2103689" y="2217"/>
                  </a:lnTo>
                  <a:lnTo>
                    <a:pt x="2144719" y="19213"/>
                  </a:lnTo>
                  <a:lnTo>
                    <a:pt x="2176417" y="50911"/>
                  </a:lnTo>
                  <a:lnTo>
                    <a:pt x="2193413" y="91941"/>
                  </a:lnTo>
                  <a:lnTo>
                    <a:pt x="2195630" y="114355"/>
                  </a:lnTo>
                  <a:lnTo>
                    <a:pt x="2195630" y="311712"/>
                  </a:lnTo>
                  <a:lnTo>
                    <a:pt x="2186926" y="355474"/>
                  </a:lnTo>
                  <a:lnTo>
                    <a:pt x="2162136" y="392574"/>
                  </a:lnTo>
                  <a:lnTo>
                    <a:pt x="2146679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1858357" y="840220"/>
            <a:ext cx="67246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95040" y="731877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7"/>
                </a:moveTo>
                <a:lnTo>
                  <a:pt x="48951" y="405247"/>
                </a:lnTo>
                <a:lnTo>
                  <a:pt x="33494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2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5" y="0"/>
                </a:lnTo>
                <a:lnTo>
                  <a:pt x="2125037" y="8704"/>
                </a:lnTo>
                <a:lnTo>
                  <a:pt x="2162136" y="33494"/>
                </a:lnTo>
                <a:lnTo>
                  <a:pt x="2186926" y="70593"/>
                </a:lnTo>
                <a:lnTo>
                  <a:pt x="2195631" y="114355"/>
                </a:lnTo>
                <a:lnTo>
                  <a:pt x="2195631" y="311712"/>
                </a:lnTo>
                <a:lnTo>
                  <a:pt x="2186926" y="355474"/>
                </a:lnTo>
                <a:lnTo>
                  <a:pt x="2162136" y="392574"/>
                </a:lnTo>
                <a:lnTo>
                  <a:pt x="2146679" y="405247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723926" y="832770"/>
            <a:ext cx="5384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-60">
                <a:latin typeface="Lucida Sans Unicode"/>
                <a:cs typeface="Lucida Sans Unicode"/>
              </a:rPr>
              <a:t>X</a:t>
            </a: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15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986943" y="1220476"/>
            <a:ext cx="2012314" cy="405765"/>
          </a:xfrm>
          <a:custGeom>
            <a:avLst/>
            <a:gdLst/>
            <a:ahLst/>
            <a:cxnLst/>
            <a:rect l="l" t="t" r="r" b="b"/>
            <a:pathLst>
              <a:path w="2012314" h="405764">
                <a:moveTo>
                  <a:pt x="1966721" y="405248"/>
                </a:moveTo>
                <a:lnTo>
                  <a:pt x="45103" y="405248"/>
                </a:lnTo>
                <a:lnTo>
                  <a:pt x="33494" y="395729"/>
                </a:lnTo>
                <a:lnTo>
                  <a:pt x="19213" y="378312"/>
                </a:lnTo>
                <a:lnTo>
                  <a:pt x="8704" y="358630"/>
                </a:lnTo>
                <a:lnTo>
                  <a:pt x="2217" y="337281"/>
                </a:lnTo>
                <a:lnTo>
                  <a:pt x="0" y="314867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3" y="0"/>
                </a:lnTo>
                <a:lnTo>
                  <a:pt x="1897470" y="0"/>
                </a:lnTo>
                <a:lnTo>
                  <a:pt x="1941230" y="8704"/>
                </a:lnTo>
                <a:lnTo>
                  <a:pt x="1978330" y="33493"/>
                </a:lnTo>
                <a:lnTo>
                  <a:pt x="2003119" y="70593"/>
                </a:lnTo>
                <a:lnTo>
                  <a:pt x="2011824" y="114355"/>
                </a:lnTo>
                <a:lnTo>
                  <a:pt x="2011824" y="314867"/>
                </a:lnTo>
                <a:lnTo>
                  <a:pt x="2003119" y="358630"/>
                </a:lnTo>
                <a:lnTo>
                  <a:pt x="1978330" y="395729"/>
                </a:lnTo>
                <a:lnTo>
                  <a:pt x="1966721" y="40524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272640" y="1330899"/>
            <a:ext cx="144081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70" i="1">
                <a:latin typeface="Trebuchet MS"/>
                <a:cs typeface="Trebuchet MS"/>
              </a:rPr>
              <a:t>A</a:t>
            </a:r>
            <a:r>
              <a:rPr dirty="0" sz="1200" spc="-80" i="1">
                <a:latin typeface="Trebuchet MS"/>
                <a:cs typeface="Trebuchet MS"/>
              </a:rPr>
              <a:t>ll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5" i="1">
                <a:latin typeface="Trebuchet MS"/>
                <a:cs typeface="Trebuchet MS"/>
              </a:rPr>
              <a:t>h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70" i="1">
                <a:latin typeface="Trebuchet MS"/>
                <a:cs typeface="Trebuchet MS"/>
              </a:rPr>
              <a:t>'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25" i="1">
                <a:latin typeface="Trebuchet MS"/>
                <a:cs typeface="Trebuchet MS"/>
              </a:rPr>
              <a:t>s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20" i="1">
                <a:latin typeface="Trebuchet MS"/>
                <a:cs typeface="Trebuchet MS"/>
              </a:rPr>
              <a:t>p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30" i="1">
                <a:latin typeface="Trebuchet MS"/>
                <a:cs typeface="Trebuchet MS"/>
              </a:rPr>
              <a:t>s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-80" i="1">
                <a:latin typeface="Trebuchet MS"/>
                <a:cs typeface="Trebuchet MS"/>
              </a:rPr>
              <a:t>l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5" i="1">
                <a:latin typeface="Trebuchet MS"/>
                <a:cs typeface="Trebuchet MS"/>
              </a:rPr>
              <a:t>g</a:t>
            </a:r>
            <a:r>
              <a:rPr dirty="0" sz="1200" spc="-50" i="1">
                <a:latin typeface="Trebuchet MS"/>
                <a:cs typeface="Trebuchet MS"/>
              </a:rPr>
              <a:t>é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045427" y="1666157"/>
            <a:ext cx="1953895" cy="448309"/>
          </a:xfrm>
          <a:custGeom>
            <a:avLst/>
            <a:gdLst/>
            <a:ahLst/>
            <a:cxnLst/>
            <a:rect l="l" t="t" r="r" b="b"/>
            <a:pathLst>
              <a:path w="1953895" h="448310">
                <a:moveTo>
                  <a:pt x="1838984" y="447746"/>
                </a:moveTo>
                <a:lnTo>
                  <a:pt x="114355" y="447746"/>
                </a:lnTo>
                <a:lnTo>
                  <a:pt x="91941" y="445529"/>
                </a:lnTo>
                <a:lnTo>
                  <a:pt x="50911" y="428533"/>
                </a:lnTo>
                <a:lnTo>
                  <a:pt x="19213" y="396835"/>
                </a:lnTo>
                <a:lnTo>
                  <a:pt x="2217" y="355804"/>
                </a:lnTo>
                <a:lnTo>
                  <a:pt x="0" y="333391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1838984" y="0"/>
                </a:lnTo>
                <a:lnTo>
                  <a:pt x="1861398" y="2217"/>
                </a:lnTo>
                <a:lnTo>
                  <a:pt x="1902428" y="19213"/>
                </a:lnTo>
                <a:lnTo>
                  <a:pt x="1934126" y="50911"/>
                </a:lnTo>
                <a:lnTo>
                  <a:pt x="1951122" y="91941"/>
                </a:lnTo>
                <a:lnTo>
                  <a:pt x="1953340" y="114355"/>
                </a:lnTo>
                <a:lnTo>
                  <a:pt x="1953340" y="333391"/>
                </a:lnTo>
                <a:lnTo>
                  <a:pt x="1944635" y="377152"/>
                </a:lnTo>
                <a:lnTo>
                  <a:pt x="1919845" y="414252"/>
                </a:lnTo>
                <a:lnTo>
                  <a:pt x="1882746" y="439041"/>
                </a:lnTo>
                <a:lnTo>
                  <a:pt x="1838984" y="447746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187881" y="1776580"/>
            <a:ext cx="16687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20" i="1">
                <a:latin typeface="Trebuchet MS"/>
                <a:cs typeface="Trebuchet MS"/>
              </a:rPr>
              <a:t>S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40" i="1">
                <a:latin typeface="Trebuchet MS"/>
                <a:cs typeface="Trebuchet MS"/>
              </a:rPr>
              <a:t>z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35" i="1">
                <a:latin typeface="Trebuchet MS"/>
                <a:cs typeface="Trebuchet MS"/>
              </a:rPr>
              <a:t>y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-100" i="1">
                <a:latin typeface="Trebuchet MS"/>
                <a:cs typeface="Trebuchet MS"/>
              </a:rPr>
              <a:t>(</a:t>
            </a:r>
            <a:r>
              <a:rPr dirty="0" sz="1200" spc="20" i="1">
                <a:latin typeface="Trebuchet MS"/>
                <a:cs typeface="Trebuchet MS"/>
              </a:rPr>
              <a:t>p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50" i="1">
                <a:latin typeface="Trebuchet MS"/>
                <a:cs typeface="Trebuchet MS"/>
              </a:rPr>
              <a:t>m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30" i="1">
                <a:latin typeface="Trebuchet MS"/>
                <a:cs typeface="Trebuchet MS"/>
              </a:rPr>
              <a:t>r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-100" i="1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95074" y="731877"/>
            <a:ext cx="5944235" cy="1898014"/>
            <a:chOff x="3295074" y="731877"/>
            <a:chExt cx="5944235" cy="1898014"/>
          </a:xfrm>
        </p:grpSpPr>
        <p:sp>
          <p:nvSpPr>
            <p:cNvPr id="25" name="object 25"/>
            <p:cNvSpPr/>
            <p:nvPr/>
          </p:nvSpPr>
          <p:spPr>
            <a:xfrm>
              <a:off x="3337185" y="1827494"/>
              <a:ext cx="676910" cy="755650"/>
            </a:xfrm>
            <a:custGeom>
              <a:avLst/>
              <a:gdLst/>
              <a:ahLst/>
              <a:cxnLst/>
              <a:rect l="l" t="t" r="r" b="b"/>
              <a:pathLst>
                <a:path w="676910" h="755650">
                  <a:moveTo>
                    <a:pt x="171902" y="755234"/>
                  </a:moveTo>
                  <a:lnTo>
                    <a:pt x="0" y="515266"/>
                  </a:lnTo>
                  <a:lnTo>
                    <a:pt x="2125" y="512108"/>
                  </a:lnTo>
                  <a:lnTo>
                    <a:pt x="13407" y="494912"/>
                  </a:lnTo>
                  <a:lnTo>
                    <a:pt x="47696" y="438255"/>
                  </a:lnTo>
                  <a:lnTo>
                    <a:pt x="69216" y="399507"/>
                  </a:lnTo>
                  <a:lnTo>
                    <a:pt x="92663" y="354290"/>
                  </a:lnTo>
                  <a:lnTo>
                    <a:pt x="117293" y="302958"/>
                  </a:lnTo>
                  <a:lnTo>
                    <a:pt x="142362" y="245871"/>
                  </a:lnTo>
                  <a:lnTo>
                    <a:pt x="167127" y="183385"/>
                  </a:lnTo>
                  <a:lnTo>
                    <a:pt x="190846" y="115856"/>
                  </a:lnTo>
                  <a:lnTo>
                    <a:pt x="191406" y="114152"/>
                  </a:lnTo>
                  <a:lnTo>
                    <a:pt x="240051" y="79305"/>
                  </a:lnTo>
                  <a:lnTo>
                    <a:pt x="266225" y="115465"/>
                  </a:lnTo>
                  <a:lnTo>
                    <a:pt x="266485" y="116177"/>
                  </a:lnTo>
                  <a:lnTo>
                    <a:pt x="268308" y="133779"/>
                  </a:lnTo>
                  <a:lnTo>
                    <a:pt x="267025" y="161863"/>
                  </a:lnTo>
                  <a:lnTo>
                    <a:pt x="263778" y="194124"/>
                  </a:lnTo>
                  <a:lnTo>
                    <a:pt x="259709" y="224253"/>
                  </a:lnTo>
                  <a:lnTo>
                    <a:pt x="259360" y="226540"/>
                  </a:lnTo>
                  <a:lnTo>
                    <a:pt x="250059" y="233203"/>
                  </a:lnTo>
                  <a:lnTo>
                    <a:pt x="266851" y="256644"/>
                  </a:lnTo>
                  <a:lnTo>
                    <a:pt x="625117" y="0"/>
                  </a:lnTo>
                  <a:lnTo>
                    <a:pt x="676400" y="74641"/>
                  </a:lnTo>
                  <a:lnTo>
                    <a:pt x="385090" y="283322"/>
                  </a:lnTo>
                  <a:lnTo>
                    <a:pt x="401874" y="306752"/>
                  </a:lnTo>
                  <a:lnTo>
                    <a:pt x="531380" y="213980"/>
                  </a:lnTo>
                  <a:lnTo>
                    <a:pt x="569330" y="266956"/>
                  </a:lnTo>
                  <a:lnTo>
                    <a:pt x="572105" y="275088"/>
                  </a:lnTo>
                  <a:lnTo>
                    <a:pt x="571894" y="285658"/>
                  </a:lnTo>
                  <a:lnTo>
                    <a:pt x="568834" y="295993"/>
                  </a:lnTo>
                  <a:lnTo>
                    <a:pt x="563060" y="303416"/>
                  </a:lnTo>
                  <a:lnTo>
                    <a:pt x="454961" y="380853"/>
                  </a:lnTo>
                  <a:lnTo>
                    <a:pt x="471749" y="404288"/>
                  </a:lnTo>
                  <a:lnTo>
                    <a:pt x="568119" y="335252"/>
                  </a:lnTo>
                  <a:lnTo>
                    <a:pt x="605705" y="387721"/>
                  </a:lnTo>
                  <a:lnTo>
                    <a:pt x="609485" y="395229"/>
                  </a:lnTo>
                  <a:lnTo>
                    <a:pt x="611019" y="404547"/>
                  </a:lnTo>
                  <a:lnTo>
                    <a:pt x="608772" y="414255"/>
                  </a:lnTo>
                  <a:lnTo>
                    <a:pt x="601209" y="422932"/>
                  </a:lnTo>
                  <a:lnTo>
                    <a:pt x="491907" y="501231"/>
                  </a:lnTo>
                  <a:lnTo>
                    <a:pt x="508695" y="524667"/>
                  </a:lnTo>
                  <a:lnTo>
                    <a:pt x="606267" y="454771"/>
                  </a:lnTo>
                  <a:lnTo>
                    <a:pt x="609458" y="459225"/>
                  </a:lnTo>
                  <a:lnTo>
                    <a:pt x="617010" y="485366"/>
                  </a:lnTo>
                  <a:lnTo>
                    <a:pt x="604878" y="554646"/>
                  </a:lnTo>
                  <a:lnTo>
                    <a:pt x="463328" y="667016"/>
                  </a:lnTo>
                  <a:lnTo>
                    <a:pt x="433071" y="674716"/>
                  </a:lnTo>
                  <a:lnTo>
                    <a:pt x="386561" y="686946"/>
                  </a:lnTo>
                  <a:lnTo>
                    <a:pt x="330193" y="702441"/>
                  </a:lnTo>
                  <a:lnTo>
                    <a:pt x="271374" y="719685"/>
                  </a:lnTo>
                  <a:lnTo>
                    <a:pt x="217510" y="737161"/>
                  </a:lnTo>
                  <a:lnTo>
                    <a:pt x="176010" y="753352"/>
                  </a:lnTo>
                  <a:lnTo>
                    <a:pt x="171902" y="7552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295074" y="1795711"/>
              <a:ext cx="752475" cy="833755"/>
            </a:xfrm>
            <a:custGeom>
              <a:avLst/>
              <a:gdLst/>
              <a:ahLst/>
              <a:cxnLst/>
              <a:rect l="l" t="t" r="r" b="b"/>
              <a:pathLst>
                <a:path w="752475" h="833755">
                  <a:moveTo>
                    <a:pt x="364107" y="255655"/>
                  </a:moveTo>
                  <a:lnTo>
                    <a:pt x="340940" y="223315"/>
                  </a:lnTo>
                  <a:lnTo>
                    <a:pt x="640678" y="8597"/>
                  </a:lnTo>
                  <a:lnTo>
                    <a:pt x="654818" y="1718"/>
                  </a:lnTo>
                  <a:lnTo>
                    <a:pt x="670261" y="0"/>
                  </a:lnTo>
                  <a:lnTo>
                    <a:pt x="685304" y="4508"/>
                  </a:lnTo>
                  <a:lnTo>
                    <a:pt x="698243" y="16309"/>
                  </a:lnTo>
                  <a:lnTo>
                    <a:pt x="744224" y="80497"/>
                  </a:lnTo>
                  <a:lnTo>
                    <a:pt x="751548" y="95757"/>
                  </a:lnTo>
                  <a:lnTo>
                    <a:pt x="752188" y="110967"/>
                  </a:lnTo>
                  <a:lnTo>
                    <a:pt x="746319" y="125177"/>
                  </a:lnTo>
                  <a:lnTo>
                    <a:pt x="735220" y="136326"/>
                  </a:lnTo>
                  <a:lnTo>
                    <a:pt x="665856" y="39496"/>
                  </a:lnTo>
                  <a:lnTo>
                    <a:pt x="364107" y="255655"/>
                  </a:lnTo>
                  <a:close/>
                </a:path>
                <a:path w="752475" h="833755">
                  <a:moveTo>
                    <a:pt x="442715" y="346194"/>
                  </a:moveTo>
                  <a:lnTo>
                    <a:pt x="419540" y="313844"/>
                  </a:lnTo>
                  <a:lnTo>
                    <a:pt x="710932" y="105104"/>
                  </a:lnTo>
                  <a:lnTo>
                    <a:pt x="665856" y="39496"/>
                  </a:lnTo>
                  <a:lnTo>
                    <a:pt x="735220" y="136326"/>
                  </a:lnTo>
                  <a:lnTo>
                    <a:pt x="734113" y="137438"/>
                  </a:lnTo>
                  <a:lnTo>
                    <a:pt x="604595" y="230220"/>
                  </a:lnTo>
                  <a:lnTo>
                    <a:pt x="639355" y="278743"/>
                  </a:lnTo>
                  <a:lnTo>
                    <a:pt x="646556" y="294394"/>
                  </a:lnTo>
                  <a:lnTo>
                    <a:pt x="648608" y="312421"/>
                  </a:lnTo>
                  <a:lnTo>
                    <a:pt x="645861" y="330867"/>
                  </a:lnTo>
                  <a:lnTo>
                    <a:pt x="639090" y="346769"/>
                  </a:lnTo>
                  <a:lnTo>
                    <a:pt x="572221" y="253422"/>
                  </a:lnTo>
                  <a:lnTo>
                    <a:pt x="442715" y="346194"/>
                  </a:lnTo>
                  <a:close/>
                </a:path>
                <a:path w="752475" h="833755">
                  <a:moveTo>
                    <a:pt x="512589" y="443733"/>
                  </a:moveTo>
                  <a:lnTo>
                    <a:pt x="489420" y="411390"/>
                  </a:lnTo>
                  <a:lnTo>
                    <a:pt x="601978" y="330759"/>
                  </a:lnTo>
                  <a:lnTo>
                    <a:pt x="606224" y="324999"/>
                  </a:lnTo>
                  <a:lnTo>
                    <a:pt x="608589" y="316673"/>
                  </a:lnTo>
                  <a:lnTo>
                    <a:pt x="608900" y="308186"/>
                  </a:lnTo>
                  <a:lnTo>
                    <a:pt x="606981" y="301946"/>
                  </a:lnTo>
                  <a:lnTo>
                    <a:pt x="639090" y="346769"/>
                  </a:lnTo>
                  <a:lnTo>
                    <a:pt x="638665" y="347769"/>
                  </a:lnTo>
                  <a:lnTo>
                    <a:pt x="675729" y="399509"/>
                  </a:lnTo>
                  <a:lnTo>
                    <a:pt x="683886" y="415360"/>
                  </a:lnTo>
                  <a:lnTo>
                    <a:pt x="687239" y="432998"/>
                  </a:lnTo>
                  <a:lnTo>
                    <a:pt x="685238" y="451017"/>
                  </a:lnTo>
                  <a:lnTo>
                    <a:pt x="677339" y="468010"/>
                  </a:lnTo>
                  <a:lnTo>
                    <a:pt x="679487" y="471009"/>
                  </a:lnTo>
                  <a:lnTo>
                    <a:pt x="680873" y="475086"/>
                  </a:lnTo>
                  <a:lnTo>
                    <a:pt x="608959" y="374697"/>
                  </a:lnTo>
                  <a:lnTo>
                    <a:pt x="512589" y="443733"/>
                  </a:lnTo>
                  <a:close/>
                </a:path>
                <a:path w="752475" h="833755">
                  <a:moveTo>
                    <a:pt x="549529" y="564117"/>
                  </a:moveTo>
                  <a:lnTo>
                    <a:pt x="526359" y="531772"/>
                  </a:lnTo>
                  <a:lnTo>
                    <a:pt x="640123" y="450277"/>
                  </a:lnTo>
                  <a:lnTo>
                    <a:pt x="646355" y="442856"/>
                  </a:lnTo>
                  <a:lnTo>
                    <a:pt x="647661" y="434887"/>
                  </a:lnTo>
                  <a:lnTo>
                    <a:pt x="646006" y="427723"/>
                  </a:lnTo>
                  <a:lnTo>
                    <a:pt x="643355" y="422712"/>
                  </a:lnTo>
                  <a:lnTo>
                    <a:pt x="680873" y="475086"/>
                  </a:lnTo>
                  <a:lnTo>
                    <a:pt x="692583" y="509541"/>
                  </a:lnTo>
                  <a:lnTo>
                    <a:pt x="690905" y="555359"/>
                  </a:lnTo>
                  <a:lnTo>
                    <a:pt x="647106" y="494217"/>
                  </a:lnTo>
                  <a:lnTo>
                    <a:pt x="549529" y="564117"/>
                  </a:lnTo>
                  <a:close/>
                </a:path>
                <a:path w="752475" h="833755">
                  <a:moveTo>
                    <a:pt x="239620" y="813329"/>
                  </a:moveTo>
                  <a:lnTo>
                    <a:pt x="215852" y="780149"/>
                  </a:lnTo>
                  <a:lnTo>
                    <a:pt x="257677" y="763815"/>
                  </a:lnTo>
                  <a:lnTo>
                    <a:pt x="311791" y="746241"/>
                  </a:lnTo>
                  <a:lnTo>
                    <a:pt x="370793" y="728936"/>
                  </a:lnTo>
                  <a:lnTo>
                    <a:pt x="427281" y="713407"/>
                  </a:lnTo>
                  <a:lnTo>
                    <a:pt x="473855" y="701163"/>
                  </a:lnTo>
                  <a:lnTo>
                    <a:pt x="503112" y="693712"/>
                  </a:lnTo>
                  <a:lnTo>
                    <a:pt x="627726" y="604437"/>
                  </a:lnTo>
                  <a:lnTo>
                    <a:pt x="642439" y="583538"/>
                  </a:lnTo>
                  <a:lnTo>
                    <a:pt x="651748" y="551555"/>
                  </a:lnTo>
                  <a:lnTo>
                    <a:pt x="653887" y="518464"/>
                  </a:lnTo>
                  <a:lnTo>
                    <a:pt x="647106" y="494217"/>
                  </a:lnTo>
                  <a:lnTo>
                    <a:pt x="690905" y="555359"/>
                  </a:lnTo>
                  <a:lnTo>
                    <a:pt x="676226" y="604356"/>
                  </a:lnTo>
                  <a:lnTo>
                    <a:pt x="650902" y="636789"/>
                  </a:lnTo>
                  <a:lnTo>
                    <a:pt x="516345" y="731454"/>
                  </a:lnTo>
                  <a:lnTo>
                    <a:pt x="461705" y="745457"/>
                  </a:lnTo>
                  <a:lnTo>
                    <a:pt x="401487" y="761717"/>
                  </a:lnTo>
                  <a:lnTo>
                    <a:pt x="341518" y="778873"/>
                  </a:lnTo>
                  <a:lnTo>
                    <a:pt x="287627" y="795564"/>
                  </a:lnTo>
                  <a:lnTo>
                    <a:pt x="245639" y="810430"/>
                  </a:lnTo>
                  <a:lnTo>
                    <a:pt x="239620" y="813329"/>
                  </a:lnTo>
                  <a:close/>
                </a:path>
                <a:path w="752475" h="833755">
                  <a:moveTo>
                    <a:pt x="0" y="547087"/>
                  </a:moveTo>
                  <a:lnTo>
                    <a:pt x="24209" y="511703"/>
                  </a:lnTo>
                  <a:lnTo>
                    <a:pt x="63899" y="445732"/>
                  </a:lnTo>
                  <a:lnTo>
                    <a:pt x="89570" y="398587"/>
                  </a:lnTo>
                  <a:lnTo>
                    <a:pt x="117483" y="342874"/>
                  </a:lnTo>
                  <a:lnTo>
                    <a:pt x="146405" y="279243"/>
                  </a:lnTo>
                  <a:lnTo>
                    <a:pt x="175105" y="208347"/>
                  </a:lnTo>
                  <a:lnTo>
                    <a:pt x="202350" y="130840"/>
                  </a:lnTo>
                  <a:lnTo>
                    <a:pt x="204377" y="124600"/>
                  </a:lnTo>
                  <a:lnTo>
                    <a:pt x="257955" y="86314"/>
                  </a:lnTo>
                  <a:lnTo>
                    <a:pt x="265364" y="81731"/>
                  </a:lnTo>
                  <a:lnTo>
                    <a:pt x="273440" y="78419"/>
                  </a:lnTo>
                  <a:lnTo>
                    <a:pt x="281266" y="76959"/>
                  </a:lnTo>
                  <a:lnTo>
                    <a:pt x="288886" y="77341"/>
                  </a:lnTo>
                  <a:lnTo>
                    <a:pt x="336836" y="128363"/>
                  </a:lnTo>
                  <a:lnTo>
                    <a:pt x="344345" y="161342"/>
                  </a:lnTo>
                  <a:lnTo>
                    <a:pt x="343992" y="188756"/>
                  </a:lnTo>
                  <a:lnTo>
                    <a:pt x="342604" y="204480"/>
                  </a:lnTo>
                  <a:lnTo>
                    <a:pt x="303455" y="149829"/>
                  </a:lnTo>
                  <a:lnTo>
                    <a:pt x="280923" y="118701"/>
                  </a:lnTo>
                  <a:lnTo>
                    <a:pt x="238170" y="149327"/>
                  </a:lnTo>
                  <a:lnTo>
                    <a:pt x="214467" y="216843"/>
                  </a:lnTo>
                  <a:lnTo>
                    <a:pt x="189731" y="279318"/>
                  </a:lnTo>
                  <a:lnTo>
                    <a:pt x="164690" y="336411"/>
                  </a:lnTo>
                  <a:lnTo>
                    <a:pt x="140071" y="387784"/>
                  </a:lnTo>
                  <a:lnTo>
                    <a:pt x="116603" y="433096"/>
                  </a:lnTo>
                  <a:lnTo>
                    <a:pt x="95013" y="472007"/>
                  </a:lnTo>
                  <a:lnTo>
                    <a:pt x="60377" y="529266"/>
                  </a:lnTo>
                  <a:lnTo>
                    <a:pt x="48787" y="546933"/>
                  </a:lnTo>
                  <a:lnTo>
                    <a:pt x="239620" y="813329"/>
                  </a:lnTo>
                  <a:lnTo>
                    <a:pt x="221382" y="822111"/>
                  </a:lnTo>
                  <a:lnTo>
                    <a:pt x="205278" y="833647"/>
                  </a:lnTo>
                  <a:lnTo>
                    <a:pt x="0" y="547087"/>
                  </a:lnTo>
                  <a:close/>
                </a:path>
                <a:path w="752475" h="833755">
                  <a:moveTo>
                    <a:pt x="307704" y="296059"/>
                  </a:moveTo>
                  <a:lnTo>
                    <a:pt x="284530" y="263710"/>
                  </a:lnTo>
                  <a:lnTo>
                    <a:pt x="296422" y="255191"/>
                  </a:lnTo>
                  <a:lnTo>
                    <a:pt x="300884" y="221721"/>
                  </a:lnTo>
                  <a:lnTo>
                    <a:pt x="303916" y="190090"/>
                  </a:lnTo>
                  <a:lnTo>
                    <a:pt x="304958" y="164669"/>
                  </a:lnTo>
                  <a:lnTo>
                    <a:pt x="303455" y="149829"/>
                  </a:lnTo>
                  <a:lnTo>
                    <a:pt x="342604" y="204480"/>
                  </a:lnTo>
                  <a:lnTo>
                    <a:pt x="340940" y="223315"/>
                  </a:lnTo>
                  <a:lnTo>
                    <a:pt x="364107" y="255655"/>
                  </a:lnTo>
                  <a:lnTo>
                    <a:pt x="307704" y="2960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7043423" y="731877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29" h="405765">
                  <a:moveTo>
                    <a:pt x="2146679" y="405247"/>
                  </a:moveTo>
                  <a:lnTo>
                    <a:pt x="48950" y="405247"/>
                  </a:lnTo>
                  <a:lnTo>
                    <a:pt x="33493" y="392574"/>
                  </a:lnTo>
                  <a:lnTo>
                    <a:pt x="19213" y="375157"/>
                  </a:lnTo>
                  <a:lnTo>
                    <a:pt x="8704" y="355474"/>
                  </a:lnTo>
                  <a:lnTo>
                    <a:pt x="2217" y="334126"/>
                  </a:lnTo>
                  <a:lnTo>
                    <a:pt x="0" y="311712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081275" y="0"/>
                  </a:lnTo>
                  <a:lnTo>
                    <a:pt x="2125037" y="8704"/>
                  </a:lnTo>
                  <a:lnTo>
                    <a:pt x="2162136" y="33494"/>
                  </a:lnTo>
                  <a:lnTo>
                    <a:pt x="2186925" y="70593"/>
                  </a:lnTo>
                  <a:lnTo>
                    <a:pt x="2195630" y="114355"/>
                  </a:lnTo>
                  <a:lnTo>
                    <a:pt x="2195630" y="311712"/>
                  </a:lnTo>
                  <a:lnTo>
                    <a:pt x="2186925" y="355474"/>
                  </a:lnTo>
                  <a:lnTo>
                    <a:pt x="2162136" y="392574"/>
                  </a:lnTo>
                  <a:lnTo>
                    <a:pt x="2146679" y="405247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/>
          <p:cNvSpPr txBox="1"/>
          <p:nvPr/>
        </p:nvSpPr>
        <p:spPr>
          <a:xfrm>
            <a:off x="7139420" y="832770"/>
            <a:ext cx="196405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0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0">
                <a:latin typeface="Lucida Sans Unicode"/>
                <a:cs typeface="Lucida Sans Unicode"/>
              </a:rPr>
              <a:t>h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078846" y="2113904"/>
            <a:ext cx="1910714" cy="405765"/>
          </a:xfrm>
          <a:custGeom>
            <a:avLst/>
            <a:gdLst/>
            <a:ahLst/>
            <a:cxnLst/>
            <a:rect l="l" t="t" r="r" b="b"/>
            <a:pathLst>
              <a:path w="1910714" h="405764">
                <a:moveTo>
                  <a:pt x="1835577" y="405248"/>
                </a:moveTo>
                <a:lnTo>
                  <a:pt x="84342" y="405248"/>
                </a:lnTo>
                <a:lnTo>
                  <a:pt x="70593" y="401070"/>
                </a:lnTo>
                <a:lnTo>
                  <a:pt x="33494" y="376280"/>
                </a:lnTo>
                <a:lnTo>
                  <a:pt x="8704" y="339181"/>
                </a:lnTo>
                <a:lnTo>
                  <a:pt x="0" y="295418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1805564" y="0"/>
                </a:lnTo>
                <a:lnTo>
                  <a:pt x="1827978" y="2217"/>
                </a:lnTo>
                <a:lnTo>
                  <a:pt x="1869009" y="19213"/>
                </a:lnTo>
                <a:lnTo>
                  <a:pt x="1900707" y="50911"/>
                </a:lnTo>
                <a:lnTo>
                  <a:pt x="1910456" y="69170"/>
                </a:lnTo>
                <a:lnTo>
                  <a:pt x="1910456" y="340604"/>
                </a:lnTo>
                <a:lnTo>
                  <a:pt x="1886426" y="376280"/>
                </a:lnTo>
                <a:lnTo>
                  <a:pt x="1849326" y="401070"/>
                </a:lnTo>
                <a:lnTo>
                  <a:pt x="1835577" y="405248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4171866" y="2214797"/>
            <a:ext cx="173418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b</a:t>
            </a:r>
            <a:r>
              <a:rPr dirty="0" sz="1200" spc="-45">
                <a:latin typeface="Lucida Sans Unicode"/>
                <a:cs typeface="Lucida Sans Unicode"/>
              </a:rPr>
              <a:t>ili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20" i="1">
                <a:latin typeface="Trebuchet MS"/>
                <a:cs typeface="Trebuchet MS"/>
              </a:rPr>
              <a:t>S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40" i="1">
                <a:latin typeface="Trebuchet MS"/>
                <a:cs typeface="Trebuchet MS"/>
              </a:rPr>
              <a:t>z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35" i="1">
                <a:latin typeface="Trebuchet MS"/>
                <a:cs typeface="Trebuchet MS"/>
              </a:rPr>
              <a:t>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192018" y="731877"/>
            <a:ext cx="1390015" cy="405765"/>
          </a:xfrm>
          <a:custGeom>
            <a:avLst/>
            <a:gdLst/>
            <a:ahLst/>
            <a:cxnLst/>
            <a:rect l="l" t="t" r="r" b="b"/>
            <a:pathLst>
              <a:path w="1390015" h="405765">
                <a:moveTo>
                  <a:pt x="1346770" y="405247"/>
                </a:moveTo>
                <a:lnTo>
                  <a:pt x="48950" y="405247"/>
                </a:lnTo>
                <a:lnTo>
                  <a:pt x="33493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3"/>
                </a:lnTo>
                <a:lnTo>
                  <a:pt x="0" y="114354"/>
                </a:lnTo>
                <a:lnTo>
                  <a:pt x="8704" y="70593"/>
                </a:lnTo>
                <a:lnTo>
                  <a:pt x="33493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1281365" y="0"/>
                </a:lnTo>
                <a:lnTo>
                  <a:pt x="1325127" y="8704"/>
                </a:lnTo>
                <a:lnTo>
                  <a:pt x="1362227" y="33494"/>
                </a:lnTo>
                <a:lnTo>
                  <a:pt x="1387016" y="70593"/>
                </a:lnTo>
                <a:lnTo>
                  <a:pt x="1389422" y="78511"/>
                </a:lnTo>
                <a:lnTo>
                  <a:pt x="1389422" y="347556"/>
                </a:lnTo>
                <a:lnTo>
                  <a:pt x="1387016" y="355474"/>
                </a:lnTo>
                <a:lnTo>
                  <a:pt x="1376508" y="375157"/>
                </a:lnTo>
                <a:lnTo>
                  <a:pt x="1362227" y="392574"/>
                </a:lnTo>
                <a:lnTo>
                  <a:pt x="1346770" y="405247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0534594" y="832770"/>
            <a:ext cx="6711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65">
                <a:latin typeface="Lucida Sans Unicode"/>
                <a:cs typeface="Lucida Sans Unicode"/>
              </a:rPr>
              <a:t>À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32195" y="1609279"/>
            <a:ext cx="2373630" cy="1087120"/>
            <a:chOff x="932195" y="1609279"/>
            <a:chExt cx="2373630" cy="1087120"/>
          </a:xfrm>
        </p:grpSpPr>
        <p:sp>
          <p:nvSpPr>
            <p:cNvPr id="34" name="object 34"/>
            <p:cNvSpPr/>
            <p:nvPr/>
          </p:nvSpPr>
          <p:spPr>
            <a:xfrm>
              <a:off x="2447804" y="1643549"/>
              <a:ext cx="822325" cy="609600"/>
            </a:xfrm>
            <a:custGeom>
              <a:avLst/>
              <a:gdLst/>
              <a:ahLst/>
              <a:cxnLst/>
              <a:rect l="l" t="t" r="r" b="b"/>
              <a:pathLst>
                <a:path w="822325" h="609600">
                  <a:moveTo>
                    <a:pt x="822118" y="116338"/>
                  </a:moveTo>
                  <a:lnTo>
                    <a:pt x="809829" y="411269"/>
                  </a:lnTo>
                  <a:lnTo>
                    <a:pt x="806210" y="412449"/>
                  </a:lnTo>
                  <a:lnTo>
                    <a:pt x="786733" y="419053"/>
                  </a:lnTo>
                  <a:lnTo>
                    <a:pt x="724830" y="442587"/>
                  </a:lnTo>
                  <a:lnTo>
                    <a:pt x="684016" y="459870"/>
                  </a:lnTo>
                  <a:lnTo>
                    <a:pt x="637700" y="481065"/>
                  </a:lnTo>
                  <a:lnTo>
                    <a:pt x="586688" y="506349"/>
                  </a:lnTo>
                  <a:lnTo>
                    <a:pt x="531786" y="535898"/>
                  </a:lnTo>
                  <a:lnTo>
                    <a:pt x="473798" y="569889"/>
                  </a:lnTo>
                  <a:lnTo>
                    <a:pt x="413532" y="608498"/>
                  </a:lnTo>
                  <a:lnTo>
                    <a:pt x="412042" y="609496"/>
                  </a:lnTo>
                  <a:lnTo>
                    <a:pt x="352255" y="607005"/>
                  </a:lnTo>
                  <a:lnTo>
                    <a:pt x="353893" y="562396"/>
                  </a:lnTo>
                  <a:lnTo>
                    <a:pt x="381830" y="525342"/>
                  </a:lnTo>
                  <a:lnTo>
                    <a:pt x="426008" y="480684"/>
                  </a:lnTo>
                  <a:lnTo>
                    <a:pt x="427691" y="479096"/>
                  </a:lnTo>
                  <a:lnTo>
                    <a:pt x="439122" y="479573"/>
                  </a:lnTo>
                  <a:lnTo>
                    <a:pt x="440322" y="450763"/>
                  </a:lnTo>
                  <a:lnTo>
                    <a:pt x="0" y="432416"/>
                  </a:lnTo>
                  <a:lnTo>
                    <a:pt x="5545" y="342025"/>
                  </a:lnTo>
                  <a:lnTo>
                    <a:pt x="363577" y="356943"/>
                  </a:lnTo>
                  <a:lnTo>
                    <a:pt x="364776" y="328146"/>
                  </a:lnTo>
                  <a:lnTo>
                    <a:pt x="205608" y="321514"/>
                  </a:lnTo>
                  <a:lnTo>
                    <a:pt x="208321" y="256404"/>
                  </a:lnTo>
                  <a:lnTo>
                    <a:pt x="211141" y="248288"/>
                  </a:lnTo>
                  <a:lnTo>
                    <a:pt x="217815" y="240089"/>
                  </a:lnTo>
                  <a:lnTo>
                    <a:pt x="226589" y="233829"/>
                  </a:lnTo>
                  <a:lnTo>
                    <a:pt x="235709" y="231535"/>
                  </a:lnTo>
                  <a:lnTo>
                    <a:pt x="368567" y="237070"/>
                  </a:lnTo>
                  <a:lnTo>
                    <a:pt x="369767" y="208268"/>
                  </a:lnTo>
                  <a:lnTo>
                    <a:pt x="251324" y="203333"/>
                  </a:lnTo>
                  <a:lnTo>
                    <a:pt x="254011" y="138847"/>
                  </a:lnTo>
                  <a:lnTo>
                    <a:pt x="255656" y="130603"/>
                  </a:lnTo>
                  <a:lnTo>
                    <a:pt x="260184" y="122317"/>
                  </a:lnTo>
                  <a:lnTo>
                    <a:pt x="267932" y="116051"/>
                  </a:lnTo>
                  <a:lnTo>
                    <a:pt x="279233" y="113870"/>
                  </a:lnTo>
                  <a:lnTo>
                    <a:pt x="413570" y="119467"/>
                  </a:lnTo>
                  <a:lnTo>
                    <a:pt x="414770" y="90663"/>
                  </a:lnTo>
                  <a:lnTo>
                    <a:pt x="294851" y="85666"/>
                  </a:lnTo>
                  <a:lnTo>
                    <a:pt x="295079" y="80192"/>
                  </a:lnTo>
                  <a:lnTo>
                    <a:pt x="305222" y="54943"/>
                  </a:lnTo>
                  <a:lnTo>
                    <a:pt x="328603" y="28478"/>
                  </a:lnTo>
                  <a:lnTo>
                    <a:pt x="357437" y="7821"/>
                  </a:lnTo>
                  <a:lnTo>
                    <a:pt x="383938" y="0"/>
                  </a:lnTo>
                  <a:lnTo>
                    <a:pt x="538162" y="6425"/>
                  </a:lnTo>
                  <a:lnTo>
                    <a:pt x="566745" y="18986"/>
                  </a:lnTo>
                  <a:lnTo>
                    <a:pt x="610923" y="37986"/>
                  </a:lnTo>
                  <a:lnTo>
                    <a:pt x="664881" y="60481"/>
                  </a:lnTo>
                  <a:lnTo>
                    <a:pt x="721848" y="83107"/>
                  </a:lnTo>
                  <a:lnTo>
                    <a:pt x="775051" y="102499"/>
                  </a:lnTo>
                  <a:lnTo>
                    <a:pt x="817722" y="115292"/>
                  </a:lnTo>
                  <a:lnTo>
                    <a:pt x="822118" y="116338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2413839" y="1609279"/>
              <a:ext cx="892175" cy="678815"/>
            </a:xfrm>
            <a:custGeom>
              <a:avLst/>
              <a:gdLst/>
              <a:ahLst/>
              <a:cxnLst/>
              <a:rect l="l" t="t" r="r" b="b"/>
              <a:pathLst>
                <a:path w="892175" h="678814">
                  <a:moveTo>
                    <a:pt x="410658" y="476906"/>
                  </a:moveTo>
                  <a:lnTo>
                    <a:pt x="409002" y="516653"/>
                  </a:lnTo>
                  <a:lnTo>
                    <a:pt x="40612" y="501303"/>
                  </a:lnTo>
                  <a:lnTo>
                    <a:pt x="25235" y="498018"/>
                  </a:lnTo>
                  <a:lnTo>
                    <a:pt x="12008" y="489864"/>
                  </a:lnTo>
                  <a:lnTo>
                    <a:pt x="2930" y="477049"/>
                  </a:lnTo>
                  <a:lnTo>
                    <a:pt x="0" y="459784"/>
                  </a:lnTo>
                  <a:lnTo>
                    <a:pt x="3287" y="380894"/>
                  </a:lnTo>
                  <a:lnTo>
                    <a:pt x="6911" y="364360"/>
                  </a:lnTo>
                  <a:lnTo>
                    <a:pt x="15771" y="351981"/>
                  </a:lnTo>
                  <a:lnTo>
                    <a:pt x="29145" y="344398"/>
                  </a:lnTo>
                  <a:lnTo>
                    <a:pt x="44755" y="342445"/>
                  </a:lnTo>
                  <a:lnTo>
                    <a:pt x="39796" y="461453"/>
                  </a:lnTo>
                  <a:lnTo>
                    <a:pt x="410658" y="476906"/>
                  </a:lnTo>
                  <a:close/>
                </a:path>
                <a:path w="892175" h="678814">
                  <a:moveTo>
                    <a:pt x="404460" y="357163"/>
                  </a:moveTo>
                  <a:lnTo>
                    <a:pt x="402803" y="396924"/>
                  </a:lnTo>
                  <a:lnTo>
                    <a:pt x="44671" y="382002"/>
                  </a:lnTo>
                  <a:lnTo>
                    <a:pt x="39796" y="461453"/>
                  </a:lnTo>
                  <a:lnTo>
                    <a:pt x="44755" y="342445"/>
                  </a:lnTo>
                  <a:lnTo>
                    <a:pt x="46312" y="342250"/>
                  </a:lnTo>
                  <a:lnTo>
                    <a:pt x="205496" y="348883"/>
                  </a:lnTo>
                  <a:lnTo>
                    <a:pt x="207981" y="289245"/>
                  </a:lnTo>
                  <a:lnTo>
                    <a:pt x="211942" y="272479"/>
                  </a:lnTo>
                  <a:lnTo>
                    <a:pt x="221425" y="257010"/>
                  </a:lnTo>
                  <a:lnTo>
                    <a:pt x="234946" y="244167"/>
                  </a:lnTo>
                  <a:lnTo>
                    <a:pt x="250072" y="235804"/>
                  </a:lnTo>
                  <a:lnTo>
                    <a:pt x="245292" y="350531"/>
                  </a:lnTo>
                  <a:lnTo>
                    <a:pt x="404460" y="357163"/>
                  </a:lnTo>
                  <a:close/>
                </a:path>
                <a:path w="892175" h="678814">
                  <a:moveTo>
                    <a:pt x="409453" y="237284"/>
                  </a:moveTo>
                  <a:lnTo>
                    <a:pt x="407797" y="277034"/>
                  </a:lnTo>
                  <a:lnTo>
                    <a:pt x="269459" y="271270"/>
                  </a:lnTo>
                  <a:lnTo>
                    <a:pt x="262567" y="273194"/>
                  </a:lnTo>
                  <a:lnTo>
                    <a:pt x="255577" y="278299"/>
                  </a:lnTo>
                  <a:lnTo>
                    <a:pt x="250107" y="284795"/>
                  </a:lnTo>
                  <a:lnTo>
                    <a:pt x="247777" y="290894"/>
                  </a:lnTo>
                  <a:lnTo>
                    <a:pt x="250072" y="235804"/>
                  </a:lnTo>
                  <a:lnTo>
                    <a:pt x="251023" y="235278"/>
                  </a:lnTo>
                  <a:lnTo>
                    <a:pt x="253673" y="171688"/>
                  </a:lnTo>
                  <a:lnTo>
                    <a:pt x="257004" y="154175"/>
                  </a:lnTo>
                  <a:lnTo>
                    <a:pt x="265222" y="138212"/>
                  </a:lnTo>
                  <a:lnTo>
                    <a:pt x="277892" y="125245"/>
                  </a:lnTo>
                  <a:lnTo>
                    <a:pt x="294579" y="116719"/>
                  </a:lnTo>
                  <a:lnTo>
                    <a:pt x="294732" y="113033"/>
                  </a:lnTo>
                  <a:lnTo>
                    <a:pt x="296151" y="108967"/>
                  </a:lnTo>
                  <a:lnTo>
                    <a:pt x="291010" y="232348"/>
                  </a:lnTo>
                  <a:lnTo>
                    <a:pt x="409453" y="237284"/>
                  </a:lnTo>
                  <a:close/>
                </a:path>
                <a:path w="892175" h="678814">
                  <a:moveTo>
                    <a:pt x="454464" y="119679"/>
                  </a:moveTo>
                  <a:lnTo>
                    <a:pt x="452807" y="159431"/>
                  </a:lnTo>
                  <a:lnTo>
                    <a:pt x="312987" y="153605"/>
                  </a:lnTo>
                  <a:lnTo>
                    <a:pt x="303507" y="155616"/>
                  </a:lnTo>
                  <a:lnTo>
                    <a:pt x="297571" y="161091"/>
                  </a:lnTo>
                  <a:lnTo>
                    <a:pt x="294464" y="167756"/>
                  </a:lnTo>
                  <a:lnTo>
                    <a:pt x="293469" y="173336"/>
                  </a:lnTo>
                  <a:lnTo>
                    <a:pt x="296151" y="108967"/>
                  </a:lnTo>
                  <a:lnTo>
                    <a:pt x="308137" y="74607"/>
                  </a:lnTo>
                  <a:lnTo>
                    <a:pt x="337669" y="39536"/>
                  </a:lnTo>
                  <a:lnTo>
                    <a:pt x="334538" y="114682"/>
                  </a:lnTo>
                  <a:lnTo>
                    <a:pt x="454464" y="119679"/>
                  </a:lnTo>
                  <a:close/>
                </a:path>
                <a:path w="892175" h="678814">
                  <a:moveTo>
                    <a:pt x="852106" y="114110"/>
                  </a:moveTo>
                  <a:lnTo>
                    <a:pt x="850406" y="154889"/>
                  </a:lnTo>
                  <a:lnTo>
                    <a:pt x="807392" y="142009"/>
                  </a:lnTo>
                  <a:lnTo>
                    <a:pt x="753931" y="122539"/>
                  </a:lnTo>
                  <a:lnTo>
                    <a:pt x="696783" y="99849"/>
                  </a:lnTo>
                  <a:lnTo>
                    <a:pt x="642710" y="77306"/>
                  </a:lnTo>
                  <a:lnTo>
                    <a:pt x="598472" y="58279"/>
                  </a:lnTo>
                  <a:lnTo>
                    <a:pt x="570831" y="46137"/>
                  </a:lnTo>
                  <a:lnTo>
                    <a:pt x="417669" y="39762"/>
                  </a:lnTo>
                  <a:lnTo>
                    <a:pt x="393209" y="47171"/>
                  </a:lnTo>
                  <a:lnTo>
                    <a:pt x="366182" y="66642"/>
                  </a:lnTo>
                  <a:lnTo>
                    <a:pt x="344123" y="91401"/>
                  </a:lnTo>
                  <a:lnTo>
                    <a:pt x="334538" y="114682"/>
                  </a:lnTo>
                  <a:lnTo>
                    <a:pt x="337669" y="39536"/>
                  </a:lnTo>
                  <a:lnTo>
                    <a:pt x="339347" y="37543"/>
                  </a:lnTo>
                  <a:lnTo>
                    <a:pt x="379403" y="9965"/>
                  </a:lnTo>
                  <a:lnTo>
                    <a:pt x="419326" y="0"/>
                  </a:lnTo>
                  <a:lnTo>
                    <a:pt x="583639" y="8250"/>
                  </a:lnTo>
                  <a:lnTo>
                    <a:pt x="635317" y="30857"/>
                  </a:lnTo>
                  <a:lnTo>
                    <a:pt x="692779" y="55120"/>
                  </a:lnTo>
                  <a:lnTo>
                    <a:pt x="750597" y="78523"/>
                  </a:lnTo>
                  <a:lnTo>
                    <a:pt x="803339" y="98551"/>
                  </a:lnTo>
                  <a:lnTo>
                    <a:pt x="845578" y="112688"/>
                  </a:lnTo>
                  <a:lnTo>
                    <a:pt x="852106" y="114110"/>
                  </a:lnTo>
                  <a:close/>
                </a:path>
                <a:path w="892175" h="678814">
                  <a:moveTo>
                    <a:pt x="877002" y="471437"/>
                  </a:moveTo>
                  <a:lnTo>
                    <a:pt x="836140" y="484414"/>
                  </a:lnTo>
                  <a:lnTo>
                    <a:pt x="764247" y="511962"/>
                  </a:lnTo>
                  <a:lnTo>
                    <a:pt x="714992" y="533306"/>
                  </a:lnTo>
                  <a:lnTo>
                    <a:pt x="658695" y="560022"/>
                  </a:lnTo>
                  <a:lnTo>
                    <a:pt x="596727" y="592355"/>
                  </a:lnTo>
                  <a:lnTo>
                    <a:pt x="530463" y="630550"/>
                  </a:lnTo>
                  <a:lnTo>
                    <a:pt x="461273" y="674850"/>
                  </a:lnTo>
                  <a:lnTo>
                    <a:pt x="455834" y="678519"/>
                  </a:lnTo>
                  <a:lnTo>
                    <a:pt x="390043" y="675702"/>
                  </a:lnTo>
                  <a:lnTo>
                    <a:pt x="355018" y="655975"/>
                  </a:lnTo>
                  <a:lnTo>
                    <a:pt x="351941" y="641134"/>
                  </a:lnTo>
                  <a:lnTo>
                    <a:pt x="352054" y="635304"/>
                  </a:lnTo>
                  <a:lnTo>
                    <a:pt x="353775" y="594001"/>
                  </a:lnTo>
                  <a:lnTo>
                    <a:pt x="385319" y="542005"/>
                  </a:lnTo>
                  <a:lnTo>
                    <a:pt x="396094" y="530470"/>
                  </a:lnTo>
                  <a:lnTo>
                    <a:pt x="393296" y="597638"/>
                  </a:lnTo>
                  <a:lnTo>
                    <a:pt x="391886" y="636039"/>
                  </a:lnTo>
                  <a:lnTo>
                    <a:pt x="444430" y="638228"/>
                  </a:lnTo>
                  <a:lnTo>
                    <a:pt x="504677" y="599621"/>
                  </a:lnTo>
                  <a:lnTo>
                    <a:pt x="562633" y="565621"/>
                  </a:lnTo>
                  <a:lnTo>
                    <a:pt x="617517" y="536049"/>
                  </a:lnTo>
                  <a:lnTo>
                    <a:pt x="668546" y="510725"/>
                  </a:lnTo>
                  <a:lnTo>
                    <a:pt x="714937" y="489469"/>
                  </a:lnTo>
                  <a:lnTo>
                    <a:pt x="755907" y="472100"/>
                  </a:lnTo>
                  <a:lnTo>
                    <a:pt x="818453" y="448306"/>
                  </a:lnTo>
                  <a:lnTo>
                    <a:pt x="838463" y="441520"/>
                  </a:lnTo>
                  <a:lnTo>
                    <a:pt x="852106" y="114110"/>
                  </a:lnTo>
                  <a:lnTo>
                    <a:pt x="871885" y="118419"/>
                  </a:lnTo>
                  <a:lnTo>
                    <a:pt x="891677" y="119243"/>
                  </a:lnTo>
                  <a:lnTo>
                    <a:pt x="877002" y="471437"/>
                  </a:lnTo>
                  <a:close/>
                </a:path>
                <a:path w="892175" h="678814">
                  <a:moveTo>
                    <a:pt x="479980" y="479794"/>
                  </a:moveTo>
                  <a:lnTo>
                    <a:pt x="478323" y="519553"/>
                  </a:lnTo>
                  <a:lnTo>
                    <a:pt x="463707" y="518944"/>
                  </a:lnTo>
                  <a:lnTo>
                    <a:pt x="439584" y="542571"/>
                  </a:lnTo>
                  <a:lnTo>
                    <a:pt x="417720" y="565629"/>
                  </a:lnTo>
                  <a:lnTo>
                    <a:pt x="401248" y="585019"/>
                  </a:lnTo>
                  <a:lnTo>
                    <a:pt x="393296" y="597638"/>
                  </a:lnTo>
                  <a:lnTo>
                    <a:pt x="396094" y="530470"/>
                  </a:lnTo>
                  <a:lnTo>
                    <a:pt x="409002" y="516653"/>
                  </a:lnTo>
                  <a:lnTo>
                    <a:pt x="410658" y="476906"/>
                  </a:lnTo>
                  <a:lnTo>
                    <a:pt x="479980" y="479794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932195" y="2135866"/>
              <a:ext cx="362585" cy="560070"/>
            </a:xfrm>
            <a:custGeom>
              <a:avLst/>
              <a:gdLst/>
              <a:ahLst/>
              <a:cxnLst/>
              <a:rect l="l" t="t" r="r" b="b"/>
              <a:pathLst>
                <a:path w="362584" h="560069">
                  <a:moveTo>
                    <a:pt x="134770" y="555262"/>
                  </a:moveTo>
                  <a:lnTo>
                    <a:pt x="131782" y="557847"/>
                  </a:lnTo>
                  <a:lnTo>
                    <a:pt x="128412" y="559927"/>
                  </a:lnTo>
                  <a:lnTo>
                    <a:pt x="124597" y="559706"/>
                  </a:lnTo>
                  <a:lnTo>
                    <a:pt x="75356" y="509988"/>
                  </a:lnTo>
                  <a:lnTo>
                    <a:pt x="51808" y="477543"/>
                  </a:lnTo>
                  <a:lnTo>
                    <a:pt x="28511" y="435311"/>
                  </a:lnTo>
                  <a:lnTo>
                    <a:pt x="12001" y="391478"/>
                  </a:lnTo>
                  <a:lnTo>
                    <a:pt x="1284" y="335682"/>
                  </a:lnTo>
                  <a:lnTo>
                    <a:pt x="0" y="307354"/>
                  </a:lnTo>
                  <a:lnTo>
                    <a:pt x="1444" y="278872"/>
                  </a:lnTo>
                  <a:lnTo>
                    <a:pt x="13280" y="219758"/>
                  </a:lnTo>
                  <a:lnTo>
                    <a:pt x="33852" y="169276"/>
                  </a:lnTo>
                  <a:lnTo>
                    <a:pt x="59492" y="127478"/>
                  </a:lnTo>
                  <a:lnTo>
                    <a:pt x="86529" y="94418"/>
                  </a:lnTo>
                  <a:lnTo>
                    <a:pt x="14695" y="11372"/>
                  </a:lnTo>
                  <a:lnTo>
                    <a:pt x="14237" y="7820"/>
                  </a:lnTo>
                  <a:lnTo>
                    <a:pt x="17143" y="1847"/>
                  </a:lnTo>
                  <a:lnTo>
                    <a:pt x="20230" y="0"/>
                  </a:lnTo>
                  <a:lnTo>
                    <a:pt x="356165" y="13493"/>
                  </a:lnTo>
                  <a:lnTo>
                    <a:pt x="358303" y="14521"/>
                  </a:lnTo>
                  <a:lnTo>
                    <a:pt x="361283" y="17966"/>
                  </a:lnTo>
                  <a:lnTo>
                    <a:pt x="361992" y="20230"/>
                  </a:lnTo>
                  <a:lnTo>
                    <a:pt x="347466" y="158891"/>
                  </a:lnTo>
                  <a:lnTo>
                    <a:pt x="230104" y="260406"/>
                  </a:lnTo>
                  <a:lnTo>
                    <a:pt x="205462" y="285168"/>
                  </a:lnTo>
                  <a:lnTo>
                    <a:pt x="165926" y="341238"/>
                  </a:lnTo>
                  <a:lnTo>
                    <a:pt x="134869" y="426693"/>
                  </a:lnTo>
                  <a:lnTo>
                    <a:pt x="129151" y="476031"/>
                  </a:lnTo>
                  <a:lnTo>
                    <a:pt x="130446" y="517772"/>
                  </a:lnTo>
                  <a:lnTo>
                    <a:pt x="135201" y="549297"/>
                  </a:lnTo>
                  <a:lnTo>
                    <a:pt x="135820" y="552279"/>
                  </a:lnTo>
                  <a:lnTo>
                    <a:pt x="134770" y="555262"/>
                  </a:lnTo>
                  <a:close/>
                </a:path>
                <a:path w="362584" h="560069">
                  <a:moveTo>
                    <a:pt x="324691" y="357404"/>
                  </a:moveTo>
                  <a:lnTo>
                    <a:pt x="318361" y="359417"/>
                  </a:lnTo>
                  <a:lnTo>
                    <a:pt x="314912" y="358452"/>
                  </a:lnTo>
                  <a:lnTo>
                    <a:pt x="230104" y="260406"/>
                  </a:lnTo>
                  <a:lnTo>
                    <a:pt x="347466" y="158891"/>
                  </a:lnTo>
                  <a:lnTo>
                    <a:pt x="326962" y="354614"/>
                  </a:lnTo>
                  <a:lnTo>
                    <a:pt x="324691" y="357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96624" y="2514347"/>
            <a:ext cx="4399915" cy="4458335"/>
          </a:xfrm>
          <a:custGeom>
            <a:avLst/>
            <a:gdLst/>
            <a:ahLst/>
            <a:cxnLst/>
            <a:rect l="l" t="t" r="r" b="b"/>
            <a:pathLst>
              <a:path w="4399915" h="4458334">
                <a:moveTo>
                  <a:pt x="4340803" y="4457730"/>
                </a:moveTo>
                <a:lnTo>
                  <a:pt x="60510" y="4457730"/>
                </a:lnTo>
                <a:lnTo>
                  <a:pt x="50911" y="4452606"/>
                </a:lnTo>
                <a:lnTo>
                  <a:pt x="19213" y="4420907"/>
                </a:lnTo>
                <a:lnTo>
                  <a:pt x="2217" y="4379876"/>
                </a:lnTo>
                <a:lnTo>
                  <a:pt x="0" y="4357463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4" y="0"/>
                </a:lnTo>
                <a:lnTo>
                  <a:pt x="4286959" y="0"/>
                </a:lnTo>
                <a:lnTo>
                  <a:pt x="4330720" y="8704"/>
                </a:lnTo>
                <a:lnTo>
                  <a:pt x="4367819" y="33493"/>
                </a:lnTo>
                <a:lnTo>
                  <a:pt x="4392609" y="70593"/>
                </a:lnTo>
                <a:lnTo>
                  <a:pt x="4399838" y="99437"/>
                </a:lnTo>
                <a:lnTo>
                  <a:pt x="4399838" y="4372381"/>
                </a:lnTo>
                <a:lnTo>
                  <a:pt x="4382101" y="4420907"/>
                </a:lnTo>
                <a:lnTo>
                  <a:pt x="4350402" y="4452606"/>
                </a:lnTo>
                <a:lnTo>
                  <a:pt x="4340803" y="4457730"/>
                </a:lnTo>
                <a:close/>
              </a:path>
            </a:pathLst>
          </a:custGeom>
          <a:solidFill>
            <a:srgbClr val="CCD1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963796" y="4645055"/>
            <a:ext cx="66738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75">
                <a:latin typeface="Lucida Sans Unicode"/>
                <a:cs typeface="Lucida Sans Unicode"/>
              </a:rPr>
              <a:t>V</a:t>
            </a:r>
            <a:r>
              <a:rPr dirty="0" sz="1200" spc="5">
                <a:latin typeface="Lucida Sans Unicode"/>
                <a:cs typeface="Lucida Sans Unicode"/>
              </a:rPr>
              <a:t>O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8276" y="451865"/>
            <a:ext cx="11787505" cy="1034415"/>
            <a:chOff x="498276" y="451865"/>
            <a:chExt cx="11787505" cy="1034415"/>
          </a:xfrm>
        </p:grpSpPr>
        <p:sp>
          <p:nvSpPr>
            <p:cNvPr id="5" name="object 5"/>
            <p:cNvSpPr/>
            <p:nvPr/>
          </p:nvSpPr>
          <p:spPr>
            <a:xfrm>
              <a:off x="498276" y="451865"/>
              <a:ext cx="11787505" cy="1034415"/>
            </a:xfrm>
            <a:custGeom>
              <a:avLst/>
              <a:gdLst/>
              <a:ahLst/>
              <a:cxnLst/>
              <a:rect l="l" t="t" r="r" b="b"/>
              <a:pathLst>
                <a:path w="11787505" h="1034415">
                  <a:moveTo>
                    <a:pt x="11310864" y="1034288"/>
                  </a:moveTo>
                  <a:lnTo>
                    <a:pt x="476482" y="1034288"/>
                  </a:lnTo>
                  <a:lnTo>
                    <a:pt x="429387" y="1031956"/>
                  </a:lnTo>
                  <a:lnTo>
                    <a:pt x="383091" y="1025048"/>
                  </a:lnTo>
                  <a:lnTo>
                    <a:pt x="337904" y="1013692"/>
                  </a:lnTo>
                  <a:lnTo>
                    <a:pt x="294140" y="998018"/>
                  </a:lnTo>
                  <a:lnTo>
                    <a:pt x="252111" y="978155"/>
                  </a:lnTo>
                  <a:lnTo>
                    <a:pt x="212129" y="954233"/>
                  </a:lnTo>
                  <a:lnTo>
                    <a:pt x="174507" y="926382"/>
                  </a:lnTo>
                  <a:lnTo>
                    <a:pt x="139558" y="894730"/>
                  </a:lnTo>
                  <a:lnTo>
                    <a:pt x="107906" y="859780"/>
                  </a:lnTo>
                  <a:lnTo>
                    <a:pt x="80054" y="822158"/>
                  </a:lnTo>
                  <a:lnTo>
                    <a:pt x="56132" y="782177"/>
                  </a:lnTo>
                  <a:lnTo>
                    <a:pt x="36270" y="740148"/>
                  </a:lnTo>
                  <a:lnTo>
                    <a:pt x="20596" y="696384"/>
                  </a:lnTo>
                  <a:lnTo>
                    <a:pt x="9240" y="651197"/>
                  </a:lnTo>
                  <a:lnTo>
                    <a:pt x="2331" y="604900"/>
                  </a:lnTo>
                  <a:lnTo>
                    <a:pt x="0" y="557806"/>
                  </a:lnTo>
                  <a:lnTo>
                    <a:pt x="0" y="476482"/>
                  </a:lnTo>
                  <a:lnTo>
                    <a:pt x="2331" y="429387"/>
                  </a:lnTo>
                  <a:lnTo>
                    <a:pt x="9240" y="383091"/>
                  </a:lnTo>
                  <a:lnTo>
                    <a:pt x="20596" y="337904"/>
                  </a:lnTo>
                  <a:lnTo>
                    <a:pt x="36270" y="294140"/>
                  </a:lnTo>
                  <a:lnTo>
                    <a:pt x="56132" y="252111"/>
                  </a:lnTo>
                  <a:lnTo>
                    <a:pt x="80054" y="212129"/>
                  </a:lnTo>
                  <a:lnTo>
                    <a:pt x="107906" y="174507"/>
                  </a:lnTo>
                  <a:lnTo>
                    <a:pt x="139558" y="139558"/>
                  </a:lnTo>
                  <a:lnTo>
                    <a:pt x="174507" y="107906"/>
                  </a:lnTo>
                  <a:lnTo>
                    <a:pt x="212129" y="80054"/>
                  </a:lnTo>
                  <a:lnTo>
                    <a:pt x="252111" y="56132"/>
                  </a:lnTo>
                  <a:lnTo>
                    <a:pt x="294140" y="36269"/>
                  </a:lnTo>
                  <a:lnTo>
                    <a:pt x="337904" y="20595"/>
                  </a:lnTo>
                  <a:lnTo>
                    <a:pt x="383091" y="9239"/>
                  </a:lnTo>
                  <a:lnTo>
                    <a:pt x="429387" y="2331"/>
                  </a:lnTo>
                  <a:lnTo>
                    <a:pt x="476479" y="0"/>
                  </a:lnTo>
                  <a:lnTo>
                    <a:pt x="11310866" y="0"/>
                  </a:lnTo>
                  <a:lnTo>
                    <a:pt x="11357958" y="2331"/>
                  </a:lnTo>
                  <a:lnTo>
                    <a:pt x="11404254" y="9239"/>
                  </a:lnTo>
                  <a:lnTo>
                    <a:pt x="11449441" y="20595"/>
                  </a:lnTo>
                  <a:lnTo>
                    <a:pt x="11493205" y="36269"/>
                  </a:lnTo>
                  <a:lnTo>
                    <a:pt x="11535234" y="56132"/>
                  </a:lnTo>
                  <a:lnTo>
                    <a:pt x="11575216" y="80054"/>
                  </a:lnTo>
                  <a:lnTo>
                    <a:pt x="11612838" y="107906"/>
                  </a:lnTo>
                  <a:lnTo>
                    <a:pt x="11647787" y="139558"/>
                  </a:lnTo>
                  <a:lnTo>
                    <a:pt x="11679439" y="174507"/>
                  </a:lnTo>
                  <a:lnTo>
                    <a:pt x="11707291" y="212129"/>
                  </a:lnTo>
                  <a:lnTo>
                    <a:pt x="11731213" y="252111"/>
                  </a:lnTo>
                  <a:lnTo>
                    <a:pt x="11751075" y="294140"/>
                  </a:lnTo>
                  <a:lnTo>
                    <a:pt x="11766750" y="337904"/>
                  </a:lnTo>
                  <a:lnTo>
                    <a:pt x="11778106" y="383091"/>
                  </a:lnTo>
                  <a:lnTo>
                    <a:pt x="11785014" y="429387"/>
                  </a:lnTo>
                  <a:lnTo>
                    <a:pt x="11787346" y="476482"/>
                  </a:lnTo>
                  <a:lnTo>
                    <a:pt x="11787346" y="557806"/>
                  </a:lnTo>
                  <a:lnTo>
                    <a:pt x="11785014" y="604900"/>
                  </a:lnTo>
                  <a:lnTo>
                    <a:pt x="11778106" y="651197"/>
                  </a:lnTo>
                  <a:lnTo>
                    <a:pt x="11766750" y="696384"/>
                  </a:lnTo>
                  <a:lnTo>
                    <a:pt x="11751075" y="740148"/>
                  </a:lnTo>
                  <a:lnTo>
                    <a:pt x="11731213" y="782177"/>
                  </a:lnTo>
                  <a:lnTo>
                    <a:pt x="11707291" y="822158"/>
                  </a:lnTo>
                  <a:lnTo>
                    <a:pt x="11679439" y="859780"/>
                  </a:lnTo>
                  <a:lnTo>
                    <a:pt x="11647787" y="894730"/>
                  </a:lnTo>
                  <a:lnTo>
                    <a:pt x="11612838" y="926382"/>
                  </a:lnTo>
                  <a:lnTo>
                    <a:pt x="11575216" y="954233"/>
                  </a:lnTo>
                  <a:lnTo>
                    <a:pt x="11535234" y="978155"/>
                  </a:lnTo>
                  <a:lnTo>
                    <a:pt x="11493205" y="998018"/>
                  </a:lnTo>
                  <a:lnTo>
                    <a:pt x="11449441" y="1013692"/>
                  </a:lnTo>
                  <a:lnTo>
                    <a:pt x="11404254" y="1025048"/>
                  </a:lnTo>
                  <a:lnTo>
                    <a:pt x="11357958" y="1031956"/>
                  </a:lnTo>
                  <a:lnTo>
                    <a:pt x="11310864" y="1034288"/>
                  </a:lnTo>
                  <a:close/>
                </a:path>
              </a:pathLst>
            </a:custGeom>
            <a:solidFill>
              <a:srgbClr val="CCD1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0818" y="731877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29" h="405765">
                  <a:moveTo>
                    <a:pt x="2146679" y="405248"/>
                  </a:moveTo>
                  <a:lnTo>
                    <a:pt x="48951" y="405248"/>
                  </a:lnTo>
                  <a:lnTo>
                    <a:pt x="33494" y="392574"/>
                  </a:lnTo>
                  <a:lnTo>
                    <a:pt x="19213" y="375157"/>
                  </a:lnTo>
                  <a:lnTo>
                    <a:pt x="8704" y="355474"/>
                  </a:lnTo>
                  <a:lnTo>
                    <a:pt x="2217" y="334126"/>
                  </a:lnTo>
                  <a:lnTo>
                    <a:pt x="0" y="311712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081275" y="0"/>
                  </a:lnTo>
                  <a:lnTo>
                    <a:pt x="2125037" y="8704"/>
                  </a:lnTo>
                  <a:lnTo>
                    <a:pt x="2162137" y="33494"/>
                  </a:lnTo>
                  <a:lnTo>
                    <a:pt x="2186926" y="70593"/>
                  </a:lnTo>
                  <a:lnTo>
                    <a:pt x="2195630" y="114355"/>
                  </a:lnTo>
                  <a:lnTo>
                    <a:pt x="2195630" y="311712"/>
                  </a:lnTo>
                  <a:lnTo>
                    <a:pt x="2186926" y="355474"/>
                  </a:lnTo>
                  <a:lnTo>
                    <a:pt x="2162137" y="392574"/>
                  </a:lnTo>
                  <a:lnTo>
                    <a:pt x="2146679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2192551" y="832770"/>
            <a:ext cx="67246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94133" y="755975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8"/>
                </a:moveTo>
                <a:lnTo>
                  <a:pt x="48951" y="405248"/>
                </a:lnTo>
                <a:lnTo>
                  <a:pt x="33494" y="392574"/>
                </a:lnTo>
                <a:lnTo>
                  <a:pt x="19213" y="375156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2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4" y="0"/>
                </a:lnTo>
                <a:lnTo>
                  <a:pt x="2081276" y="0"/>
                </a:lnTo>
                <a:lnTo>
                  <a:pt x="2125037" y="8704"/>
                </a:lnTo>
                <a:lnTo>
                  <a:pt x="2162137" y="33493"/>
                </a:lnTo>
                <a:lnTo>
                  <a:pt x="2186925" y="70593"/>
                </a:lnTo>
                <a:lnTo>
                  <a:pt x="2195630" y="114355"/>
                </a:lnTo>
                <a:lnTo>
                  <a:pt x="2195630" y="311712"/>
                </a:lnTo>
                <a:lnTo>
                  <a:pt x="2186925" y="355474"/>
                </a:lnTo>
                <a:lnTo>
                  <a:pt x="2162137" y="392574"/>
                </a:lnTo>
                <a:lnTo>
                  <a:pt x="2146679" y="405248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123020" y="856869"/>
            <a:ext cx="5384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-60">
                <a:latin typeface="Lucida Sans Unicode"/>
                <a:cs typeface="Lucida Sans Unicode"/>
              </a:rPr>
              <a:t>X</a:t>
            </a: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15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35610" y="731877"/>
            <a:ext cx="5452745" cy="2324100"/>
            <a:chOff x="4735610" y="731877"/>
            <a:chExt cx="5452745" cy="2324100"/>
          </a:xfrm>
        </p:grpSpPr>
        <p:sp>
          <p:nvSpPr>
            <p:cNvPr id="11" name="object 11"/>
            <p:cNvSpPr/>
            <p:nvPr/>
          </p:nvSpPr>
          <p:spPr>
            <a:xfrm>
              <a:off x="4777722" y="2253580"/>
              <a:ext cx="676910" cy="755650"/>
            </a:xfrm>
            <a:custGeom>
              <a:avLst/>
              <a:gdLst/>
              <a:ahLst/>
              <a:cxnLst/>
              <a:rect l="l" t="t" r="r" b="b"/>
              <a:pathLst>
                <a:path w="676910" h="755650">
                  <a:moveTo>
                    <a:pt x="171902" y="755234"/>
                  </a:moveTo>
                  <a:lnTo>
                    <a:pt x="0" y="515266"/>
                  </a:lnTo>
                  <a:lnTo>
                    <a:pt x="2125" y="512108"/>
                  </a:lnTo>
                  <a:lnTo>
                    <a:pt x="13407" y="494912"/>
                  </a:lnTo>
                  <a:lnTo>
                    <a:pt x="47696" y="438255"/>
                  </a:lnTo>
                  <a:lnTo>
                    <a:pt x="69216" y="399507"/>
                  </a:lnTo>
                  <a:lnTo>
                    <a:pt x="92663" y="354290"/>
                  </a:lnTo>
                  <a:lnTo>
                    <a:pt x="117293" y="302958"/>
                  </a:lnTo>
                  <a:lnTo>
                    <a:pt x="142362" y="245871"/>
                  </a:lnTo>
                  <a:lnTo>
                    <a:pt x="167127" y="183385"/>
                  </a:lnTo>
                  <a:lnTo>
                    <a:pt x="190846" y="115856"/>
                  </a:lnTo>
                  <a:lnTo>
                    <a:pt x="191406" y="114152"/>
                  </a:lnTo>
                  <a:lnTo>
                    <a:pt x="240051" y="79305"/>
                  </a:lnTo>
                  <a:lnTo>
                    <a:pt x="266225" y="115465"/>
                  </a:lnTo>
                  <a:lnTo>
                    <a:pt x="266485" y="116177"/>
                  </a:lnTo>
                  <a:lnTo>
                    <a:pt x="268308" y="133779"/>
                  </a:lnTo>
                  <a:lnTo>
                    <a:pt x="267025" y="161863"/>
                  </a:lnTo>
                  <a:lnTo>
                    <a:pt x="263778" y="194124"/>
                  </a:lnTo>
                  <a:lnTo>
                    <a:pt x="259709" y="224253"/>
                  </a:lnTo>
                  <a:lnTo>
                    <a:pt x="259360" y="226540"/>
                  </a:lnTo>
                  <a:lnTo>
                    <a:pt x="250059" y="233203"/>
                  </a:lnTo>
                  <a:lnTo>
                    <a:pt x="266851" y="256644"/>
                  </a:lnTo>
                  <a:lnTo>
                    <a:pt x="625117" y="0"/>
                  </a:lnTo>
                  <a:lnTo>
                    <a:pt x="676400" y="74641"/>
                  </a:lnTo>
                  <a:lnTo>
                    <a:pt x="385090" y="283322"/>
                  </a:lnTo>
                  <a:lnTo>
                    <a:pt x="401874" y="306752"/>
                  </a:lnTo>
                  <a:lnTo>
                    <a:pt x="531380" y="213980"/>
                  </a:lnTo>
                  <a:lnTo>
                    <a:pt x="569330" y="266956"/>
                  </a:lnTo>
                  <a:lnTo>
                    <a:pt x="572105" y="275088"/>
                  </a:lnTo>
                  <a:lnTo>
                    <a:pt x="571894" y="285658"/>
                  </a:lnTo>
                  <a:lnTo>
                    <a:pt x="568834" y="295993"/>
                  </a:lnTo>
                  <a:lnTo>
                    <a:pt x="563060" y="303416"/>
                  </a:lnTo>
                  <a:lnTo>
                    <a:pt x="454961" y="380853"/>
                  </a:lnTo>
                  <a:lnTo>
                    <a:pt x="471749" y="404288"/>
                  </a:lnTo>
                  <a:lnTo>
                    <a:pt x="568119" y="335252"/>
                  </a:lnTo>
                  <a:lnTo>
                    <a:pt x="605705" y="387721"/>
                  </a:lnTo>
                  <a:lnTo>
                    <a:pt x="609485" y="395229"/>
                  </a:lnTo>
                  <a:lnTo>
                    <a:pt x="611019" y="404547"/>
                  </a:lnTo>
                  <a:lnTo>
                    <a:pt x="608772" y="414255"/>
                  </a:lnTo>
                  <a:lnTo>
                    <a:pt x="601209" y="422932"/>
                  </a:lnTo>
                  <a:lnTo>
                    <a:pt x="491907" y="501231"/>
                  </a:lnTo>
                  <a:lnTo>
                    <a:pt x="508695" y="524667"/>
                  </a:lnTo>
                  <a:lnTo>
                    <a:pt x="606267" y="454771"/>
                  </a:lnTo>
                  <a:lnTo>
                    <a:pt x="609458" y="459225"/>
                  </a:lnTo>
                  <a:lnTo>
                    <a:pt x="617010" y="485366"/>
                  </a:lnTo>
                  <a:lnTo>
                    <a:pt x="604878" y="554646"/>
                  </a:lnTo>
                  <a:lnTo>
                    <a:pt x="463328" y="667016"/>
                  </a:lnTo>
                  <a:lnTo>
                    <a:pt x="433071" y="674716"/>
                  </a:lnTo>
                  <a:lnTo>
                    <a:pt x="386561" y="686946"/>
                  </a:lnTo>
                  <a:lnTo>
                    <a:pt x="330193" y="702441"/>
                  </a:lnTo>
                  <a:lnTo>
                    <a:pt x="271374" y="719685"/>
                  </a:lnTo>
                  <a:lnTo>
                    <a:pt x="217510" y="737161"/>
                  </a:lnTo>
                  <a:lnTo>
                    <a:pt x="176010" y="753352"/>
                  </a:lnTo>
                  <a:lnTo>
                    <a:pt x="171902" y="7552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735610" y="2221797"/>
              <a:ext cx="752475" cy="833755"/>
            </a:xfrm>
            <a:custGeom>
              <a:avLst/>
              <a:gdLst/>
              <a:ahLst/>
              <a:cxnLst/>
              <a:rect l="l" t="t" r="r" b="b"/>
              <a:pathLst>
                <a:path w="752475" h="833755">
                  <a:moveTo>
                    <a:pt x="364107" y="255655"/>
                  </a:moveTo>
                  <a:lnTo>
                    <a:pt x="340940" y="223315"/>
                  </a:lnTo>
                  <a:lnTo>
                    <a:pt x="640678" y="8597"/>
                  </a:lnTo>
                  <a:lnTo>
                    <a:pt x="654818" y="1718"/>
                  </a:lnTo>
                  <a:lnTo>
                    <a:pt x="670261" y="0"/>
                  </a:lnTo>
                  <a:lnTo>
                    <a:pt x="685304" y="4508"/>
                  </a:lnTo>
                  <a:lnTo>
                    <a:pt x="698243" y="16309"/>
                  </a:lnTo>
                  <a:lnTo>
                    <a:pt x="744225" y="80498"/>
                  </a:lnTo>
                  <a:lnTo>
                    <a:pt x="751548" y="95757"/>
                  </a:lnTo>
                  <a:lnTo>
                    <a:pt x="752189" y="110967"/>
                  </a:lnTo>
                  <a:lnTo>
                    <a:pt x="746319" y="125177"/>
                  </a:lnTo>
                  <a:lnTo>
                    <a:pt x="735221" y="136326"/>
                  </a:lnTo>
                  <a:lnTo>
                    <a:pt x="665856" y="39496"/>
                  </a:lnTo>
                  <a:lnTo>
                    <a:pt x="364107" y="255655"/>
                  </a:lnTo>
                  <a:close/>
                </a:path>
                <a:path w="752475" h="833755">
                  <a:moveTo>
                    <a:pt x="442715" y="346194"/>
                  </a:moveTo>
                  <a:lnTo>
                    <a:pt x="419540" y="313844"/>
                  </a:lnTo>
                  <a:lnTo>
                    <a:pt x="710932" y="105104"/>
                  </a:lnTo>
                  <a:lnTo>
                    <a:pt x="665856" y="39496"/>
                  </a:lnTo>
                  <a:lnTo>
                    <a:pt x="735221" y="136326"/>
                  </a:lnTo>
                  <a:lnTo>
                    <a:pt x="734114" y="137438"/>
                  </a:lnTo>
                  <a:lnTo>
                    <a:pt x="604595" y="230220"/>
                  </a:lnTo>
                  <a:lnTo>
                    <a:pt x="639355" y="278743"/>
                  </a:lnTo>
                  <a:lnTo>
                    <a:pt x="646556" y="294394"/>
                  </a:lnTo>
                  <a:lnTo>
                    <a:pt x="648608" y="312421"/>
                  </a:lnTo>
                  <a:lnTo>
                    <a:pt x="645861" y="330867"/>
                  </a:lnTo>
                  <a:lnTo>
                    <a:pt x="639090" y="346769"/>
                  </a:lnTo>
                  <a:lnTo>
                    <a:pt x="572221" y="253422"/>
                  </a:lnTo>
                  <a:lnTo>
                    <a:pt x="442715" y="346194"/>
                  </a:lnTo>
                  <a:close/>
                </a:path>
                <a:path w="752475" h="833755">
                  <a:moveTo>
                    <a:pt x="512589" y="443733"/>
                  </a:moveTo>
                  <a:lnTo>
                    <a:pt x="489420" y="411390"/>
                  </a:lnTo>
                  <a:lnTo>
                    <a:pt x="601978" y="330759"/>
                  </a:lnTo>
                  <a:lnTo>
                    <a:pt x="606224" y="324999"/>
                  </a:lnTo>
                  <a:lnTo>
                    <a:pt x="608589" y="316673"/>
                  </a:lnTo>
                  <a:lnTo>
                    <a:pt x="608900" y="308186"/>
                  </a:lnTo>
                  <a:lnTo>
                    <a:pt x="606981" y="301946"/>
                  </a:lnTo>
                  <a:lnTo>
                    <a:pt x="639090" y="346769"/>
                  </a:lnTo>
                  <a:lnTo>
                    <a:pt x="638665" y="347769"/>
                  </a:lnTo>
                  <a:lnTo>
                    <a:pt x="675729" y="399509"/>
                  </a:lnTo>
                  <a:lnTo>
                    <a:pt x="683886" y="415360"/>
                  </a:lnTo>
                  <a:lnTo>
                    <a:pt x="687239" y="432998"/>
                  </a:lnTo>
                  <a:lnTo>
                    <a:pt x="685239" y="451017"/>
                  </a:lnTo>
                  <a:lnTo>
                    <a:pt x="677339" y="468010"/>
                  </a:lnTo>
                  <a:lnTo>
                    <a:pt x="679487" y="471009"/>
                  </a:lnTo>
                  <a:lnTo>
                    <a:pt x="680873" y="475086"/>
                  </a:lnTo>
                  <a:lnTo>
                    <a:pt x="608959" y="374697"/>
                  </a:lnTo>
                  <a:lnTo>
                    <a:pt x="512589" y="443733"/>
                  </a:lnTo>
                  <a:close/>
                </a:path>
                <a:path w="752475" h="833755">
                  <a:moveTo>
                    <a:pt x="549529" y="564117"/>
                  </a:moveTo>
                  <a:lnTo>
                    <a:pt x="526359" y="531772"/>
                  </a:lnTo>
                  <a:lnTo>
                    <a:pt x="640123" y="450277"/>
                  </a:lnTo>
                  <a:lnTo>
                    <a:pt x="646355" y="442856"/>
                  </a:lnTo>
                  <a:lnTo>
                    <a:pt x="647662" y="434887"/>
                  </a:lnTo>
                  <a:lnTo>
                    <a:pt x="646007" y="427723"/>
                  </a:lnTo>
                  <a:lnTo>
                    <a:pt x="643355" y="422712"/>
                  </a:lnTo>
                  <a:lnTo>
                    <a:pt x="680873" y="475086"/>
                  </a:lnTo>
                  <a:lnTo>
                    <a:pt x="692583" y="509541"/>
                  </a:lnTo>
                  <a:lnTo>
                    <a:pt x="690905" y="555359"/>
                  </a:lnTo>
                  <a:lnTo>
                    <a:pt x="647106" y="494217"/>
                  </a:lnTo>
                  <a:lnTo>
                    <a:pt x="549529" y="564117"/>
                  </a:lnTo>
                  <a:close/>
                </a:path>
                <a:path w="752475" h="833755">
                  <a:moveTo>
                    <a:pt x="239620" y="813329"/>
                  </a:moveTo>
                  <a:lnTo>
                    <a:pt x="215852" y="780149"/>
                  </a:lnTo>
                  <a:lnTo>
                    <a:pt x="257677" y="763815"/>
                  </a:lnTo>
                  <a:lnTo>
                    <a:pt x="311791" y="746241"/>
                  </a:lnTo>
                  <a:lnTo>
                    <a:pt x="370793" y="728936"/>
                  </a:lnTo>
                  <a:lnTo>
                    <a:pt x="427281" y="713407"/>
                  </a:lnTo>
                  <a:lnTo>
                    <a:pt x="473855" y="701163"/>
                  </a:lnTo>
                  <a:lnTo>
                    <a:pt x="503112" y="693712"/>
                  </a:lnTo>
                  <a:lnTo>
                    <a:pt x="627726" y="604437"/>
                  </a:lnTo>
                  <a:lnTo>
                    <a:pt x="642439" y="583538"/>
                  </a:lnTo>
                  <a:lnTo>
                    <a:pt x="651748" y="551555"/>
                  </a:lnTo>
                  <a:lnTo>
                    <a:pt x="653887" y="518464"/>
                  </a:lnTo>
                  <a:lnTo>
                    <a:pt x="647106" y="494217"/>
                  </a:lnTo>
                  <a:lnTo>
                    <a:pt x="690905" y="555359"/>
                  </a:lnTo>
                  <a:lnTo>
                    <a:pt x="676226" y="604356"/>
                  </a:lnTo>
                  <a:lnTo>
                    <a:pt x="650902" y="636789"/>
                  </a:lnTo>
                  <a:lnTo>
                    <a:pt x="516346" y="731454"/>
                  </a:lnTo>
                  <a:lnTo>
                    <a:pt x="461705" y="745457"/>
                  </a:lnTo>
                  <a:lnTo>
                    <a:pt x="401487" y="761717"/>
                  </a:lnTo>
                  <a:lnTo>
                    <a:pt x="341518" y="778873"/>
                  </a:lnTo>
                  <a:lnTo>
                    <a:pt x="287627" y="795564"/>
                  </a:lnTo>
                  <a:lnTo>
                    <a:pt x="245639" y="810430"/>
                  </a:lnTo>
                  <a:lnTo>
                    <a:pt x="239620" y="813329"/>
                  </a:lnTo>
                  <a:close/>
                </a:path>
                <a:path w="752475" h="833755">
                  <a:moveTo>
                    <a:pt x="0" y="547087"/>
                  </a:moveTo>
                  <a:lnTo>
                    <a:pt x="24209" y="511703"/>
                  </a:lnTo>
                  <a:lnTo>
                    <a:pt x="63899" y="445732"/>
                  </a:lnTo>
                  <a:lnTo>
                    <a:pt x="89570" y="398587"/>
                  </a:lnTo>
                  <a:lnTo>
                    <a:pt x="117483" y="342874"/>
                  </a:lnTo>
                  <a:lnTo>
                    <a:pt x="146405" y="279243"/>
                  </a:lnTo>
                  <a:lnTo>
                    <a:pt x="175105" y="208347"/>
                  </a:lnTo>
                  <a:lnTo>
                    <a:pt x="202351" y="130840"/>
                  </a:lnTo>
                  <a:lnTo>
                    <a:pt x="204377" y="124600"/>
                  </a:lnTo>
                  <a:lnTo>
                    <a:pt x="257955" y="86314"/>
                  </a:lnTo>
                  <a:lnTo>
                    <a:pt x="265364" y="81731"/>
                  </a:lnTo>
                  <a:lnTo>
                    <a:pt x="273440" y="78419"/>
                  </a:lnTo>
                  <a:lnTo>
                    <a:pt x="281266" y="76959"/>
                  </a:lnTo>
                  <a:lnTo>
                    <a:pt x="288886" y="77341"/>
                  </a:lnTo>
                  <a:lnTo>
                    <a:pt x="336836" y="128363"/>
                  </a:lnTo>
                  <a:lnTo>
                    <a:pt x="344345" y="161342"/>
                  </a:lnTo>
                  <a:lnTo>
                    <a:pt x="343992" y="188756"/>
                  </a:lnTo>
                  <a:lnTo>
                    <a:pt x="342604" y="204480"/>
                  </a:lnTo>
                  <a:lnTo>
                    <a:pt x="303455" y="149829"/>
                  </a:lnTo>
                  <a:lnTo>
                    <a:pt x="280923" y="118701"/>
                  </a:lnTo>
                  <a:lnTo>
                    <a:pt x="238170" y="149327"/>
                  </a:lnTo>
                  <a:lnTo>
                    <a:pt x="214467" y="216843"/>
                  </a:lnTo>
                  <a:lnTo>
                    <a:pt x="189731" y="279318"/>
                  </a:lnTo>
                  <a:lnTo>
                    <a:pt x="164690" y="336411"/>
                  </a:lnTo>
                  <a:lnTo>
                    <a:pt x="140071" y="387784"/>
                  </a:lnTo>
                  <a:lnTo>
                    <a:pt x="116603" y="433096"/>
                  </a:lnTo>
                  <a:lnTo>
                    <a:pt x="95013" y="472007"/>
                  </a:lnTo>
                  <a:lnTo>
                    <a:pt x="60377" y="529266"/>
                  </a:lnTo>
                  <a:lnTo>
                    <a:pt x="48787" y="546933"/>
                  </a:lnTo>
                  <a:lnTo>
                    <a:pt x="239620" y="813329"/>
                  </a:lnTo>
                  <a:lnTo>
                    <a:pt x="221382" y="822111"/>
                  </a:lnTo>
                  <a:lnTo>
                    <a:pt x="205278" y="833647"/>
                  </a:lnTo>
                  <a:lnTo>
                    <a:pt x="0" y="547087"/>
                  </a:lnTo>
                  <a:close/>
                </a:path>
                <a:path w="752475" h="833755">
                  <a:moveTo>
                    <a:pt x="307704" y="296059"/>
                  </a:moveTo>
                  <a:lnTo>
                    <a:pt x="284530" y="263710"/>
                  </a:lnTo>
                  <a:lnTo>
                    <a:pt x="296423" y="255191"/>
                  </a:lnTo>
                  <a:lnTo>
                    <a:pt x="300885" y="221721"/>
                  </a:lnTo>
                  <a:lnTo>
                    <a:pt x="303916" y="190090"/>
                  </a:lnTo>
                  <a:lnTo>
                    <a:pt x="304958" y="164669"/>
                  </a:lnTo>
                  <a:lnTo>
                    <a:pt x="303455" y="149829"/>
                  </a:lnTo>
                  <a:lnTo>
                    <a:pt x="342604" y="204480"/>
                  </a:lnTo>
                  <a:lnTo>
                    <a:pt x="340940" y="223315"/>
                  </a:lnTo>
                  <a:lnTo>
                    <a:pt x="364107" y="255655"/>
                  </a:lnTo>
                  <a:lnTo>
                    <a:pt x="307704" y="2960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435651" y="1198828"/>
              <a:ext cx="2012314" cy="877569"/>
            </a:xfrm>
            <a:custGeom>
              <a:avLst/>
              <a:gdLst/>
              <a:ahLst/>
              <a:cxnLst/>
              <a:rect l="l" t="t" r="r" b="b"/>
              <a:pathLst>
                <a:path w="2012315" h="877569">
                  <a:moveTo>
                    <a:pt x="2011832" y="543572"/>
                  </a:moveTo>
                  <a:lnTo>
                    <a:pt x="2003120" y="499808"/>
                  </a:lnTo>
                  <a:lnTo>
                    <a:pt x="1978329" y="462711"/>
                  </a:lnTo>
                  <a:lnTo>
                    <a:pt x="1941233" y="437921"/>
                  </a:lnTo>
                  <a:lnTo>
                    <a:pt x="1897468" y="429221"/>
                  </a:lnTo>
                  <a:lnTo>
                    <a:pt x="114363" y="429221"/>
                  </a:lnTo>
                  <a:lnTo>
                    <a:pt x="70599" y="437921"/>
                  </a:lnTo>
                  <a:lnTo>
                    <a:pt x="33502" y="462711"/>
                  </a:lnTo>
                  <a:lnTo>
                    <a:pt x="8712" y="499808"/>
                  </a:lnTo>
                  <a:lnTo>
                    <a:pt x="0" y="543572"/>
                  </a:lnTo>
                  <a:lnTo>
                    <a:pt x="0" y="762609"/>
                  </a:lnTo>
                  <a:lnTo>
                    <a:pt x="8712" y="806373"/>
                  </a:lnTo>
                  <a:lnTo>
                    <a:pt x="33502" y="843470"/>
                  </a:lnTo>
                  <a:lnTo>
                    <a:pt x="70599" y="868260"/>
                  </a:lnTo>
                  <a:lnTo>
                    <a:pt x="114363" y="876960"/>
                  </a:lnTo>
                  <a:lnTo>
                    <a:pt x="1897468" y="876960"/>
                  </a:lnTo>
                  <a:lnTo>
                    <a:pt x="1941233" y="868260"/>
                  </a:lnTo>
                  <a:lnTo>
                    <a:pt x="1978329" y="843470"/>
                  </a:lnTo>
                  <a:lnTo>
                    <a:pt x="2003120" y="806373"/>
                  </a:lnTo>
                  <a:lnTo>
                    <a:pt x="2011832" y="762609"/>
                  </a:lnTo>
                  <a:lnTo>
                    <a:pt x="2011832" y="543572"/>
                  </a:lnTo>
                  <a:close/>
                </a:path>
                <a:path w="2012315" h="877569">
                  <a:moveTo>
                    <a:pt x="2011832" y="114350"/>
                  </a:moveTo>
                  <a:lnTo>
                    <a:pt x="2003120" y="70586"/>
                  </a:lnTo>
                  <a:lnTo>
                    <a:pt x="1978329" y="33489"/>
                  </a:lnTo>
                  <a:lnTo>
                    <a:pt x="1941233" y="8699"/>
                  </a:lnTo>
                  <a:lnTo>
                    <a:pt x="1897468" y="0"/>
                  </a:lnTo>
                  <a:lnTo>
                    <a:pt x="114363" y="0"/>
                  </a:lnTo>
                  <a:lnTo>
                    <a:pt x="70599" y="8699"/>
                  </a:lnTo>
                  <a:lnTo>
                    <a:pt x="33502" y="33489"/>
                  </a:lnTo>
                  <a:lnTo>
                    <a:pt x="8712" y="70586"/>
                  </a:lnTo>
                  <a:lnTo>
                    <a:pt x="0" y="114350"/>
                  </a:lnTo>
                  <a:lnTo>
                    <a:pt x="0" y="314871"/>
                  </a:lnTo>
                  <a:lnTo>
                    <a:pt x="8712" y="358622"/>
                  </a:lnTo>
                  <a:lnTo>
                    <a:pt x="33502" y="395732"/>
                  </a:lnTo>
                  <a:lnTo>
                    <a:pt x="45110" y="405244"/>
                  </a:lnTo>
                  <a:lnTo>
                    <a:pt x="1966722" y="405244"/>
                  </a:lnTo>
                  <a:lnTo>
                    <a:pt x="2003120" y="358622"/>
                  </a:lnTo>
                  <a:lnTo>
                    <a:pt x="2011832" y="314871"/>
                  </a:lnTo>
                  <a:lnTo>
                    <a:pt x="2011832" y="11435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7992298" y="731877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29" h="405765">
                  <a:moveTo>
                    <a:pt x="2146679" y="405248"/>
                  </a:moveTo>
                  <a:lnTo>
                    <a:pt x="48951" y="405248"/>
                  </a:lnTo>
                  <a:lnTo>
                    <a:pt x="33493" y="392574"/>
                  </a:lnTo>
                  <a:lnTo>
                    <a:pt x="19213" y="375157"/>
                  </a:lnTo>
                  <a:lnTo>
                    <a:pt x="8704" y="355474"/>
                  </a:lnTo>
                  <a:lnTo>
                    <a:pt x="2217" y="334126"/>
                  </a:lnTo>
                  <a:lnTo>
                    <a:pt x="0" y="311712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081275" y="0"/>
                  </a:lnTo>
                  <a:lnTo>
                    <a:pt x="2125037" y="8704"/>
                  </a:lnTo>
                  <a:lnTo>
                    <a:pt x="2162137" y="33494"/>
                  </a:lnTo>
                  <a:lnTo>
                    <a:pt x="2186926" y="70593"/>
                  </a:lnTo>
                  <a:lnTo>
                    <a:pt x="2195630" y="114355"/>
                  </a:lnTo>
                  <a:lnTo>
                    <a:pt x="2195630" y="311712"/>
                  </a:lnTo>
                  <a:lnTo>
                    <a:pt x="2186926" y="355474"/>
                  </a:lnTo>
                  <a:lnTo>
                    <a:pt x="2162137" y="392574"/>
                  </a:lnTo>
                  <a:lnTo>
                    <a:pt x="2146679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8088295" y="832770"/>
            <a:ext cx="196405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0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0">
                <a:latin typeface="Lucida Sans Unicode"/>
                <a:cs typeface="Lucida Sans Unicode"/>
              </a:rPr>
              <a:t>h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35662" y="2085123"/>
            <a:ext cx="2012314" cy="520700"/>
          </a:xfrm>
          <a:custGeom>
            <a:avLst/>
            <a:gdLst/>
            <a:ahLst/>
            <a:cxnLst/>
            <a:rect l="l" t="t" r="r" b="b"/>
            <a:pathLst>
              <a:path w="2012315" h="520700">
                <a:moveTo>
                  <a:pt x="1897467" y="520338"/>
                </a:moveTo>
                <a:lnTo>
                  <a:pt x="114355" y="520338"/>
                </a:lnTo>
                <a:lnTo>
                  <a:pt x="91941" y="518120"/>
                </a:lnTo>
                <a:lnTo>
                  <a:pt x="50911" y="501125"/>
                </a:lnTo>
                <a:lnTo>
                  <a:pt x="19213" y="469427"/>
                </a:lnTo>
                <a:lnTo>
                  <a:pt x="2217" y="428396"/>
                </a:lnTo>
                <a:lnTo>
                  <a:pt x="0" y="405983"/>
                </a:lnTo>
                <a:lnTo>
                  <a:pt x="0" y="114354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1897467" y="0"/>
                </a:lnTo>
                <a:lnTo>
                  <a:pt x="1941230" y="8704"/>
                </a:lnTo>
                <a:lnTo>
                  <a:pt x="1978329" y="33493"/>
                </a:lnTo>
                <a:lnTo>
                  <a:pt x="2003119" y="70593"/>
                </a:lnTo>
                <a:lnTo>
                  <a:pt x="2011824" y="114354"/>
                </a:lnTo>
                <a:lnTo>
                  <a:pt x="2011824" y="405983"/>
                </a:lnTo>
                <a:lnTo>
                  <a:pt x="2003119" y="449744"/>
                </a:lnTo>
                <a:lnTo>
                  <a:pt x="1978329" y="486844"/>
                </a:lnTo>
                <a:lnTo>
                  <a:pt x="1941230" y="511633"/>
                </a:lnTo>
                <a:lnTo>
                  <a:pt x="1897467" y="520338"/>
                </a:lnTo>
                <a:close/>
              </a:path>
            </a:pathLst>
          </a:custGeom>
          <a:solidFill>
            <a:srgbClr val="FF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575139" y="1309241"/>
            <a:ext cx="1732914" cy="1238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200" spc="-70" i="1">
                <a:latin typeface="Trebuchet MS"/>
                <a:cs typeface="Trebuchet MS"/>
              </a:rPr>
              <a:t>A</a:t>
            </a:r>
            <a:r>
              <a:rPr dirty="0" sz="1200" spc="-80" i="1">
                <a:latin typeface="Trebuchet MS"/>
                <a:cs typeface="Trebuchet MS"/>
              </a:rPr>
              <a:t>ll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5" i="1">
                <a:latin typeface="Trebuchet MS"/>
                <a:cs typeface="Trebuchet MS"/>
              </a:rPr>
              <a:t>h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70" i="1">
                <a:latin typeface="Trebuchet MS"/>
                <a:cs typeface="Trebuchet MS"/>
              </a:rPr>
              <a:t>'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25" i="1">
                <a:latin typeface="Trebuchet MS"/>
                <a:cs typeface="Trebuchet MS"/>
              </a:rPr>
              <a:t>s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20" i="1">
                <a:latin typeface="Trebuchet MS"/>
                <a:cs typeface="Trebuchet MS"/>
              </a:rPr>
              <a:t>p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30" i="1">
                <a:latin typeface="Trebuchet MS"/>
                <a:cs typeface="Trebuchet MS"/>
              </a:rPr>
              <a:t>s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-80" i="1">
                <a:latin typeface="Trebuchet MS"/>
                <a:cs typeface="Trebuchet MS"/>
              </a:rPr>
              <a:t>l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5" i="1">
                <a:latin typeface="Trebuchet MS"/>
                <a:cs typeface="Trebuchet MS"/>
              </a:rPr>
              <a:t>g</a:t>
            </a:r>
            <a:r>
              <a:rPr dirty="0" sz="1200" spc="-50" i="1">
                <a:latin typeface="Trebuchet MS"/>
                <a:cs typeface="Trebuchet MS"/>
              </a:rPr>
              <a:t>é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200" spc="20" i="1">
                <a:latin typeface="Trebuchet MS"/>
                <a:cs typeface="Trebuchet MS"/>
              </a:rPr>
              <a:t>S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40" i="1">
                <a:latin typeface="Trebuchet MS"/>
                <a:cs typeface="Trebuchet MS"/>
              </a:rPr>
              <a:t>z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35" i="1">
                <a:latin typeface="Trebuchet MS"/>
                <a:cs typeface="Trebuchet MS"/>
              </a:rPr>
              <a:t>y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-100" i="1">
                <a:latin typeface="Trebuchet MS"/>
                <a:cs typeface="Trebuchet MS"/>
              </a:rPr>
              <a:t>(</a:t>
            </a:r>
            <a:r>
              <a:rPr dirty="0" sz="1200" spc="20" i="1">
                <a:latin typeface="Trebuchet MS"/>
                <a:cs typeface="Trebuchet MS"/>
              </a:rPr>
              <a:t>p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50" i="1">
                <a:latin typeface="Trebuchet MS"/>
                <a:cs typeface="Trebuchet MS"/>
              </a:rPr>
              <a:t>m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30" i="1">
                <a:latin typeface="Trebuchet MS"/>
                <a:cs typeface="Trebuchet MS"/>
              </a:rPr>
              <a:t>r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-100" i="1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  <a:p>
            <a:pPr algn="ctr" marL="12065" marR="5080">
              <a:lnSpc>
                <a:spcPct val="114599"/>
              </a:lnSpc>
              <a:spcBef>
                <a:spcPts val="1425"/>
              </a:spcBef>
            </a:pPr>
            <a:r>
              <a:rPr dirty="0" sz="1200" spc="15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5">
                <a:latin typeface="Lucida Sans Unicode"/>
                <a:cs typeface="Lucida Sans Unicode"/>
              </a:rPr>
              <a:t>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b</a:t>
            </a:r>
            <a:r>
              <a:rPr dirty="0" sz="1200" spc="-45">
                <a:latin typeface="Lucida Sans Unicode"/>
                <a:cs typeface="Lucida Sans Unicode"/>
              </a:rPr>
              <a:t>ili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20" i="1">
                <a:latin typeface="Trebuchet MS"/>
                <a:cs typeface="Trebuchet MS"/>
              </a:rPr>
              <a:t>S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40" i="1">
                <a:latin typeface="Trebuchet MS"/>
                <a:cs typeface="Trebuchet MS"/>
              </a:rPr>
              <a:t>z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0" i="1">
                <a:latin typeface="Trebuchet MS"/>
                <a:cs typeface="Trebuchet MS"/>
              </a:rPr>
              <a:t>b</a:t>
            </a:r>
            <a:r>
              <a:rPr dirty="0" sz="1200" spc="25" i="1">
                <a:latin typeface="Trebuchet MS"/>
                <a:cs typeface="Trebuchet MS"/>
              </a:rPr>
              <a:t>o</a:t>
            </a:r>
            <a:r>
              <a:rPr dirty="0" sz="1200" spc="-30" i="1">
                <a:latin typeface="Trebuchet MS"/>
                <a:cs typeface="Trebuchet MS"/>
              </a:rPr>
              <a:t>y  </a:t>
            </a:r>
            <a:r>
              <a:rPr dirty="0" sz="1200" spc="-100" i="1">
                <a:latin typeface="Trebuchet MS"/>
                <a:cs typeface="Trebuchet MS"/>
              </a:rPr>
              <a:t>(</a:t>
            </a:r>
            <a:r>
              <a:rPr dirty="0" sz="1200" spc="20" i="1">
                <a:latin typeface="Trebuchet MS"/>
                <a:cs typeface="Trebuchet MS"/>
              </a:rPr>
              <a:t>p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50" i="1">
                <a:latin typeface="Trebuchet MS"/>
                <a:cs typeface="Trebuchet MS"/>
              </a:rPr>
              <a:t>m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114" i="1">
                <a:latin typeface="Trebuchet MS"/>
                <a:cs typeface="Trebuchet MS"/>
              </a:rPr>
              <a:t>t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-65" i="1">
                <a:latin typeface="Trebuchet MS"/>
                <a:cs typeface="Trebuchet MS"/>
              </a:rPr>
              <a:t>i</a:t>
            </a:r>
            <a:r>
              <a:rPr dirty="0" sz="1200" spc="-30" i="1">
                <a:latin typeface="Trebuchet MS"/>
                <a:cs typeface="Trebuchet MS"/>
              </a:rPr>
              <a:t>r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-100" i="1">
                <a:latin typeface="Trebuchet MS"/>
                <a:cs typeface="Trebuchet MS"/>
              </a:rPr>
              <a:t>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47487" y="2514347"/>
            <a:ext cx="4399915" cy="4458335"/>
          </a:xfrm>
          <a:custGeom>
            <a:avLst/>
            <a:gdLst/>
            <a:ahLst/>
            <a:cxnLst/>
            <a:rect l="l" t="t" r="r" b="b"/>
            <a:pathLst>
              <a:path w="4399915" h="4458334">
                <a:moveTo>
                  <a:pt x="4340803" y="4457730"/>
                </a:moveTo>
                <a:lnTo>
                  <a:pt x="60509" y="4457730"/>
                </a:lnTo>
                <a:lnTo>
                  <a:pt x="50910" y="4452606"/>
                </a:lnTo>
                <a:lnTo>
                  <a:pt x="19212" y="4420907"/>
                </a:lnTo>
                <a:lnTo>
                  <a:pt x="2217" y="4379876"/>
                </a:lnTo>
                <a:lnTo>
                  <a:pt x="0" y="4357465"/>
                </a:lnTo>
                <a:lnTo>
                  <a:pt x="0" y="114353"/>
                </a:lnTo>
                <a:lnTo>
                  <a:pt x="8704" y="70593"/>
                </a:lnTo>
                <a:lnTo>
                  <a:pt x="33493" y="33493"/>
                </a:lnTo>
                <a:lnTo>
                  <a:pt x="70593" y="8704"/>
                </a:lnTo>
                <a:lnTo>
                  <a:pt x="114354" y="0"/>
                </a:lnTo>
                <a:lnTo>
                  <a:pt x="4286959" y="0"/>
                </a:lnTo>
                <a:lnTo>
                  <a:pt x="4330719" y="8704"/>
                </a:lnTo>
                <a:lnTo>
                  <a:pt x="4367819" y="33493"/>
                </a:lnTo>
                <a:lnTo>
                  <a:pt x="4392609" y="70593"/>
                </a:lnTo>
                <a:lnTo>
                  <a:pt x="4399838" y="99440"/>
                </a:lnTo>
                <a:lnTo>
                  <a:pt x="4399838" y="4372378"/>
                </a:lnTo>
                <a:lnTo>
                  <a:pt x="4382100" y="4420907"/>
                </a:lnTo>
                <a:lnTo>
                  <a:pt x="4350402" y="4452606"/>
                </a:lnTo>
                <a:lnTo>
                  <a:pt x="4340803" y="4457730"/>
                </a:lnTo>
                <a:close/>
              </a:path>
            </a:pathLst>
          </a:custGeom>
          <a:solidFill>
            <a:srgbClr val="CCD1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9334760" y="4645055"/>
            <a:ext cx="62674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75">
                <a:latin typeface="Lucida Sans Unicode"/>
                <a:cs typeface="Lucida Sans Unicode"/>
              </a:rPr>
              <a:t>V</a:t>
            </a:r>
            <a:r>
              <a:rPr dirty="0" sz="1200" spc="-25">
                <a:latin typeface="Lucida Sans Unicode"/>
                <a:cs typeface="Lucida Sans Unicode"/>
              </a:rPr>
              <a:t>F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556785" y="731877"/>
            <a:ext cx="1390015" cy="405765"/>
          </a:xfrm>
          <a:custGeom>
            <a:avLst/>
            <a:gdLst/>
            <a:ahLst/>
            <a:cxnLst/>
            <a:rect l="l" t="t" r="r" b="b"/>
            <a:pathLst>
              <a:path w="1390015" h="405765">
                <a:moveTo>
                  <a:pt x="1346769" y="405248"/>
                </a:moveTo>
                <a:lnTo>
                  <a:pt x="48950" y="405248"/>
                </a:lnTo>
                <a:lnTo>
                  <a:pt x="33493" y="392574"/>
                </a:lnTo>
                <a:lnTo>
                  <a:pt x="19212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4"/>
                </a:lnTo>
                <a:lnTo>
                  <a:pt x="0" y="114353"/>
                </a:lnTo>
                <a:lnTo>
                  <a:pt x="8704" y="70593"/>
                </a:lnTo>
                <a:lnTo>
                  <a:pt x="33493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1281365" y="0"/>
                </a:lnTo>
                <a:lnTo>
                  <a:pt x="1325127" y="8704"/>
                </a:lnTo>
                <a:lnTo>
                  <a:pt x="1362226" y="33494"/>
                </a:lnTo>
                <a:lnTo>
                  <a:pt x="1387016" y="70593"/>
                </a:lnTo>
                <a:lnTo>
                  <a:pt x="1389422" y="78512"/>
                </a:lnTo>
                <a:lnTo>
                  <a:pt x="1389422" y="347555"/>
                </a:lnTo>
                <a:lnTo>
                  <a:pt x="1387016" y="355474"/>
                </a:lnTo>
                <a:lnTo>
                  <a:pt x="1376507" y="375157"/>
                </a:lnTo>
                <a:lnTo>
                  <a:pt x="1362226" y="392574"/>
                </a:lnTo>
                <a:lnTo>
                  <a:pt x="1346769" y="405248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0899361" y="832770"/>
            <a:ext cx="6711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65">
                <a:latin typeface="Lucida Sans Unicode"/>
                <a:cs typeface="Lucida Sans Unicode"/>
              </a:rPr>
              <a:t>À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5281" y="2225064"/>
            <a:ext cx="11033760" cy="4689475"/>
          </a:xfrm>
          <a:custGeom>
            <a:avLst/>
            <a:gdLst/>
            <a:ahLst/>
            <a:cxnLst/>
            <a:rect l="l" t="t" r="r" b="b"/>
            <a:pathLst>
              <a:path w="11033760" h="4689475">
                <a:moveTo>
                  <a:pt x="10988362" y="4689301"/>
                </a:moveTo>
                <a:lnTo>
                  <a:pt x="44972" y="4689301"/>
                </a:lnTo>
                <a:lnTo>
                  <a:pt x="33494" y="4679889"/>
                </a:lnTo>
                <a:lnTo>
                  <a:pt x="19213" y="4662472"/>
                </a:lnTo>
                <a:lnTo>
                  <a:pt x="8704" y="4642789"/>
                </a:lnTo>
                <a:lnTo>
                  <a:pt x="2217" y="4621441"/>
                </a:lnTo>
                <a:lnTo>
                  <a:pt x="0" y="4599028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10918979" y="0"/>
                </a:lnTo>
                <a:lnTo>
                  <a:pt x="10941393" y="2217"/>
                </a:lnTo>
                <a:lnTo>
                  <a:pt x="10982424" y="19213"/>
                </a:lnTo>
                <a:lnTo>
                  <a:pt x="11014122" y="50911"/>
                </a:lnTo>
                <a:lnTo>
                  <a:pt x="11031117" y="91941"/>
                </a:lnTo>
                <a:lnTo>
                  <a:pt x="11033335" y="114355"/>
                </a:lnTo>
                <a:lnTo>
                  <a:pt x="11033335" y="4599028"/>
                </a:lnTo>
                <a:lnTo>
                  <a:pt x="11024630" y="4642789"/>
                </a:lnTo>
                <a:lnTo>
                  <a:pt x="10999841" y="4679889"/>
                </a:lnTo>
                <a:lnTo>
                  <a:pt x="10988362" y="4689301"/>
                </a:lnTo>
                <a:close/>
              </a:path>
            </a:pathLst>
          </a:custGeom>
          <a:solidFill>
            <a:srgbClr val="CCD1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00700" y="2243012"/>
            <a:ext cx="10981690" cy="37992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 indent="325755">
              <a:lnSpc>
                <a:spcPct val="114599"/>
              </a:lnSpc>
              <a:spcBef>
                <a:spcPts val="100"/>
              </a:spcBef>
            </a:pPr>
            <a:r>
              <a:rPr dirty="0" sz="1200" spc="-20">
                <a:latin typeface="Lucida Sans Unicode"/>
                <a:cs typeface="Lucida Sans Unicode"/>
              </a:rPr>
              <a:t>Dans cette </a:t>
            </a:r>
            <a:r>
              <a:rPr dirty="0" sz="1200" spc="-25">
                <a:latin typeface="Lucida Sans Unicode"/>
                <a:cs typeface="Lucida Sans Unicode"/>
              </a:rPr>
              <a:t>partie, </a:t>
            </a:r>
            <a:r>
              <a:rPr dirty="0" sz="1200" spc="-20">
                <a:latin typeface="Lucida Sans Unicode"/>
                <a:cs typeface="Lucida Sans Unicode"/>
              </a:rPr>
              <a:t>nous nous </a:t>
            </a:r>
            <a:r>
              <a:rPr dirty="0" sz="1200" spc="-25">
                <a:latin typeface="Lucida Sans Unicode"/>
                <a:cs typeface="Lucida Sans Unicode"/>
              </a:rPr>
              <a:t>focaliserons su </a:t>
            </a:r>
            <a:r>
              <a:rPr dirty="0" sz="1200" spc="-20">
                <a:latin typeface="Lucida Sans Unicode"/>
                <a:cs typeface="Lucida Sans Unicode"/>
              </a:rPr>
              <a:t>le </a:t>
            </a:r>
            <a:r>
              <a:rPr dirty="0" sz="1200" spc="-5">
                <a:latin typeface="Lucida Sans Unicode"/>
                <a:cs typeface="Lucida Sans Unicode"/>
              </a:rPr>
              <a:t>roman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Kourouma, </a:t>
            </a:r>
            <a:r>
              <a:rPr dirty="0" sz="1200" spc="-30" i="1">
                <a:latin typeface="Trebuchet MS"/>
                <a:cs typeface="Trebuchet MS"/>
              </a:rPr>
              <a:t>Allah </a:t>
            </a:r>
            <a:r>
              <a:rPr dirty="0" sz="1200" spc="-70" i="1">
                <a:latin typeface="Trebuchet MS"/>
                <a:cs typeface="Trebuchet MS"/>
              </a:rPr>
              <a:t>n’est </a:t>
            </a:r>
            <a:r>
              <a:rPr dirty="0" sz="1200" spc="30" i="1">
                <a:latin typeface="Trebuchet MS"/>
                <a:cs typeface="Trebuchet MS"/>
              </a:rPr>
              <a:t>pas </a:t>
            </a:r>
            <a:r>
              <a:rPr dirty="0" sz="1200" spc="-25" i="1">
                <a:latin typeface="Trebuchet MS"/>
                <a:cs typeface="Trebuchet MS"/>
              </a:rPr>
              <a:t>obligé </a:t>
            </a:r>
            <a:r>
              <a:rPr dirty="0" sz="1200" spc="-20">
                <a:latin typeface="Lucida Sans Unicode"/>
                <a:cs typeface="Lucida Sans Unicode"/>
              </a:rPr>
              <a:t>mais </a:t>
            </a:r>
            <a:r>
              <a:rPr dirty="0" sz="1200" spc="-30">
                <a:latin typeface="Lucida Sans Unicode"/>
                <a:cs typeface="Lucida Sans Unicode"/>
              </a:rPr>
              <a:t>aussi </a:t>
            </a:r>
            <a:r>
              <a:rPr dirty="0" sz="1200" spc="-20">
                <a:latin typeface="Lucida Sans Unicode"/>
                <a:cs typeface="Lucida Sans Unicode"/>
              </a:rPr>
              <a:t>sur </a:t>
            </a:r>
            <a:r>
              <a:rPr dirty="0" sz="1200" spc="10" i="1">
                <a:latin typeface="Trebuchet MS"/>
                <a:cs typeface="Trebuchet MS"/>
              </a:rPr>
              <a:t>Sozaboy</a:t>
            </a:r>
            <a:r>
              <a:rPr dirty="0" sz="1200" spc="15" i="1">
                <a:latin typeface="Trebuchet MS"/>
                <a:cs typeface="Trebuchet MS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(Pétit </a:t>
            </a:r>
            <a:r>
              <a:rPr dirty="0" sz="1200" spc="-35" i="1">
                <a:latin typeface="Trebuchet MS"/>
                <a:cs typeface="Trebuchet MS"/>
              </a:rPr>
              <a:t>minitaire)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Ken </a:t>
            </a:r>
            <a:r>
              <a:rPr dirty="0" sz="1200" spc="-30">
                <a:latin typeface="Lucida Sans Unicode"/>
                <a:cs typeface="Lucida Sans Unicode"/>
              </a:rPr>
              <a:t>Saro-Wiwa </a:t>
            </a:r>
            <a:r>
              <a:rPr dirty="0" sz="1200" spc="-25">
                <a:latin typeface="Lucida Sans Unicode"/>
                <a:cs typeface="Lucida Sans Unicode"/>
              </a:rPr>
              <a:t> (voir </a:t>
            </a:r>
            <a:r>
              <a:rPr dirty="0" sz="1200" spc="-15">
                <a:latin typeface="Lucida Sans Unicode"/>
                <a:cs typeface="Lucida Sans Unicode"/>
              </a:rPr>
              <a:t>remarque). </a:t>
            </a:r>
            <a:r>
              <a:rPr dirty="0" sz="1200" spc="40" i="1">
                <a:latin typeface="Trebuchet MS"/>
                <a:cs typeface="Trebuchet MS"/>
              </a:rPr>
              <a:t>Dans </a:t>
            </a:r>
            <a:r>
              <a:rPr dirty="0" sz="1200" spc="-30" i="1">
                <a:latin typeface="Trebuchet MS"/>
                <a:cs typeface="Trebuchet MS"/>
              </a:rPr>
              <a:t>Allah </a:t>
            </a:r>
            <a:r>
              <a:rPr dirty="0" sz="1200" spc="-70" i="1">
                <a:latin typeface="Trebuchet MS"/>
                <a:cs typeface="Trebuchet MS"/>
              </a:rPr>
              <a:t>n’est </a:t>
            </a:r>
            <a:r>
              <a:rPr dirty="0" sz="1200" spc="30" i="1">
                <a:latin typeface="Trebuchet MS"/>
                <a:cs typeface="Trebuchet MS"/>
              </a:rPr>
              <a:t>pas </a:t>
            </a:r>
            <a:r>
              <a:rPr dirty="0" sz="1200" spc="-35" i="1">
                <a:latin typeface="Trebuchet MS"/>
                <a:cs typeface="Trebuchet MS"/>
              </a:rPr>
              <a:t>obligé</a:t>
            </a:r>
            <a:r>
              <a:rPr dirty="0" sz="1200" spc="-35">
                <a:latin typeface="Lucida Sans Unicode"/>
                <a:cs typeface="Lucida Sans Unicode"/>
              </a:rPr>
              <a:t>, </a:t>
            </a:r>
            <a:r>
              <a:rPr dirty="0" sz="1200" spc="-20">
                <a:latin typeface="Lucida Sans Unicode"/>
                <a:cs typeface="Lucida Sans Unicode"/>
              </a:rPr>
              <a:t>nous observons </a:t>
            </a:r>
            <a:r>
              <a:rPr dirty="0" sz="1200" spc="-10">
                <a:latin typeface="Lucida Sans Unicode"/>
                <a:cs typeface="Lucida Sans Unicode"/>
              </a:rPr>
              <a:t>que </a:t>
            </a:r>
            <a:r>
              <a:rPr dirty="0" sz="1200" spc="-20">
                <a:latin typeface="Lucida Sans Unicode"/>
                <a:cs typeface="Lucida Sans Unicode"/>
              </a:rPr>
              <a:t>la </a:t>
            </a:r>
            <a:r>
              <a:rPr dirty="0" sz="1200" spc="-25">
                <a:latin typeface="Lucida Sans Unicode"/>
                <a:cs typeface="Lucida Sans Unicode"/>
              </a:rPr>
              <a:t>langue </a:t>
            </a:r>
            <a:r>
              <a:rPr dirty="0" sz="1200" spc="-20">
                <a:latin typeface="Lucida Sans Unicode"/>
                <a:cs typeface="Lucida Sans Unicode"/>
              </a:rPr>
              <a:t>française </a:t>
            </a:r>
            <a:r>
              <a:rPr dirty="0" sz="1200" spc="-25">
                <a:latin typeface="Lucida Sans Unicode"/>
                <a:cs typeface="Lucida Sans Unicode"/>
              </a:rPr>
              <a:t>est tropicalisée </a:t>
            </a:r>
            <a:r>
              <a:rPr dirty="0" sz="1200" spc="-10">
                <a:latin typeface="Lucida Sans Unicode"/>
                <a:cs typeface="Lucida Sans Unicode"/>
              </a:rPr>
              <a:t>par </a:t>
            </a:r>
            <a:r>
              <a:rPr dirty="0" sz="1200" spc="-20">
                <a:latin typeface="Lucida Sans Unicode"/>
                <a:cs typeface="Lucida Sans Unicode"/>
              </a:rPr>
              <a:t>le </a:t>
            </a:r>
            <a:r>
              <a:rPr dirty="0" sz="1200" spc="-25">
                <a:latin typeface="Lucida Sans Unicode"/>
                <a:cs typeface="Lucida Sans Unicode"/>
              </a:rPr>
              <a:t>Malinké, </a:t>
            </a:r>
            <a:r>
              <a:rPr dirty="0" sz="1200" spc="-20">
                <a:latin typeface="Lucida Sans Unicode"/>
                <a:cs typeface="Lucida Sans Unicode"/>
              </a:rPr>
              <a:t>dialecte </a:t>
            </a:r>
            <a:r>
              <a:rPr dirty="0" sz="1200" spc="-10">
                <a:latin typeface="Lucida Sans Unicode"/>
                <a:cs typeface="Lucida Sans Unicode"/>
              </a:rPr>
              <a:t>que </a:t>
            </a:r>
            <a:r>
              <a:rPr dirty="0" sz="1200" spc="-60">
                <a:latin typeface="Lucida Sans Unicode"/>
                <a:cs typeface="Lucida Sans Unicode"/>
              </a:rPr>
              <a:t>l’on </a:t>
            </a:r>
            <a:r>
              <a:rPr dirty="0" sz="1200" spc="-10">
                <a:latin typeface="Lucida Sans Unicode"/>
                <a:cs typeface="Lucida Sans Unicode"/>
              </a:rPr>
              <a:t>retrouve </a:t>
            </a:r>
            <a:r>
              <a:rPr dirty="0" sz="1200" spc="-20">
                <a:latin typeface="Lucida Sans Unicode"/>
                <a:cs typeface="Lucida Sans Unicode"/>
              </a:rPr>
              <a:t>dans le </a:t>
            </a:r>
            <a:r>
              <a:rPr dirty="0" sz="1200" spc="-15">
                <a:latin typeface="Lucida Sans Unicode"/>
                <a:cs typeface="Lucida Sans Unicode"/>
              </a:rPr>
              <a:t>nord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la </a:t>
            </a:r>
            <a:r>
              <a:rPr dirty="0" sz="1200" spc="-45">
                <a:latin typeface="Lucida Sans Unicode"/>
                <a:cs typeface="Lucida Sans Unicode"/>
              </a:rPr>
              <a:t>Côte-d'Ivoire. </a:t>
            </a:r>
            <a:r>
              <a:rPr dirty="0" sz="1200" spc="-25">
                <a:latin typeface="Lucida Sans Unicode"/>
                <a:cs typeface="Lucida Sans Unicode"/>
              </a:rPr>
              <a:t>Cette </a:t>
            </a:r>
            <a:r>
              <a:rPr dirty="0" sz="1200" spc="-20">
                <a:latin typeface="Lucida Sans Unicode"/>
                <a:cs typeface="Lucida Sans Unicode"/>
              </a:rPr>
              <a:t>hybridité </a:t>
            </a:r>
            <a:r>
              <a:rPr dirty="0" sz="1200" spc="-30">
                <a:latin typeface="Lucida Sans Unicode"/>
                <a:cs typeface="Lucida Sans Unicode"/>
              </a:rPr>
              <a:t>langagière </a:t>
            </a:r>
            <a:r>
              <a:rPr dirty="0" sz="1200" spc="-5">
                <a:latin typeface="Lucida Sans Unicode"/>
                <a:cs typeface="Lucida Sans Unicode"/>
              </a:rPr>
              <a:t>marquée </a:t>
            </a:r>
            <a:r>
              <a:rPr dirty="0" sz="1200" spc="-10">
                <a:latin typeface="Lucida Sans Unicode"/>
                <a:cs typeface="Lucida Sans Unicode"/>
              </a:rPr>
              <a:t>par </a:t>
            </a:r>
            <a:r>
              <a:rPr dirty="0" sz="1200" spc="-35">
                <a:latin typeface="Lucida Sans Unicode"/>
                <a:cs typeface="Lucida Sans Unicode"/>
              </a:rPr>
              <a:t>l’entrechoc </a:t>
            </a:r>
            <a:r>
              <a:rPr dirty="0" sz="1200" spc="-5">
                <a:latin typeface="Lucida Sans Unicode"/>
                <a:cs typeface="Lucida Sans Unicode"/>
              </a:rPr>
              <a:t>entre </a:t>
            </a:r>
            <a:r>
              <a:rPr dirty="0" sz="1200" spc="-20">
                <a:latin typeface="Lucida Sans Unicode"/>
                <a:cs typeface="Lucida Sans Unicode"/>
              </a:rPr>
              <a:t>la </a:t>
            </a:r>
            <a:r>
              <a:rPr dirty="0" sz="1200" spc="-25">
                <a:latin typeface="Lucida Sans Unicode"/>
                <a:cs typeface="Lucida Sans Unicode"/>
              </a:rPr>
              <a:t>langue </a:t>
            </a:r>
            <a:r>
              <a:rPr dirty="0" sz="1200" spc="-15">
                <a:latin typeface="Lucida Sans Unicode"/>
                <a:cs typeface="Lucida Sans Unicode"/>
              </a:rPr>
              <a:t>du </a:t>
            </a:r>
            <a:r>
              <a:rPr dirty="0" sz="1200" spc="-25">
                <a:latin typeface="Lucida Sans Unicode"/>
                <a:cs typeface="Lucida Sans Unicode"/>
              </a:rPr>
              <a:t>colon </a:t>
            </a:r>
            <a:r>
              <a:rPr dirty="0" sz="1200" spc="-10">
                <a:latin typeface="Lucida Sans Unicode"/>
                <a:cs typeface="Lucida Sans Unicode"/>
              </a:rPr>
              <a:t>et </a:t>
            </a:r>
            <a:r>
              <a:rPr dirty="0" sz="1200" spc="-25">
                <a:latin typeface="Lucida Sans Unicode"/>
                <a:cs typeface="Lucida Sans Unicode"/>
              </a:rPr>
              <a:t>les </a:t>
            </a:r>
            <a:r>
              <a:rPr dirty="0" sz="1200" spc="-30">
                <a:latin typeface="Lucida Sans Unicode"/>
                <a:cs typeface="Lucida Sans Unicode"/>
              </a:rPr>
              <a:t>langues </a:t>
            </a:r>
            <a:r>
              <a:rPr dirty="0" sz="1200" spc="-20">
                <a:latin typeface="Lucida Sans Unicode"/>
                <a:cs typeface="Lucida Sans Unicode"/>
              </a:rPr>
              <a:t>vernaculaires poussent le lecteur </a:t>
            </a:r>
            <a:r>
              <a:rPr dirty="0" sz="1200" spc="5">
                <a:latin typeface="Lucida Sans Unicode"/>
                <a:cs typeface="Lucida Sans Unicode"/>
              </a:rPr>
              <a:t>à </a:t>
            </a:r>
            <a:r>
              <a:rPr dirty="0" sz="1200" spc="-20">
                <a:latin typeface="Lucida Sans Unicode"/>
                <a:cs typeface="Lucida Sans Unicode"/>
              </a:rPr>
              <a:t>se </a:t>
            </a:r>
            <a:r>
              <a:rPr dirty="0" sz="1200" spc="-15">
                <a:latin typeface="Lucida Sans Unicode"/>
                <a:cs typeface="Lucida Sans Unicode"/>
              </a:rPr>
              <a:t> soumettre </a:t>
            </a:r>
            <a:r>
              <a:rPr dirty="0" sz="1200" spc="5">
                <a:latin typeface="Lucida Sans Unicode"/>
                <a:cs typeface="Lucida Sans Unicode"/>
              </a:rPr>
              <a:t>à </a:t>
            </a:r>
            <a:r>
              <a:rPr dirty="0" sz="1200" spc="-5">
                <a:latin typeface="Lucida Sans Unicode"/>
                <a:cs typeface="Lucida Sans Unicode"/>
              </a:rPr>
              <a:t>une </a:t>
            </a:r>
            <a:r>
              <a:rPr dirty="0" sz="1200" spc="-20">
                <a:latin typeface="Lucida Sans Unicode"/>
                <a:cs typeface="Lucida Sans Unicode"/>
              </a:rPr>
              <a:t>traduction </a:t>
            </a:r>
            <a:r>
              <a:rPr dirty="0" sz="1200" spc="-5">
                <a:latin typeface="Lucida Sans Unicode"/>
                <a:cs typeface="Lucida Sans Unicode"/>
              </a:rPr>
              <a:t>permanente </a:t>
            </a:r>
            <a:r>
              <a:rPr dirty="0" sz="1200" spc="-20">
                <a:latin typeface="Lucida Sans Unicode"/>
                <a:cs typeface="Lucida Sans Unicode"/>
              </a:rPr>
              <a:t>tout </a:t>
            </a:r>
            <a:r>
              <a:rPr dirty="0" sz="1200" spc="-5">
                <a:latin typeface="Lucida Sans Unicode"/>
                <a:cs typeface="Lucida Sans Unicode"/>
              </a:rPr>
              <a:t>au </a:t>
            </a:r>
            <a:r>
              <a:rPr dirty="0" sz="1200" spc="-40">
                <a:latin typeface="Lucida Sans Unicode"/>
                <a:cs typeface="Lucida Sans Unicode"/>
              </a:rPr>
              <a:t>long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sa </a:t>
            </a:r>
            <a:r>
              <a:rPr dirty="0" sz="1200" spc="-25">
                <a:latin typeface="Lucida Sans Unicode"/>
                <a:cs typeface="Lucida Sans Unicode"/>
              </a:rPr>
              <a:t>lecture. </a:t>
            </a:r>
            <a:r>
              <a:rPr dirty="0" sz="1200" spc="-45">
                <a:latin typeface="Lucida Sans Unicode"/>
                <a:cs typeface="Lucida Sans Unicode"/>
              </a:rPr>
              <a:t>Ainsi </a:t>
            </a:r>
            <a:r>
              <a:rPr dirty="0" sz="1200" spc="-20">
                <a:latin typeface="Lucida Sans Unicode"/>
                <a:cs typeface="Lucida Sans Unicode"/>
              </a:rPr>
              <a:t>dans </a:t>
            </a:r>
            <a:r>
              <a:rPr dirty="0" sz="1200" spc="-30" i="1">
                <a:latin typeface="Trebuchet MS"/>
                <a:cs typeface="Trebuchet MS"/>
              </a:rPr>
              <a:t>Allah </a:t>
            </a:r>
            <a:r>
              <a:rPr dirty="0" sz="1200" spc="-10" i="1">
                <a:latin typeface="Trebuchet MS"/>
                <a:cs typeface="Trebuchet MS"/>
              </a:rPr>
              <a:t>n'est </a:t>
            </a:r>
            <a:r>
              <a:rPr dirty="0" sz="1200" spc="30" i="1">
                <a:latin typeface="Trebuchet MS"/>
                <a:cs typeface="Trebuchet MS"/>
              </a:rPr>
              <a:t>pas </a:t>
            </a:r>
            <a:r>
              <a:rPr dirty="0" sz="1200" spc="-35" i="1">
                <a:latin typeface="Trebuchet MS"/>
                <a:cs typeface="Trebuchet MS"/>
              </a:rPr>
              <a:t>obligé</a:t>
            </a:r>
            <a:r>
              <a:rPr dirty="0" sz="1200" spc="-35">
                <a:latin typeface="Lucida Sans Unicode"/>
                <a:cs typeface="Lucida Sans Unicode"/>
              </a:rPr>
              <a:t>, </a:t>
            </a:r>
            <a:r>
              <a:rPr dirty="0" sz="1200" spc="-20">
                <a:latin typeface="Lucida Sans Unicode"/>
                <a:cs typeface="Lucida Sans Unicode"/>
              </a:rPr>
              <a:t>nous avons </a:t>
            </a:r>
            <a:r>
              <a:rPr dirty="0" sz="1200" spc="-10">
                <a:latin typeface="Lucida Sans Unicode"/>
                <a:cs typeface="Lucida Sans Unicode"/>
              </a:rPr>
              <a:t>un </a:t>
            </a:r>
            <a:r>
              <a:rPr dirty="0" sz="1200" spc="-30">
                <a:latin typeface="Lucida Sans Unicode"/>
                <a:cs typeface="Lucida Sans Unicode"/>
              </a:rPr>
              <a:t>glossaire </a:t>
            </a:r>
            <a:r>
              <a:rPr dirty="0" sz="1200" spc="-40">
                <a:latin typeface="Lucida Sans Unicode"/>
                <a:cs typeface="Lucida Sans Unicode"/>
              </a:rPr>
              <a:t>intra-diégétique </a:t>
            </a:r>
            <a:r>
              <a:rPr dirty="0" sz="1200" spc="-15">
                <a:latin typeface="Lucida Sans Unicode"/>
                <a:cs typeface="Lucida Sans Unicode"/>
              </a:rPr>
              <a:t>assumé </a:t>
            </a:r>
            <a:r>
              <a:rPr dirty="0" sz="1200" spc="-10">
                <a:latin typeface="Lucida Sans Unicode"/>
                <a:cs typeface="Lucida Sans Unicode"/>
              </a:rPr>
              <a:t>par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le </a:t>
            </a:r>
            <a:r>
              <a:rPr dirty="0" sz="1200" spc="-5">
                <a:latin typeface="Lucida Sans Unicode"/>
                <a:cs typeface="Lucida Sans Unicode"/>
              </a:rPr>
              <a:t>narrateur </a:t>
            </a:r>
            <a:r>
              <a:rPr dirty="0" sz="1200" spc="-45">
                <a:latin typeface="Lucida Sans Unicode"/>
                <a:cs typeface="Lucida Sans Unicode"/>
              </a:rPr>
              <a:t>enfant-soldat,</a:t>
            </a:r>
            <a:r>
              <a:rPr dirty="0" sz="1200" spc="-4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Birahima, </a:t>
            </a:r>
            <a:r>
              <a:rPr dirty="0" sz="1200" spc="-25">
                <a:latin typeface="Lucida Sans Unicode"/>
                <a:cs typeface="Lucida Sans Unicode"/>
              </a:rPr>
              <a:t>qui </a:t>
            </a:r>
            <a:r>
              <a:rPr dirty="0" sz="1200" spc="-20">
                <a:latin typeface="Lucida Sans Unicode"/>
                <a:cs typeface="Lucida Sans Unicode"/>
              </a:rPr>
              <a:t>se </a:t>
            </a:r>
            <a:r>
              <a:rPr dirty="0" sz="1200" spc="-10">
                <a:latin typeface="Lucida Sans Unicode"/>
                <a:cs typeface="Lucida Sans Unicode"/>
              </a:rPr>
              <a:t>permet de donner </a:t>
            </a:r>
            <a:r>
              <a:rPr dirty="0" sz="1200" spc="-20">
                <a:latin typeface="Lucida Sans Unicode"/>
                <a:cs typeface="Lucida Sans Unicode"/>
              </a:rPr>
              <a:t>la </a:t>
            </a:r>
            <a:r>
              <a:rPr dirty="0" sz="1200" spc="-35">
                <a:latin typeface="Lucida Sans Unicode"/>
                <a:cs typeface="Lucida Sans Unicode"/>
              </a:rPr>
              <a:t>signification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5">
                <a:latin typeface="Lucida Sans Unicode"/>
                <a:cs typeface="Lucida Sans Unicode"/>
              </a:rPr>
              <a:t>plusieurs </a:t>
            </a:r>
            <a:r>
              <a:rPr dirty="0" sz="1200" spc="-10">
                <a:latin typeface="Lucida Sans Unicode"/>
                <a:cs typeface="Lucida Sans Unicode"/>
              </a:rPr>
              <a:t>termes </a:t>
            </a:r>
            <a:r>
              <a:rPr dirty="0" sz="1200" spc="-45">
                <a:latin typeface="Lucida Sans Unicode"/>
                <a:cs typeface="Lucida Sans Unicode"/>
              </a:rPr>
              <a:t>lexicaux</a:t>
            </a:r>
            <a:r>
              <a:rPr dirty="0" sz="1200" spc="-4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ou </a:t>
            </a:r>
            <a:r>
              <a:rPr dirty="0" sz="1200" spc="-35">
                <a:latin typeface="Lucida Sans Unicode"/>
                <a:cs typeface="Lucida Sans Unicode"/>
              </a:rPr>
              <a:t>expressions. </a:t>
            </a:r>
            <a:r>
              <a:rPr dirty="0" sz="1200" spc="-10">
                <a:latin typeface="Lucida Sans Unicode"/>
                <a:cs typeface="Lucida Sans Unicode"/>
              </a:rPr>
              <a:t>Le </a:t>
            </a:r>
            <a:r>
              <a:rPr dirty="0" sz="1200" spc="-20">
                <a:latin typeface="Lucida Sans Unicode"/>
                <a:cs typeface="Lucida Sans Unicode"/>
              </a:rPr>
              <a:t>statut </a:t>
            </a:r>
            <a:r>
              <a:rPr dirty="0" sz="1200" spc="-15">
                <a:latin typeface="Lucida Sans Unicode"/>
                <a:cs typeface="Lucida Sans Unicode"/>
              </a:rPr>
              <a:t>assumé </a:t>
            </a:r>
            <a:r>
              <a:rPr dirty="0" sz="1200" spc="-45">
                <a:latin typeface="Lucida Sans Unicode"/>
                <a:cs typeface="Lucida Sans Unicode"/>
              </a:rPr>
              <a:t>ici</a:t>
            </a:r>
            <a:r>
              <a:rPr dirty="0" sz="1200" spc="28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par 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 spc="-50">
                <a:latin typeface="Lucida Sans Unicode"/>
                <a:cs typeface="Lucida Sans Unicode"/>
              </a:rPr>
              <a:t>l’usage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70">
                <a:latin typeface="Lucida Sans Unicode"/>
                <a:cs typeface="Lucida Sans Unicode"/>
              </a:rPr>
              <a:t>4 </a:t>
            </a:r>
            <a:r>
              <a:rPr dirty="0" sz="1200" spc="-25">
                <a:latin typeface="Lucida Sans Unicode"/>
                <a:cs typeface="Lucida Sans Unicode"/>
              </a:rPr>
              <a:t>dictionnaires </a:t>
            </a:r>
            <a:r>
              <a:rPr dirty="0" sz="1200" spc="-60">
                <a:latin typeface="Lucida Sans Unicode"/>
                <a:cs typeface="Lucida Sans Unicode"/>
              </a:rPr>
              <a:t>:</a:t>
            </a:r>
            <a:r>
              <a:rPr dirty="0" sz="1200" spc="-5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« </a:t>
            </a:r>
            <a:r>
              <a:rPr dirty="0" sz="1200" spc="-40">
                <a:latin typeface="Lucida Sans Unicode"/>
                <a:cs typeface="Lucida Sans Unicode"/>
              </a:rPr>
              <a:t>Ces </a:t>
            </a:r>
            <a:r>
              <a:rPr dirty="0" sz="1200" spc="-25">
                <a:latin typeface="Lucida Sans Unicode"/>
                <a:cs typeface="Lucida Sans Unicode"/>
              </a:rPr>
              <a:t>dictionnaires </a:t>
            </a:r>
            <a:r>
              <a:rPr dirty="0" sz="1200">
                <a:latin typeface="Lucida Sans Unicode"/>
                <a:cs typeface="Lucida Sans Unicode"/>
              </a:rPr>
              <a:t>me </a:t>
            </a:r>
            <a:r>
              <a:rPr dirty="0" sz="1200" spc="-15">
                <a:latin typeface="Lucida Sans Unicode"/>
                <a:cs typeface="Lucida Sans Unicode"/>
              </a:rPr>
              <a:t>servent </a:t>
            </a:r>
            <a:r>
              <a:rPr dirty="0" sz="1200" spc="5">
                <a:latin typeface="Lucida Sans Unicode"/>
                <a:cs typeface="Lucida Sans Unicode"/>
              </a:rPr>
              <a:t>à </a:t>
            </a:r>
            <a:r>
              <a:rPr dirty="0" sz="1200" spc="-15">
                <a:latin typeface="Lucida Sans Unicode"/>
                <a:cs typeface="Lucida Sans Unicode"/>
              </a:rPr>
              <a:t>chercher </a:t>
            </a:r>
            <a:r>
              <a:rPr dirty="0" sz="1200" spc="-25">
                <a:latin typeface="Lucida Sans Unicode"/>
                <a:cs typeface="Lucida Sans Unicode"/>
              </a:rPr>
              <a:t>les </a:t>
            </a:r>
            <a:r>
              <a:rPr dirty="0" sz="1200" spc="-40">
                <a:latin typeface="Lucida Sans Unicode"/>
                <a:cs typeface="Lucida Sans Unicode"/>
              </a:rPr>
              <a:t>gros </a:t>
            </a:r>
            <a:r>
              <a:rPr dirty="0" sz="1200" spc="-35">
                <a:latin typeface="Lucida Sans Unicode"/>
                <a:cs typeface="Lucida Sans Unicode"/>
              </a:rPr>
              <a:t>mots, </a:t>
            </a:r>
            <a:r>
              <a:rPr dirty="0" sz="1200" spc="5">
                <a:latin typeface="Lucida Sans Unicode"/>
                <a:cs typeface="Lucida Sans Unicode"/>
              </a:rPr>
              <a:t>à </a:t>
            </a:r>
            <a:r>
              <a:rPr dirty="0" sz="1200" spc="-20">
                <a:latin typeface="Lucida Sans Unicode"/>
                <a:cs typeface="Lucida Sans Unicode"/>
              </a:rPr>
              <a:t>vérifier </a:t>
            </a:r>
            <a:r>
              <a:rPr dirty="0" sz="1200" spc="-25">
                <a:latin typeface="Lucida Sans Unicode"/>
                <a:cs typeface="Lucida Sans Unicode"/>
              </a:rPr>
              <a:t>les </a:t>
            </a:r>
            <a:r>
              <a:rPr dirty="0" sz="1200" spc="-40">
                <a:latin typeface="Lucida Sans Unicode"/>
                <a:cs typeface="Lucida Sans Unicode"/>
              </a:rPr>
              <a:t>gros </a:t>
            </a:r>
            <a:r>
              <a:rPr dirty="0" sz="1200" spc="-20">
                <a:latin typeface="Lucida Sans Unicode"/>
                <a:cs typeface="Lucida Sans Unicode"/>
              </a:rPr>
              <a:t>mots </a:t>
            </a:r>
            <a:r>
              <a:rPr dirty="0" sz="1200" spc="-10">
                <a:latin typeface="Lucida Sans Unicode"/>
                <a:cs typeface="Lucida Sans Unicode"/>
              </a:rPr>
              <a:t>et </a:t>
            </a:r>
            <a:r>
              <a:rPr dirty="0" sz="1200" spc="-20">
                <a:latin typeface="Lucida Sans Unicode"/>
                <a:cs typeface="Lucida Sans Unicode"/>
              </a:rPr>
              <a:t>surtout </a:t>
            </a:r>
            <a:r>
              <a:rPr dirty="0" sz="1200" spc="5">
                <a:latin typeface="Lucida Sans Unicode"/>
                <a:cs typeface="Lucida Sans Unicode"/>
              </a:rPr>
              <a:t>à </a:t>
            </a:r>
            <a:r>
              <a:rPr dirty="0" sz="1200" spc="-25">
                <a:latin typeface="Lucida Sans Unicode"/>
                <a:cs typeface="Lucida Sans Unicode"/>
              </a:rPr>
              <a:t>les </a:t>
            </a:r>
            <a:r>
              <a:rPr dirty="0" sz="1200" spc="-30">
                <a:latin typeface="Lucida Sans Unicode"/>
                <a:cs typeface="Lucida Sans Unicode"/>
              </a:rPr>
              <a:t>expliquer. Il </a:t>
            </a:r>
            <a:r>
              <a:rPr dirty="0" sz="1200" spc="-20">
                <a:latin typeface="Lucida Sans Unicode"/>
                <a:cs typeface="Lucida Sans Unicode"/>
              </a:rPr>
              <a:t>faut </a:t>
            </a:r>
            <a:r>
              <a:rPr dirty="0" sz="1200" spc="-30">
                <a:latin typeface="Lucida Sans Unicode"/>
                <a:cs typeface="Lucida Sans Unicode"/>
              </a:rPr>
              <a:t>expliquer </a:t>
            </a:r>
            <a:r>
              <a:rPr dirty="0" sz="1200" spc="-2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parce </a:t>
            </a:r>
            <a:r>
              <a:rPr dirty="0" sz="1200" spc="-10">
                <a:latin typeface="Lucida Sans Unicode"/>
                <a:cs typeface="Lucida Sans Unicode"/>
              </a:rPr>
              <a:t>que mon </a:t>
            </a:r>
            <a:r>
              <a:rPr dirty="0" sz="1200" spc="-20">
                <a:latin typeface="Lucida Sans Unicode"/>
                <a:cs typeface="Lucida Sans Unicode"/>
              </a:rPr>
              <a:t>blablabla </a:t>
            </a:r>
            <a:r>
              <a:rPr dirty="0" sz="1200" spc="-25">
                <a:latin typeface="Lucida Sans Unicode"/>
                <a:cs typeface="Lucida Sans Unicode"/>
              </a:rPr>
              <a:t>est </a:t>
            </a:r>
            <a:r>
              <a:rPr dirty="0" sz="1200" spc="5">
                <a:latin typeface="Lucida Sans Unicode"/>
                <a:cs typeface="Lucida Sans Unicode"/>
              </a:rPr>
              <a:t>à </a:t>
            </a:r>
            <a:r>
              <a:rPr dirty="0" sz="1200" spc="-20">
                <a:latin typeface="Lucida Sans Unicode"/>
                <a:cs typeface="Lucida Sans Unicode"/>
              </a:rPr>
              <a:t>lire </a:t>
            </a:r>
            <a:r>
              <a:rPr dirty="0" sz="1200" spc="-10">
                <a:latin typeface="Lucida Sans Unicode"/>
                <a:cs typeface="Lucida Sans Unicode"/>
              </a:rPr>
              <a:t>par </a:t>
            </a:r>
            <a:r>
              <a:rPr dirty="0" sz="1200" spc="-20">
                <a:latin typeface="Lucida Sans Unicode"/>
                <a:cs typeface="Lucida Sans Unicode"/>
              </a:rPr>
              <a:t>toutes sortes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35">
                <a:latin typeface="Lucida Sans Unicode"/>
                <a:cs typeface="Lucida Sans Unicode"/>
              </a:rPr>
              <a:t>gens </a:t>
            </a:r>
            <a:r>
              <a:rPr dirty="0" sz="1200" spc="-60">
                <a:latin typeface="Lucida Sans Unicode"/>
                <a:cs typeface="Lucida Sans Unicode"/>
              </a:rPr>
              <a:t>: </a:t>
            </a:r>
            <a:r>
              <a:rPr dirty="0" sz="1200" spc="-20">
                <a:latin typeface="Lucida Sans Unicode"/>
                <a:cs typeface="Lucida Sans Unicode"/>
              </a:rPr>
              <a:t>des </a:t>
            </a:r>
            <a:r>
              <a:rPr dirty="0" sz="1200" spc="-30">
                <a:latin typeface="Lucida Sans Unicode"/>
                <a:cs typeface="Lucida Sans Unicode"/>
              </a:rPr>
              <a:t>Toubabs (Toubab </a:t>
            </a:r>
            <a:r>
              <a:rPr dirty="0" sz="1200" spc="-40">
                <a:latin typeface="Lucida Sans Unicode"/>
                <a:cs typeface="Lucida Sans Unicode"/>
              </a:rPr>
              <a:t>signifie </a:t>
            </a:r>
            <a:r>
              <a:rPr dirty="0" sz="1200" spc="-25">
                <a:latin typeface="Lucida Sans Unicode"/>
                <a:cs typeface="Lucida Sans Unicode"/>
              </a:rPr>
              <a:t>blanc) </a:t>
            </a:r>
            <a:r>
              <a:rPr dirty="0" sz="1200" spc="-40">
                <a:latin typeface="Lucida Sans Unicode"/>
                <a:cs typeface="Lucida Sans Unicode"/>
              </a:rPr>
              <a:t>colons, </a:t>
            </a:r>
            <a:r>
              <a:rPr dirty="0" sz="1200" spc="-20">
                <a:latin typeface="Lucida Sans Unicode"/>
                <a:cs typeface="Lucida Sans Unicode"/>
              </a:rPr>
              <a:t>des </a:t>
            </a:r>
            <a:r>
              <a:rPr dirty="0" sz="1200" spc="-25">
                <a:latin typeface="Lucida Sans Unicode"/>
                <a:cs typeface="Lucida Sans Unicode"/>
              </a:rPr>
              <a:t>noirs </a:t>
            </a:r>
            <a:r>
              <a:rPr dirty="0" sz="1200" spc="-30">
                <a:latin typeface="Lucida Sans Unicode"/>
                <a:cs typeface="Lucida Sans Unicode"/>
              </a:rPr>
              <a:t>indigènes </a:t>
            </a:r>
            <a:r>
              <a:rPr dirty="0" sz="1200" spc="-25">
                <a:latin typeface="Lucida Sans Unicode"/>
                <a:cs typeface="Lucida Sans Unicode"/>
              </a:rPr>
              <a:t>sauvages d'Afrique </a:t>
            </a:r>
            <a:r>
              <a:rPr dirty="0" sz="1200" spc="-10">
                <a:latin typeface="Lucida Sans Unicode"/>
                <a:cs typeface="Lucida Sans Unicode"/>
              </a:rPr>
              <a:t>et </a:t>
            </a:r>
            <a:r>
              <a:rPr dirty="0" sz="1200" spc="-20">
                <a:latin typeface="Lucida Sans Unicode"/>
                <a:cs typeface="Lucida Sans Unicode"/>
              </a:rPr>
              <a:t>des </a:t>
            </a:r>
            <a:r>
              <a:rPr dirty="0" sz="1200" spc="-1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francophones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tout </a:t>
            </a:r>
            <a:r>
              <a:rPr dirty="0" sz="1200" spc="-25">
                <a:latin typeface="Lucida Sans Unicode"/>
                <a:cs typeface="Lucida Sans Unicode"/>
              </a:rPr>
              <a:t>gabarit </a:t>
            </a:r>
            <a:r>
              <a:rPr dirty="0" sz="1200" spc="-35">
                <a:latin typeface="Lucida Sans Unicode"/>
                <a:cs typeface="Lucida Sans Unicode"/>
              </a:rPr>
              <a:t>( </a:t>
            </a:r>
            <a:r>
              <a:rPr dirty="0" sz="1200" spc="-25">
                <a:latin typeface="Lucida Sans Unicode"/>
                <a:cs typeface="Lucida Sans Unicode"/>
              </a:rPr>
              <a:t>gabarit </a:t>
            </a:r>
            <a:r>
              <a:rPr dirty="0" sz="1200" spc="-40">
                <a:latin typeface="Lucida Sans Unicode"/>
                <a:cs typeface="Lucida Sans Unicode"/>
              </a:rPr>
              <a:t>signifie </a:t>
            </a:r>
            <a:r>
              <a:rPr dirty="0" sz="1200" spc="-30">
                <a:latin typeface="Lucida Sans Unicode"/>
                <a:cs typeface="Lucida Sans Unicode"/>
              </a:rPr>
              <a:t>genre). » </a:t>
            </a:r>
            <a:r>
              <a:rPr dirty="0" sz="1200" spc="-35">
                <a:latin typeface="Lucida Sans Unicode"/>
                <a:cs typeface="Lucida Sans Unicode"/>
              </a:rPr>
              <a:t>(</a:t>
            </a:r>
            <a:r>
              <a:rPr dirty="0" sz="1200" spc="-35" i="1">
                <a:latin typeface="Trebuchet MS"/>
                <a:cs typeface="Trebuchet MS"/>
              </a:rPr>
              <a:t>Allah</a:t>
            </a:r>
            <a:r>
              <a:rPr dirty="0" sz="1200" spc="-30" i="1">
                <a:latin typeface="Trebuchet MS"/>
                <a:cs typeface="Trebuchet MS"/>
              </a:rPr>
              <a:t> </a:t>
            </a:r>
            <a:r>
              <a:rPr dirty="0" sz="1200" spc="-10" i="1">
                <a:latin typeface="Trebuchet MS"/>
                <a:cs typeface="Trebuchet MS"/>
              </a:rPr>
              <a:t>n'est </a:t>
            </a:r>
            <a:r>
              <a:rPr dirty="0" sz="1200" spc="30" i="1">
                <a:latin typeface="Trebuchet MS"/>
                <a:cs typeface="Trebuchet MS"/>
              </a:rPr>
              <a:t>pas </a:t>
            </a:r>
            <a:r>
              <a:rPr dirty="0" sz="1200" spc="-35" i="1">
                <a:latin typeface="Trebuchet MS"/>
                <a:cs typeface="Trebuchet MS"/>
              </a:rPr>
              <a:t>obligé</a:t>
            </a:r>
            <a:r>
              <a:rPr dirty="0" sz="1200" spc="-35">
                <a:latin typeface="Lucida Sans Unicode"/>
                <a:cs typeface="Lucida Sans Unicode"/>
              </a:rPr>
              <a:t>, </a:t>
            </a:r>
            <a:r>
              <a:rPr dirty="0" sz="1200" spc="-50">
                <a:latin typeface="Lucida Sans Unicode"/>
                <a:cs typeface="Lucida Sans Unicode"/>
              </a:rPr>
              <a:t>p.9).</a:t>
            </a:r>
            <a:r>
              <a:rPr dirty="0" sz="1200" spc="27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Ahmadou </a:t>
            </a:r>
            <a:r>
              <a:rPr dirty="0" sz="1200" spc="-15">
                <a:latin typeface="Lucida Sans Unicode"/>
                <a:cs typeface="Lucida Sans Unicode"/>
              </a:rPr>
              <a:t>Kourouma </a:t>
            </a:r>
            <a:r>
              <a:rPr dirty="0" sz="1200" spc="-25">
                <a:latin typeface="Lucida Sans Unicode"/>
                <a:cs typeface="Lucida Sans Unicode"/>
              </a:rPr>
              <a:t>intègre </a:t>
            </a:r>
            <a:r>
              <a:rPr dirty="0" sz="1200" spc="-20">
                <a:latin typeface="Lucida Sans Unicode"/>
                <a:cs typeface="Lucida Sans Unicode"/>
              </a:rPr>
              <a:t>sa </a:t>
            </a:r>
            <a:r>
              <a:rPr dirty="0" sz="1200" spc="-40">
                <a:latin typeface="Lucida Sans Unicode"/>
                <a:cs typeface="Lucida Sans Unicode"/>
              </a:rPr>
              <a:t>glose </a:t>
            </a:r>
            <a:r>
              <a:rPr dirty="0" sz="1200" spc="-5">
                <a:latin typeface="Lucida Sans Unicode"/>
                <a:cs typeface="Lucida Sans Unicode"/>
              </a:rPr>
              <a:t>au </a:t>
            </a:r>
            <a:r>
              <a:rPr dirty="0" sz="1200" spc="-40">
                <a:latin typeface="Lucida Sans Unicode"/>
                <a:cs typeface="Lucida Sans Unicode"/>
              </a:rPr>
              <a:t>fil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la </a:t>
            </a:r>
            <a:r>
              <a:rPr dirty="0" sz="1200" spc="-35">
                <a:latin typeface="Lucida Sans Unicode"/>
                <a:cs typeface="Lucida Sans Unicode"/>
              </a:rPr>
              <a:t>diégèse. </a:t>
            </a:r>
            <a:r>
              <a:rPr dirty="0" sz="1200" spc="-25">
                <a:latin typeface="Lucida Sans Unicode"/>
                <a:cs typeface="Lucida Sans Unicode"/>
              </a:rPr>
              <a:t>Cette </a:t>
            </a:r>
            <a:r>
              <a:rPr dirty="0" sz="1200" spc="-2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pratique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permet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d’alterner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entre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la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narration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des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événements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et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les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commentaires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métalinguistiques.</a:t>
            </a:r>
            <a:endParaRPr sz="1200">
              <a:latin typeface="Lucida Sans Unicode"/>
              <a:cs typeface="Lucida Sans Unicode"/>
            </a:endParaRPr>
          </a:p>
          <a:p>
            <a:pPr algn="just" marL="12700" marR="5080" indent="278130">
              <a:lnSpc>
                <a:spcPct val="114599"/>
              </a:lnSpc>
            </a:pPr>
            <a:r>
              <a:rPr dirty="0" sz="1200" spc="-30">
                <a:latin typeface="Lucida Sans Unicode"/>
                <a:cs typeface="Lucida Sans Unicode"/>
              </a:rPr>
              <a:t>Il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est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bien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vrai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que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la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40">
                <a:latin typeface="Lucida Sans Unicode"/>
                <a:cs typeface="Lucida Sans Unicode"/>
              </a:rPr>
              <a:t>glose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interlinéaire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que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l'on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retrouve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dans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ce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roman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évite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au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lecteur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exogène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d’interrompre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sa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lecture.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Néanmoins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cette</a:t>
            </a:r>
            <a:r>
              <a:rPr dirty="0" sz="1200" spc="-5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pratique </a:t>
            </a:r>
            <a:r>
              <a:rPr dirty="0" sz="1200" spc="-1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comporte </a:t>
            </a:r>
            <a:r>
              <a:rPr dirty="0" sz="1200" spc="-20">
                <a:latin typeface="Lucida Sans Unicode"/>
                <a:cs typeface="Lucida Sans Unicode"/>
              </a:rPr>
              <a:t>quelques </a:t>
            </a:r>
            <a:r>
              <a:rPr dirty="0" sz="1200" spc="-25">
                <a:latin typeface="Lucida Sans Unicode"/>
                <a:cs typeface="Lucida Sans Unicode"/>
              </a:rPr>
              <a:t>défauts. </a:t>
            </a:r>
            <a:r>
              <a:rPr dirty="0" sz="1200" spc="-10">
                <a:latin typeface="Lucida Sans Unicode"/>
                <a:cs typeface="Lucida Sans Unicode"/>
              </a:rPr>
              <a:t>Le </a:t>
            </a:r>
            <a:r>
              <a:rPr dirty="0" sz="1200" spc="-20">
                <a:latin typeface="Lucida Sans Unicode"/>
                <a:cs typeface="Lucida Sans Unicode"/>
              </a:rPr>
              <a:t>lecteur </a:t>
            </a:r>
            <a:r>
              <a:rPr dirty="0" sz="1200" spc="-5">
                <a:latin typeface="Lucida Sans Unicode"/>
                <a:cs typeface="Lucida Sans Unicode"/>
              </a:rPr>
              <a:t>au </a:t>
            </a:r>
            <a:r>
              <a:rPr dirty="0" sz="1200" spc="-40">
                <a:latin typeface="Lucida Sans Unicode"/>
                <a:cs typeface="Lucida Sans Unicode"/>
              </a:rPr>
              <a:t>fil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sa </a:t>
            </a:r>
            <a:r>
              <a:rPr dirty="0" sz="1200" spc="-25">
                <a:latin typeface="Lucida Sans Unicode"/>
                <a:cs typeface="Lucida Sans Unicode"/>
              </a:rPr>
              <a:t>lecture, </a:t>
            </a:r>
            <a:r>
              <a:rPr dirty="0" sz="1200" spc="-15">
                <a:latin typeface="Lucida Sans Unicode"/>
                <a:cs typeface="Lucida Sans Unicode"/>
              </a:rPr>
              <a:t>peut </a:t>
            </a:r>
            <a:r>
              <a:rPr dirty="0" sz="1200" spc="-5">
                <a:latin typeface="Lucida Sans Unicode"/>
                <a:cs typeface="Lucida Sans Unicode"/>
              </a:rPr>
              <a:t>ne </a:t>
            </a:r>
            <a:r>
              <a:rPr dirty="0" sz="1200" spc="-30">
                <a:latin typeface="Lucida Sans Unicode"/>
                <a:cs typeface="Lucida Sans Unicode"/>
              </a:rPr>
              <a:t>plus </a:t>
            </a:r>
            <a:r>
              <a:rPr dirty="0" sz="1200" spc="-20">
                <a:latin typeface="Lucida Sans Unicode"/>
                <a:cs typeface="Lucida Sans Unicode"/>
              </a:rPr>
              <a:t>se </a:t>
            </a:r>
            <a:r>
              <a:rPr dirty="0" sz="1200" spc="-10">
                <a:latin typeface="Lucida Sans Unicode"/>
                <a:cs typeface="Lucida Sans Unicode"/>
              </a:rPr>
              <a:t>rappeler de </a:t>
            </a:r>
            <a:r>
              <a:rPr dirty="0" sz="1200" spc="-20">
                <a:latin typeface="Lucida Sans Unicode"/>
                <a:cs typeface="Lucida Sans Unicode"/>
              </a:rPr>
              <a:t>la </a:t>
            </a:r>
            <a:r>
              <a:rPr dirty="0" sz="1200" spc="-10">
                <a:latin typeface="Lucida Sans Unicode"/>
                <a:cs typeface="Lucida Sans Unicode"/>
              </a:rPr>
              <a:t>première </a:t>
            </a:r>
            <a:r>
              <a:rPr dirty="0" sz="1200" spc="-25">
                <a:latin typeface="Lucida Sans Unicode"/>
                <a:cs typeface="Lucida Sans Unicode"/>
              </a:rPr>
              <a:t>définition </a:t>
            </a:r>
            <a:r>
              <a:rPr dirty="0" sz="1200" spc="-15">
                <a:latin typeface="Lucida Sans Unicode"/>
                <a:cs typeface="Lucida Sans Unicode"/>
              </a:rPr>
              <a:t>d'un mot </a:t>
            </a:r>
            <a:r>
              <a:rPr dirty="0" sz="1200" spc="-10">
                <a:latin typeface="Lucida Sans Unicode"/>
                <a:cs typeface="Lucida Sans Unicode"/>
              </a:rPr>
              <a:t>donnée par </a:t>
            </a:r>
            <a:r>
              <a:rPr dirty="0" sz="1200" spc="-20">
                <a:latin typeface="Lucida Sans Unicode"/>
                <a:cs typeface="Lucida Sans Unicode"/>
              </a:rPr>
              <a:t>le </a:t>
            </a:r>
            <a:r>
              <a:rPr dirty="0" sz="1200" spc="-5">
                <a:latin typeface="Lucida Sans Unicode"/>
                <a:cs typeface="Lucida Sans Unicode"/>
              </a:rPr>
              <a:t>narrateur </a:t>
            </a:r>
            <a:r>
              <a:rPr dirty="0" sz="1200" spc="-30">
                <a:latin typeface="Lucida Sans Unicode"/>
                <a:cs typeface="Lucida Sans Unicode"/>
              </a:rPr>
              <a:t>ainsi </a:t>
            </a:r>
            <a:r>
              <a:rPr dirty="0" sz="1200" spc="-10">
                <a:latin typeface="Lucida Sans Unicode"/>
                <a:cs typeface="Lucida Sans Unicode"/>
              </a:rPr>
              <a:t>que </a:t>
            </a:r>
            <a:r>
              <a:rPr dirty="0" sz="1200" spc="-3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les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références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la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page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où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elle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se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trouve,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par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conséquent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il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sera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obligé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reparcourir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tout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texte.</a:t>
            </a:r>
            <a:endParaRPr sz="1200">
              <a:latin typeface="Lucida Sans Unicode"/>
              <a:cs typeface="Lucida Sans Unicode"/>
            </a:endParaRPr>
          </a:p>
          <a:p>
            <a:pPr algn="just" marL="12700" marR="10160" indent="382905">
              <a:lnSpc>
                <a:spcPct val="114599"/>
              </a:lnSpc>
            </a:pPr>
            <a:r>
              <a:rPr dirty="0" sz="1200" spc="-5">
                <a:latin typeface="Lucida Sans Unicode"/>
                <a:cs typeface="Lucida Sans Unicode"/>
              </a:rPr>
              <a:t>Notre </a:t>
            </a:r>
            <a:r>
              <a:rPr dirty="0" sz="1200" spc="-30">
                <a:latin typeface="Lucida Sans Unicode"/>
                <a:cs typeface="Lucida Sans Unicode"/>
              </a:rPr>
              <a:t>objectif </a:t>
            </a:r>
            <a:r>
              <a:rPr dirty="0" sz="1200" spc="-10">
                <a:latin typeface="Lucida Sans Unicode"/>
                <a:cs typeface="Lucida Sans Unicode"/>
              </a:rPr>
              <a:t>sera </a:t>
            </a:r>
            <a:r>
              <a:rPr dirty="0" sz="1200" spc="-20">
                <a:latin typeface="Lucida Sans Unicode"/>
                <a:cs typeface="Lucida Sans Unicode"/>
              </a:rPr>
              <a:t>dans ce projet </a:t>
            </a:r>
            <a:r>
              <a:rPr dirty="0" sz="1200" spc="-60">
                <a:latin typeface="Lucida Sans Unicode"/>
                <a:cs typeface="Lucida Sans Unicode"/>
              </a:rPr>
              <a:t>: </a:t>
            </a:r>
            <a:r>
              <a:rPr dirty="0" sz="1200" spc="-10">
                <a:latin typeface="Lucida Sans Unicode"/>
                <a:cs typeface="Lucida Sans Unicode"/>
              </a:rPr>
              <a:t>d'élaborer un </a:t>
            </a:r>
            <a:r>
              <a:rPr dirty="0" sz="1200" spc="-30">
                <a:latin typeface="Lucida Sans Unicode"/>
                <a:cs typeface="Lucida Sans Unicode"/>
              </a:rPr>
              <a:t>glossaire </a:t>
            </a:r>
            <a:r>
              <a:rPr dirty="0" sz="1200" spc="-25">
                <a:latin typeface="Lucida Sans Unicode"/>
                <a:cs typeface="Lucida Sans Unicode"/>
              </a:rPr>
              <a:t>extradiégétique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toutes </a:t>
            </a:r>
            <a:r>
              <a:rPr dirty="0" sz="1200" spc="-25">
                <a:latin typeface="Lucida Sans Unicode"/>
                <a:cs typeface="Lucida Sans Unicode"/>
              </a:rPr>
              <a:t>les </a:t>
            </a:r>
            <a:r>
              <a:rPr dirty="0" sz="1200" spc="-20">
                <a:latin typeface="Lucida Sans Unicode"/>
                <a:cs typeface="Lucida Sans Unicode"/>
              </a:rPr>
              <a:t>particularités </a:t>
            </a:r>
            <a:r>
              <a:rPr dirty="0" sz="1200" spc="-35">
                <a:latin typeface="Lucida Sans Unicode"/>
                <a:cs typeface="Lucida Sans Unicode"/>
              </a:rPr>
              <a:t>lexicales </a:t>
            </a:r>
            <a:r>
              <a:rPr dirty="0" sz="1200" spc="-15">
                <a:latin typeface="Lucida Sans Unicode"/>
                <a:cs typeface="Lucida Sans Unicode"/>
              </a:rPr>
              <a:t>du </a:t>
            </a:r>
            <a:r>
              <a:rPr dirty="0" sz="1200" spc="-25">
                <a:latin typeface="Lucida Sans Unicode"/>
                <a:cs typeface="Lucida Sans Unicode"/>
              </a:rPr>
              <a:t>français </a:t>
            </a:r>
            <a:r>
              <a:rPr dirty="0" sz="1200" spc="-5">
                <a:latin typeface="Lucida Sans Unicode"/>
                <a:cs typeface="Lucida Sans Unicode"/>
              </a:rPr>
              <a:t>en </a:t>
            </a:r>
            <a:r>
              <a:rPr dirty="0" sz="1200" spc="-25">
                <a:latin typeface="Lucida Sans Unicode"/>
                <a:cs typeface="Lucida Sans Unicode"/>
              </a:rPr>
              <a:t>Afrique </a:t>
            </a:r>
            <a:r>
              <a:rPr dirty="0" sz="1200" spc="-10">
                <a:latin typeface="Lucida Sans Unicode"/>
                <a:cs typeface="Lucida Sans Unicode"/>
              </a:rPr>
              <a:t>Noir et </a:t>
            </a:r>
            <a:r>
              <a:rPr dirty="0" sz="1200" spc="-15">
                <a:latin typeface="Lucida Sans Unicode"/>
                <a:cs typeface="Lucida Sans Unicode"/>
              </a:rPr>
              <a:t>du </a:t>
            </a:r>
            <a:r>
              <a:rPr dirty="0" sz="1200" spc="-1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dictionnaire </a:t>
            </a:r>
            <a:r>
              <a:rPr dirty="0" sz="1200" spc="-10">
                <a:latin typeface="Lucida Sans Unicode"/>
                <a:cs typeface="Lucida Sans Unicode"/>
              </a:rPr>
              <a:t>Harrap's </a:t>
            </a:r>
            <a:r>
              <a:rPr dirty="0" sz="1200" spc="-20">
                <a:latin typeface="Lucida Sans Unicode"/>
                <a:cs typeface="Lucida Sans Unicode"/>
              </a:rPr>
              <a:t>dans lequel nous </a:t>
            </a:r>
            <a:r>
              <a:rPr dirty="0" sz="1200" spc="-15">
                <a:latin typeface="Lucida Sans Unicode"/>
                <a:cs typeface="Lucida Sans Unicode"/>
              </a:rPr>
              <a:t>aurons </a:t>
            </a:r>
            <a:r>
              <a:rPr dirty="0" sz="1200" spc="-25">
                <a:latin typeface="Lucida Sans Unicode"/>
                <a:cs typeface="Lucida Sans Unicode"/>
              </a:rPr>
              <a:t>les </a:t>
            </a:r>
            <a:r>
              <a:rPr dirty="0" sz="1200" spc="-30">
                <a:latin typeface="Lucida Sans Unicode"/>
                <a:cs typeface="Lucida Sans Unicode"/>
              </a:rPr>
              <a:t>liens </a:t>
            </a:r>
            <a:r>
              <a:rPr dirty="0" sz="1200" spc="-25">
                <a:latin typeface="Lucida Sans Unicode"/>
                <a:cs typeface="Lucida Sans Unicode"/>
              </a:rPr>
              <a:t>hypertextes </a:t>
            </a:r>
            <a:r>
              <a:rPr dirty="0" sz="1200" spc="-5">
                <a:latin typeface="Lucida Sans Unicode"/>
                <a:cs typeface="Lucida Sans Unicode"/>
              </a:rPr>
              <a:t>entre </a:t>
            </a:r>
            <a:r>
              <a:rPr dirty="0" sz="1200" spc="-20">
                <a:latin typeface="Lucida Sans Unicode"/>
                <a:cs typeface="Lucida Sans Unicode"/>
              </a:rPr>
              <a:t>la </a:t>
            </a:r>
            <a:r>
              <a:rPr dirty="0" sz="1200" spc="-40">
                <a:latin typeface="Lucida Sans Unicode"/>
                <a:cs typeface="Lucida Sans Unicode"/>
              </a:rPr>
              <a:t>glose </a:t>
            </a:r>
            <a:r>
              <a:rPr dirty="0" sz="1200" spc="-20">
                <a:latin typeface="Lucida Sans Unicode"/>
                <a:cs typeface="Lucida Sans Unicode"/>
              </a:rPr>
              <a:t>dans le </a:t>
            </a:r>
            <a:r>
              <a:rPr dirty="0" sz="1200" spc="-30">
                <a:latin typeface="Lucida Sans Unicode"/>
                <a:cs typeface="Lucida Sans Unicode"/>
              </a:rPr>
              <a:t>glossaire </a:t>
            </a:r>
            <a:r>
              <a:rPr dirty="0" sz="1200" spc="-10">
                <a:latin typeface="Lucida Sans Unicode"/>
                <a:cs typeface="Lucida Sans Unicode"/>
              </a:rPr>
              <a:t>et </a:t>
            </a:r>
            <a:r>
              <a:rPr dirty="0" sz="1200" spc="-20">
                <a:latin typeface="Lucida Sans Unicode"/>
                <a:cs typeface="Lucida Sans Unicode"/>
              </a:rPr>
              <a:t>le </a:t>
            </a:r>
            <a:r>
              <a:rPr dirty="0" sz="1200" spc="-15">
                <a:latin typeface="Lucida Sans Unicode"/>
                <a:cs typeface="Lucida Sans Unicode"/>
              </a:rPr>
              <a:t>mot </a:t>
            </a:r>
            <a:r>
              <a:rPr dirty="0" sz="1200" spc="-10">
                <a:latin typeface="Lucida Sans Unicode"/>
                <a:cs typeface="Lucida Sans Unicode"/>
              </a:rPr>
              <a:t>référencé </a:t>
            </a:r>
            <a:r>
              <a:rPr dirty="0" sz="1200" spc="-20">
                <a:latin typeface="Lucida Sans Unicode"/>
                <a:cs typeface="Lucida Sans Unicode"/>
              </a:rPr>
              <a:t>dans le </a:t>
            </a:r>
            <a:r>
              <a:rPr dirty="0" sz="1200" spc="-35">
                <a:latin typeface="Lucida Sans Unicode"/>
                <a:cs typeface="Lucida Sans Unicode"/>
              </a:rPr>
              <a:t>texte. </a:t>
            </a:r>
            <a:r>
              <a:rPr dirty="0" sz="1200" spc="-40">
                <a:latin typeface="Lucida Sans Unicode"/>
                <a:cs typeface="Lucida Sans Unicode"/>
              </a:rPr>
              <a:t>Ceci </a:t>
            </a:r>
            <a:r>
              <a:rPr dirty="0" sz="1200" spc="-10">
                <a:latin typeface="Lucida Sans Unicode"/>
                <a:cs typeface="Lucida Sans Unicode"/>
              </a:rPr>
              <a:t>permettra de 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faciliter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la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lecture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du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lecteur,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tout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en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se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retrouvant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dans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le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35">
                <a:latin typeface="Lucida Sans Unicode"/>
                <a:cs typeface="Lucida Sans Unicode"/>
              </a:rPr>
              <a:t>texte.</a:t>
            </a:r>
            <a:endParaRPr sz="1200">
              <a:latin typeface="Lucida Sans Unicode"/>
              <a:cs typeface="Lucida Sans Unicode"/>
            </a:endParaRPr>
          </a:p>
          <a:p>
            <a:pPr algn="just" marL="12700" marR="6350" indent="356235">
              <a:lnSpc>
                <a:spcPct val="114599"/>
              </a:lnSpc>
            </a:pPr>
            <a:r>
              <a:rPr dirty="0" sz="1200" spc="15" b="1">
                <a:latin typeface="Tahoma"/>
                <a:cs typeface="Tahoma"/>
              </a:rPr>
              <a:t>NB </a:t>
            </a:r>
            <a:r>
              <a:rPr dirty="0" sz="1200" spc="-95" b="1">
                <a:latin typeface="Tahoma"/>
                <a:cs typeface="Tahoma"/>
              </a:rPr>
              <a:t>: </a:t>
            </a:r>
            <a:r>
              <a:rPr dirty="0" sz="1200" spc="-65">
                <a:latin typeface="Lucida Sans Unicode"/>
                <a:cs typeface="Lucida Sans Unicode"/>
              </a:rPr>
              <a:t>À </a:t>
            </a:r>
            <a:r>
              <a:rPr dirty="0" sz="1200" spc="-20">
                <a:latin typeface="Lucida Sans Unicode"/>
                <a:cs typeface="Lucida Sans Unicode"/>
              </a:rPr>
              <a:t>propos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l'établissement </a:t>
            </a:r>
            <a:r>
              <a:rPr dirty="0" sz="1200" spc="-15">
                <a:latin typeface="Lucida Sans Unicode"/>
                <a:cs typeface="Lucida Sans Unicode"/>
              </a:rPr>
              <a:t>du </a:t>
            </a:r>
            <a:r>
              <a:rPr dirty="0" sz="1200" spc="-30">
                <a:latin typeface="Lucida Sans Unicode"/>
                <a:cs typeface="Lucida Sans Unicode"/>
              </a:rPr>
              <a:t>glossaire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10" i="1">
                <a:latin typeface="Trebuchet MS"/>
                <a:cs typeface="Trebuchet MS"/>
              </a:rPr>
              <a:t>Sozaboy </a:t>
            </a:r>
            <a:r>
              <a:rPr dirty="0" sz="1200" spc="-70" i="1">
                <a:latin typeface="Trebuchet MS"/>
                <a:cs typeface="Trebuchet MS"/>
              </a:rPr>
              <a:t>(Pétit </a:t>
            </a:r>
            <a:r>
              <a:rPr dirty="0" sz="1200" spc="-40" i="1">
                <a:latin typeface="Trebuchet MS"/>
                <a:cs typeface="Trebuchet MS"/>
              </a:rPr>
              <a:t>minitaire)</a:t>
            </a:r>
            <a:r>
              <a:rPr dirty="0" sz="1200" spc="-40">
                <a:latin typeface="Lucida Sans Unicode"/>
                <a:cs typeface="Lucida Sans Unicode"/>
              </a:rPr>
              <a:t>, </a:t>
            </a:r>
            <a:r>
              <a:rPr dirty="0" sz="1200" spc="-20">
                <a:latin typeface="Lucida Sans Unicode"/>
                <a:cs typeface="Lucida Sans Unicode"/>
              </a:rPr>
              <a:t>nous </a:t>
            </a:r>
            <a:r>
              <a:rPr dirty="0" sz="1200" spc="-25">
                <a:latin typeface="Lucida Sans Unicode"/>
                <a:cs typeface="Lucida Sans Unicode"/>
              </a:rPr>
              <a:t>estimons </a:t>
            </a:r>
            <a:r>
              <a:rPr dirty="0" sz="1200" spc="-30">
                <a:latin typeface="Lucida Sans Unicode"/>
                <a:cs typeface="Lucida Sans Unicode"/>
              </a:rPr>
              <a:t>insuffisant </a:t>
            </a:r>
            <a:r>
              <a:rPr dirty="0" sz="1200" spc="-20">
                <a:latin typeface="Lucida Sans Unicode"/>
                <a:cs typeface="Lucida Sans Unicode"/>
              </a:rPr>
              <a:t>le </a:t>
            </a:r>
            <a:r>
              <a:rPr dirty="0" sz="1200" spc="-10">
                <a:latin typeface="Lucida Sans Unicode"/>
                <a:cs typeface="Lucida Sans Unicode"/>
              </a:rPr>
              <a:t>nombre de </a:t>
            </a:r>
            <a:r>
              <a:rPr dirty="0" sz="1200" spc="-40">
                <a:latin typeface="Lucida Sans Unicode"/>
                <a:cs typeface="Lucida Sans Unicode"/>
              </a:rPr>
              <a:t>gloses </a:t>
            </a:r>
            <a:r>
              <a:rPr dirty="0" sz="1200" spc="-20">
                <a:latin typeface="Lucida Sans Unicode"/>
                <a:cs typeface="Lucida Sans Unicode"/>
              </a:rPr>
              <a:t>établies </a:t>
            </a:r>
            <a:r>
              <a:rPr dirty="0" sz="1200" spc="-10">
                <a:latin typeface="Lucida Sans Unicode"/>
                <a:cs typeface="Lucida Sans Unicode"/>
              </a:rPr>
              <a:t>par </a:t>
            </a:r>
            <a:r>
              <a:rPr dirty="0" sz="1200" spc="-25">
                <a:latin typeface="Lucida Sans Unicode"/>
                <a:cs typeface="Lucida Sans Unicode"/>
              </a:rPr>
              <a:t>les </a:t>
            </a:r>
            <a:r>
              <a:rPr dirty="0" sz="1200" spc="-20">
                <a:latin typeface="Lucida Sans Unicode"/>
                <a:cs typeface="Lucida Sans Unicode"/>
              </a:rPr>
              <a:t>éditeurs </a:t>
            </a:r>
            <a:r>
              <a:rPr dirty="0" sz="1200" spc="-10">
                <a:latin typeface="Lucida Sans Unicode"/>
                <a:cs typeface="Lucida Sans Unicode"/>
              </a:rPr>
              <a:t>et </a:t>
            </a:r>
            <a:r>
              <a:rPr dirty="0" sz="1200" spc="-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les traducteurs, </a:t>
            </a:r>
            <a:r>
              <a:rPr dirty="0" sz="1200" spc="-40">
                <a:latin typeface="Lucida Sans Unicode"/>
                <a:cs typeface="Lucida Sans Unicode"/>
              </a:rPr>
              <a:t>ainsi, </a:t>
            </a:r>
            <a:r>
              <a:rPr dirty="0" sz="1200" spc="-5">
                <a:latin typeface="Lucida Sans Unicode"/>
                <a:cs typeface="Lucida Sans Unicode"/>
              </a:rPr>
              <a:t>en </a:t>
            </a:r>
            <a:r>
              <a:rPr dirty="0" sz="1200" spc="-25">
                <a:latin typeface="Lucida Sans Unicode"/>
                <a:cs typeface="Lucida Sans Unicode"/>
              </a:rPr>
              <a:t>second </a:t>
            </a:r>
            <a:r>
              <a:rPr dirty="0" sz="1200" spc="-35">
                <a:latin typeface="Lucida Sans Unicode"/>
                <a:cs typeface="Lucida Sans Unicode"/>
              </a:rPr>
              <a:t>lieu, </a:t>
            </a:r>
            <a:r>
              <a:rPr dirty="0" sz="1200" spc="-10">
                <a:latin typeface="Lucida Sans Unicode"/>
                <a:cs typeface="Lucida Sans Unicode"/>
              </a:rPr>
              <a:t>notre </a:t>
            </a:r>
            <a:r>
              <a:rPr dirty="0" sz="1200" spc="-20">
                <a:latin typeface="Lucida Sans Unicode"/>
                <a:cs typeface="Lucida Sans Unicode"/>
              </a:rPr>
              <a:t>travail </a:t>
            </a:r>
            <a:r>
              <a:rPr dirty="0" sz="1200" spc="-10">
                <a:latin typeface="Lucida Sans Unicode"/>
                <a:cs typeface="Lucida Sans Unicode"/>
              </a:rPr>
              <a:t>sera de </a:t>
            </a:r>
            <a:r>
              <a:rPr dirty="0" sz="1200" spc="-15">
                <a:latin typeface="Lucida Sans Unicode"/>
                <a:cs typeface="Lucida Sans Unicode"/>
              </a:rPr>
              <a:t>faire </a:t>
            </a:r>
            <a:r>
              <a:rPr dirty="0" sz="1200" spc="-20">
                <a:latin typeface="Lucida Sans Unicode"/>
                <a:cs typeface="Lucida Sans Unicode"/>
              </a:rPr>
              <a:t>des </a:t>
            </a:r>
            <a:r>
              <a:rPr dirty="0" sz="1200" spc="-25">
                <a:latin typeface="Lucida Sans Unicode"/>
                <a:cs typeface="Lucida Sans Unicode"/>
              </a:rPr>
              <a:t>rajouts </a:t>
            </a:r>
            <a:r>
              <a:rPr dirty="0" sz="1200" spc="-30">
                <a:latin typeface="Lucida Sans Unicode"/>
                <a:cs typeface="Lucida Sans Unicode"/>
              </a:rPr>
              <a:t>d'expressions. </a:t>
            </a:r>
            <a:r>
              <a:rPr dirty="0" sz="1200" spc="-40">
                <a:latin typeface="Lucida Sans Unicode"/>
                <a:cs typeface="Lucida Sans Unicode"/>
              </a:rPr>
              <a:t>Ceci </a:t>
            </a:r>
            <a:r>
              <a:rPr dirty="0" sz="1200" spc="-10">
                <a:latin typeface="Lucida Sans Unicode"/>
                <a:cs typeface="Lucida Sans Unicode"/>
              </a:rPr>
              <a:t>pourra </a:t>
            </a:r>
            <a:r>
              <a:rPr dirty="0" sz="1200" spc="-20">
                <a:latin typeface="Lucida Sans Unicode"/>
                <a:cs typeface="Lucida Sans Unicode"/>
              </a:rPr>
              <a:t>se </a:t>
            </a:r>
            <a:r>
              <a:rPr dirty="0" sz="1200" spc="-15">
                <a:latin typeface="Lucida Sans Unicode"/>
                <a:cs typeface="Lucida Sans Unicode"/>
              </a:rPr>
              <a:t>faire après </a:t>
            </a:r>
            <a:r>
              <a:rPr dirty="0" sz="1200" spc="-10">
                <a:latin typeface="Lucida Sans Unicode"/>
                <a:cs typeface="Lucida Sans Unicode"/>
              </a:rPr>
              <a:t>un </a:t>
            </a:r>
            <a:r>
              <a:rPr dirty="0" sz="1200" spc="-25">
                <a:latin typeface="Lucida Sans Unicode"/>
                <a:cs typeface="Lucida Sans Unicode"/>
              </a:rPr>
              <a:t>sondage </a:t>
            </a:r>
            <a:r>
              <a:rPr dirty="0" sz="1200" spc="-15">
                <a:latin typeface="Lucida Sans Unicode"/>
                <a:cs typeface="Lucida Sans Unicode"/>
              </a:rPr>
              <a:t>auprès </a:t>
            </a:r>
            <a:r>
              <a:rPr dirty="0" sz="1200" spc="-10">
                <a:latin typeface="Lucida Sans Unicode"/>
                <a:cs typeface="Lucida Sans Unicode"/>
              </a:rPr>
              <a:t>de </a:t>
            </a:r>
            <a:r>
              <a:rPr dirty="0" sz="1200" spc="-20">
                <a:latin typeface="Lucida Sans Unicode"/>
                <a:cs typeface="Lucida Sans Unicode"/>
              </a:rPr>
              <a:t>lecteurs </a:t>
            </a:r>
            <a:r>
              <a:rPr dirty="0" sz="1200" spc="-1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anonymes.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8276" y="451865"/>
            <a:ext cx="11787505" cy="1034415"/>
            <a:chOff x="498276" y="451865"/>
            <a:chExt cx="11787505" cy="1034415"/>
          </a:xfrm>
        </p:grpSpPr>
        <p:sp>
          <p:nvSpPr>
            <p:cNvPr id="5" name="object 5"/>
            <p:cNvSpPr/>
            <p:nvPr/>
          </p:nvSpPr>
          <p:spPr>
            <a:xfrm>
              <a:off x="498276" y="451865"/>
              <a:ext cx="11787505" cy="1034415"/>
            </a:xfrm>
            <a:custGeom>
              <a:avLst/>
              <a:gdLst/>
              <a:ahLst/>
              <a:cxnLst/>
              <a:rect l="l" t="t" r="r" b="b"/>
              <a:pathLst>
                <a:path w="11787505" h="1034415">
                  <a:moveTo>
                    <a:pt x="11310864" y="1034288"/>
                  </a:moveTo>
                  <a:lnTo>
                    <a:pt x="476482" y="1034288"/>
                  </a:lnTo>
                  <a:lnTo>
                    <a:pt x="429387" y="1031956"/>
                  </a:lnTo>
                  <a:lnTo>
                    <a:pt x="383091" y="1025048"/>
                  </a:lnTo>
                  <a:lnTo>
                    <a:pt x="337904" y="1013692"/>
                  </a:lnTo>
                  <a:lnTo>
                    <a:pt x="294140" y="998018"/>
                  </a:lnTo>
                  <a:lnTo>
                    <a:pt x="252111" y="978155"/>
                  </a:lnTo>
                  <a:lnTo>
                    <a:pt x="212129" y="954233"/>
                  </a:lnTo>
                  <a:lnTo>
                    <a:pt x="174507" y="926382"/>
                  </a:lnTo>
                  <a:lnTo>
                    <a:pt x="139558" y="894730"/>
                  </a:lnTo>
                  <a:lnTo>
                    <a:pt x="107906" y="859780"/>
                  </a:lnTo>
                  <a:lnTo>
                    <a:pt x="80054" y="822158"/>
                  </a:lnTo>
                  <a:lnTo>
                    <a:pt x="56132" y="782177"/>
                  </a:lnTo>
                  <a:lnTo>
                    <a:pt x="36270" y="740148"/>
                  </a:lnTo>
                  <a:lnTo>
                    <a:pt x="20596" y="696384"/>
                  </a:lnTo>
                  <a:lnTo>
                    <a:pt x="9240" y="651197"/>
                  </a:lnTo>
                  <a:lnTo>
                    <a:pt x="2331" y="604900"/>
                  </a:lnTo>
                  <a:lnTo>
                    <a:pt x="0" y="557806"/>
                  </a:lnTo>
                  <a:lnTo>
                    <a:pt x="0" y="476482"/>
                  </a:lnTo>
                  <a:lnTo>
                    <a:pt x="2331" y="429387"/>
                  </a:lnTo>
                  <a:lnTo>
                    <a:pt x="9240" y="383091"/>
                  </a:lnTo>
                  <a:lnTo>
                    <a:pt x="20596" y="337904"/>
                  </a:lnTo>
                  <a:lnTo>
                    <a:pt x="36270" y="294140"/>
                  </a:lnTo>
                  <a:lnTo>
                    <a:pt x="56132" y="252111"/>
                  </a:lnTo>
                  <a:lnTo>
                    <a:pt x="80054" y="212129"/>
                  </a:lnTo>
                  <a:lnTo>
                    <a:pt x="107906" y="174507"/>
                  </a:lnTo>
                  <a:lnTo>
                    <a:pt x="139558" y="139558"/>
                  </a:lnTo>
                  <a:lnTo>
                    <a:pt x="174507" y="107906"/>
                  </a:lnTo>
                  <a:lnTo>
                    <a:pt x="212129" y="80054"/>
                  </a:lnTo>
                  <a:lnTo>
                    <a:pt x="252111" y="56132"/>
                  </a:lnTo>
                  <a:lnTo>
                    <a:pt x="294140" y="36269"/>
                  </a:lnTo>
                  <a:lnTo>
                    <a:pt x="337904" y="20595"/>
                  </a:lnTo>
                  <a:lnTo>
                    <a:pt x="383091" y="9239"/>
                  </a:lnTo>
                  <a:lnTo>
                    <a:pt x="429387" y="2331"/>
                  </a:lnTo>
                  <a:lnTo>
                    <a:pt x="476479" y="0"/>
                  </a:lnTo>
                  <a:lnTo>
                    <a:pt x="11310866" y="0"/>
                  </a:lnTo>
                  <a:lnTo>
                    <a:pt x="11357958" y="2331"/>
                  </a:lnTo>
                  <a:lnTo>
                    <a:pt x="11404254" y="9239"/>
                  </a:lnTo>
                  <a:lnTo>
                    <a:pt x="11449441" y="20595"/>
                  </a:lnTo>
                  <a:lnTo>
                    <a:pt x="11493205" y="36269"/>
                  </a:lnTo>
                  <a:lnTo>
                    <a:pt x="11535234" y="56132"/>
                  </a:lnTo>
                  <a:lnTo>
                    <a:pt x="11575216" y="80054"/>
                  </a:lnTo>
                  <a:lnTo>
                    <a:pt x="11612838" y="107906"/>
                  </a:lnTo>
                  <a:lnTo>
                    <a:pt x="11647787" y="139558"/>
                  </a:lnTo>
                  <a:lnTo>
                    <a:pt x="11679439" y="174507"/>
                  </a:lnTo>
                  <a:lnTo>
                    <a:pt x="11707291" y="212129"/>
                  </a:lnTo>
                  <a:lnTo>
                    <a:pt x="11731213" y="252111"/>
                  </a:lnTo>
                  <a:lnTo>
                    <a:pt x="11751075" y="294140"/>
                  </a:lnTo>
                  <a:lnTo>
                    <a:pt x="11766750" y="337904"/>
                  </a:lnTo>
                  <a:lnTo>
                    <a:pt x="11778106" y="383091"/>
                  </a:lnTo>
                  <a:lnTo>
                    <a:pt x="11785014" y="429387"/>
                  </a:lnTo>
                  <a:lnTo>
                    <a:pt x="11787346" y="476482"/>
                  </a:lnTo>
                  <a:lnTo>
                    <a:pt x="11787346" y="557806"/>
                  </a:lnTo>
                  <a:lnTo>
                    <a:pt x="11785014" y="604900"/>
                  </a:lnTo>
                  <a:lnTo>
                    <a:pt x="11778106" y="651197"/>
                  </a:lnTo>
                  <a:lnTo>
                    <a:pt x="11766750" y="696384"/>
                  </a:lnTo>
                  <a:lnTo>
                    <a:pt x="11751075" y="740148"/>
                  </a:lnTo>
                  <a:lnTo>
                    <a:pt x="11731213" y="782177"/>
                  </a:lnTo>
                  <a:lnTo>
                    <a:pt x="11707291" y="822158"/>
                  </a:lnTo>
                  <a:lnTo>
                    <a:pt x="11679439" y="859780"/>
                  </a:lnTo>
                  <a:lnTo>
                    <a:pt x="11647787" y="894730"/>
                  </a:lnTo>
                  <a:lnTo>
                    <a:pt x="11612838" y="926382"/>
                  </a:lnTo>
                  <a:lnTo>
                    <a:pt x="11575216" y="954233"/>
                  </a:lnTo>
                  <a:lnTo>
                    <a:pt x="11535234" y="978155"/>
                  </a:lnTo>
                  <a:lnTo>
                    <a:pt x="11493205" y="998018"/>
                  </a:lnTo>
                  <a:lnTo>
                    <a:pt x="11449441" y="1013692"/>
                  </a:lnTo>
                  <a:lnTo>
                    <a:pt x="11404254" y="1025048"/>
                  </a:lnTo>
                  <a:lnTo>
                    <a:pt x="11357958" y="1031956"/>
                  </a:lnTo>
                  <a:lnTo>
                    <a:pt x="11310864" y="1034288"/>
                  </a:lnTo>
                  <a:close/>
                </a:path>
              </a:pathLst>
            </a:custGeom>
            <a:solidFill>
              <a:srgbClr val="CCD1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6624" y="739329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29" h="405765">
                  <a:moveTo>
                    <a:pt x="2146678" y="405248"/>
                  </a:moveTo>
                  <a:lnTo>
                    <a:pt x="48952" y="405248"/>
                  </a:lnTo>
                  <a:lnTo>
                    <a:pt x="33494" y="392573"/>
                  </a:lnTo>
                  <a:lnTo>
                    <a:pt x="19213" y="375156"/>
                  </a:lnTo>
                  <a:lnTo>
                    <a:pt x="8704" y="355473"/>
                  </a:lnTo>
                  <a:lnTo>
                    <a:pt x="2217" y="334125"/>
                  </a:lnTo>
                  <a:lnTo>
                    <a:pt x="0" y="311711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3"/>
                  </a:lnTo>
                  <a:lnTo>
                    <a:pt x="70593" y="8704"/>
                  </a:lnTo>
                  <a:lnTo>
                    <a:pt x="114350" y="0"/>
                  </a:lnTo>
                  <a:lnTo>
                    <a:pt x="2081280" y="0"/>
                  </a:lnTo>
                  <a:lnTo>
                    <a:pt x="2125037" y="8704"/>
                  </a:lnTo>
                  <a:lnTo>
                    <a:pt x="2162136" y="33493"/>
                  </a:lnTo>
                  <a:lnTo>
                    <a:pt x="2186926" y="70593"/>
                  </a:lnTo>
                  <a:lnTo>
                    <a:pt x="2195630" y="114355"/>
                  </a:lnTo>
                  <a:lnTo>
                    <a:pt x="2195630" y="311711"/>
                  </a:lnTo>
                  <a:lnTo>
                    <a:pt x="2186926" y="355473"/>
                  </a:lnTo>
                  <a:lnTo>
                    <a:pt x="2162136" y="392573"/>
                  </a:lnTo>
                  <a:lnTo>
                    <a:pt x="2146678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858357" y="840222"/>
            <a:ext cx="67246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45504" y="731876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7"/>
                </a:moveTo>
                <a:lnTo>
                  <a:pt x="48951" y="405247"/>
                </a:lnTo>
                <a:lnTo>
                  <a:pt x="33494" y="392574"/>
                </a:lnTo>
                <a:lnTo>
                  <a:pt x="19213" y="375157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2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4"/>
                </a:lnTo>
                <a:lnTo>
                  <a:pt x="70593" y="8704"/>
                </a:lnTo>
                <a:lnTo>
                  <a:pt x="114355" y="0"/>
                </a:lnTo>
                <a:lnTo>
                  <a:pt x="2081274" y="0"/>
                </a:lnTo>
                <a:lnTo>
                  <a:pt x="2103688" y="2217"/>
                </a:lnTo>
                <a:lnTo>
                  <a:pt x="2144719" y="19213"/>
                </a:lnTo>
                <a:lnTo>
                  <a:pt x="2176417" y="50911"/>
                </a:lnTo>
                <a:lnTo>
                  <a:pt x="2193413" y="91941"/>
                </a:lnTo>
                <a:lnTo>
                  <a:pt x="2195630" y="114355"/>
                </a:lnTo>
                <a:lnTo>
                  <a:pt x="2195630" y="311712"/>
                </a:lnTo>
                <a:lnTo>
                  <a:pt x="2186926" y="355474"/>
                </a:lnTo>
                <a:lnTo>
                  <a:pt x="2162137" y="392574"/>
                </a:lnTo>
                <a:lnTo>
                  <a:pt x="2146679" y="405247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74391" y="832769"/>
            <a:ext cx="5384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-60">
                <a:latin typeface="Lucida Sans Unicode"/>
                <a:cs typeface="Lucida Sans Unicode"/>
              </a:rPr>
              <a:t>X</a:t>
            </a: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15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18232" y="755975"/>
            <a:ext cx="2229485" cy="1277620"/>
            <a:chOff x="7118232" y="755975"/>
            <a:chExt cx="2229485" cy="1277620"/>
          </a:xfrm>
        </p:grpSpPr>
        <p:sp>
          <p:nvSpPr>
            <p:cNvPr id="11" name="object 11"/>
            <p:cNvSpPr/>
            <p:nvPr/>
          </p:nvSpPr>
          <p:spPr>
            <a:xfrm>
              <a:off x="7118232" y="755975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29" h="405765">
                  <a:moveTo>
                    <a:pt x="2146679" y="405248"/>
                  </a:moveTo>
                  <a:lnTo>
                    <a:pt x="48951" y="405248"/>
                  </a:lnTo>
                  <a:lnTo>
                    <a:pt x="33493" y="392574"/>
                  </a:lnTo>
                  <a:lnTo>
                    <a:pt x="19213" y="375156"/>
                  </a:lnTo>
                  <a:lnTo>
                    <a:pt x="8704" y="355474"/>
                  </a:lnTo>
                  <a:lnTo>
                    <a:pt x="2217" y="334126"/>
                  </a:lnTo>
                  <a:lnTo>
                    <a:pt x="0" y="311712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3"/>
                  </a:lnTo>
                  <a:lnTo>
                    <a:pt x="70593" y="8704"/>
                  </a:lnTo>
                  <a:lnTo>
                    <a:pt x="114354" y="0"/>
                  </a:lnTo>
                  <a:lnTo>
                    <a:pt x="2081276" y="0"/>
                  </a:lnTo>
                  <a:lnTo>
                    <a:pt x="2125037" y="8704"/>
                  </a:lnTo>
                  <a:lnTo>
                    <a:pt x="2162136" y="33493"/>
                  </a:lnTo>
                  <a:lnTo>
                    <a:pt x="2186926" y="70593"/>
                  </a:lnTo>
                  <a:lnTo>
                    <a:pt x="2195630" y="114355"/>
                  </a:lnTo>
                  <a:lnTo>
                    <a:pt x="2195630" y="311712"/>
                  </a:lnTo>
                  <a:lnTo>
                    <a:pt x="2186926" y="355474"/>
                  </a:lnTo>
                  <a:lnTo>
                    <a:pt x="2162136" y="392574"/>
                  </a:lnTo>
                  <a:lnTo>
                    <a:pt x="2146679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7118232" y="1685736"/>
              <a:ext cx="2229485" cy="347980"/>
            </a:xfrm>
            <a:custGeom>
              <a:avLst/>
              <a:gdLst/>
              <a:ahLst/>
              <a:cxnLst/>
              <a:rect l="l" t="t" r="r" b="b"/>
              <a:pathLst>
                <a:path w="2229485" h="347980">
                  <a:moveTo>
                    <a:pt x="2133237" y="347355"/>
                  </a:moveTo>
                  <a:lnTo>
                    <a:pt x="95812" y="347355"/>
                  </a:lnTo>
                  <a:lnTo>
                    <a:pt x="91941" y="346972"/>
                  </a:lnTo>
                  <a:lnTo>
                    <a:pt x="50910" y="329977"/>
                  </a:lnTo>
                  <a:lnTo>
                    <a:pt x="19213" y="298279"/>
                  </a:lnTo>
                  <a:lnTo>
                    <a:pt x="2217" y="257248"/>
                  </a:lnTo>
                  <a:lnTo>
                    <a:pt x="0" y="234834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3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114694" y="0"/>
                  </a:lnTo>
                  <a:lnTo>
                    <a:pt x="2137108" y="2217"/>
                  </a:lnTo>
                  <a:lnTo>
                    <a:pt x="2178139" y="19213"/>
                  </a:lnTo>
                  <a:lnTo>
                    <a:pt x="2209837" y="50911"/>
                  </a:lnTo>
                  <a:lnTo>
                    <a:pt x="2226832" y="91941"/>
                  </a:lnTo>
                  <a:lnTo>
                    <a:pt x="2229050" y="114355"/>
                  </a:lnTo>
                  <a:lnTo>
                    <a:pt x="2229050" y="234834"/>
                  </a:lnTo>
                  <a:lnTo>
                    <a:pt x="2220345" y="278596"/>
                  </a:lnTo>
                  <a:lnTo>
                    <a:pt x="2195556" y="315696"/>
                  </a:lnTo>
                  <a:lnTo>
                    <a:pt x="2158456" y="340485"/>
                  </a:lnTo>
                  <a:lnTo>
                    <a:pt x="2133237" y="347355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7118232" y="1165397"/>
              <a:ext cx="2229485" cy="520700"/>
            </a:xfrm>
            <a:custGeom>
              <a:avLst/>
              <a:gdLst/>
              <a:ahLst/>
              <a:cxnLst/>
              <a:rect l="l" t="t" r="r" b="b"/>
              <a:pathLst>
                <a:path w="2229484" h="520700">
                  <a:moveTo>
                    <a:pt x="2114694" y="520338"/>
                  </a:moveTo>
                  <a:lnTo>
                    <a:pt x="114355" y="520338"/>
                  </a:lnTo>
                  <a:lnTo>
                    <a:pt x="91941" y="518120"/>
                  </a:lnTo>
                  <a:lnTo>
                    <a:pt x="50910" y="501125"/>
                  </a:lnTo>
                  <a:lnTo>
                    <a:pt x="19213" y="469427"/>
                  </a:lnTo>
                  <a:lnTo>
                    <a:pt x="2217" y="428396"/>
                  </a:lnTo>
                  <a:lnTo>
                    <a:pt x="0" y="405982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4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114694" y="0"/>
                  </a:lnTo>
                  <a:lnTo>
                    <a:pt x="2158456" y="8704"/>
                  </a:lnTo>
                  <a:lnTo>
                    <a:pt x="2195556" y="33494"/>
                  </a:lnTo>
                  <a:lnTo>
                    <a:pt x="2220345" y="70593"/>
                  </a:lnTo>
                  <a:lnTo>
                    <a:pt x="2229049" y="114355"/>
                  </a:lnTo>
                  <a:lnTo>
                    <a:pt x="2229049" y="405982"/>
                  </a:lnTo>
                  <a:lnTo>
                    <a:pt x="2220345" y="449744"/>
                  </a:lnTo>
                  <a:lnTo>
                    <a:pt x="2195556" y="486844"/>
                  </a:lnTo>
                  <a:lnTo>
                    <a:pt x="2158456" y="511633"/>
                  </a:lnTo>
                  <a:lnTo>
                    <a:pt x="2114694" y="520338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14230" y="856868"/>
            <a:ext cx="2037080" cy="11010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78105">
              <a:lnSpc>
                <a:spcPct val="100000"/>
              </a:lnSpc>
              <a:spcBef>
                <a:spcPts val="105"/>
              </a:spcBef>
            </a:pPr>
            <a:r>
              <a:rPr dirty="0" sz="1200" spc="-20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0">
                <a:latin typeface="Lucida Sans Unicode"/>
                <a:cs typeface="Lucida Sans Unicode"/>
              </a:rPr>
              <a:t>h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  <a:p>
            <a:pPr marL="675640" marR="5080" indent="-663575">
              <a:lnSpc>
                <a:spcPct val="114599"/>
              </a:lnSpc>
              <a:spcBef>
                <a:spcPts val="1125"/>
              </a:spcBef>
            </a:pPr>
            <a:r>
              <a:rPr dirty="0" sz="1200" spc="5">
                <a:latin typeface="Lucida Sans Unicode"/>
                <a:cs typeface="Lucida Sans Unicode"/>
              </a:rPr>
              <a:t>G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ss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 spc="-10">
                <a:latin typeface="Lucida Sans Unicode"/>
                <a:cs typeface="Lucida Sans Unicode"/>
              </a:rPr>
              <a:t>'</a:t>
            </a:r>
            <a:r>
              <a:rPr dirty="0" sz="1200" spc="-70">
                <a:latin typeface="Lucida Sans Unicode"/>
                <a:cs typeface="Lucida Sans Unicode"/>
              </a:rPr>
              <a:t>A</a:t>
            </a:r>
            <a:r>
              <a:rPr dirty="0" sz="1200" spc="-80" i="1">
                <a:latin typeface="Trebuchet MS"/>
                <a:cs typeface="Trebuchet MS"/>
              </a:rPr>
              <a:t>ll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25" i="1">
                <a:latin typeface="Trebuchet MS"/>
                <a:cs typeface="Trebuchet MS"/>
              </a:rPr>
              <a:t>h</a:t>
            </a:r>
            <a:r>
              <a:rPr dirty="0" sz="1200" spc="-50" i="1">
                <a:latin typeface="Trebuchet MS"/>
                <a:cs typeface="Trebuchet MS"/>
              </a:rPr>
              <a:t> </a:t>
            </a:r>
            <a:r>
              <a:rPr dirty="0" sz="1200" spc="35" i="1">
                <a:latin typeface="Trebuchet MS"/>
                <a:cs typeface="Trebuchet MS"/>
              </a:rPr>
              <a:t>n</a:t>
            </a:r>
            <a:r>
              <a:rPr dirty="0" sz="1200" spc="70" i="1">
                <a:latin typeface="Trebuchet MS"/>
                <a:cs typeface="Trebuchet MS"/>
              </a:rPr>
              <a:t>'</a:t>
            </a:r>
            <a:r>
              <a:rPr dirty="0" sz="1200" spc="-55" i="1">
                <a:latin typeface="Trebuchet MS"/>
                <a:cs typeface="Trebuchet MS"/>
              </a:rPr>
              <a:t>e</a:t>
            </a:r>
            <a:r>
              <a:rPr dirty="0" sz="1200" spc="25" i="1">
                <a:latin typeface="Trebuchet MS"/>
                <a:cs typeface="Trebuchet MS"/>
              </a:rPr>
              <a:t>s</a:t>
            </a:r>
            <a:r>
              <a:rPr dirty="0" sz="1200" spc="-95" i="1">
                <a:latin typeface="Trebuchet MS"/>
                <a:cs typeface="Trebuchet MS"/>
              </a:rPr>
              <a:t>t  </a:t>
            </a:r>
            <a:r>
              <a:rPr dirty="0" sz="1200" spc="30" i="1">
                <a:latin typeface="Trebuchet MS"/>
                <a:cs typeface="Trebuchet MS"/>
              </a:rPr>
              <a:t>pas</a:t>
            </a:r>
            <a:r>
              <a:rPr dirty="0" sz="1200" spc="-55" i="1">
                <a:latin typeface="Trebuchet MS"/>
                <a:cs typeface="Trebuchet MS"/>
              </a:rPr>
              <a:t> </a:t>
            </a:r>
            <a:r>
              <a:rPr dirty="0" sz="1200" spc="-25" i="1">
                <a:latin typeface="Trebuchet MS"/>
                <a:cs typeface="Trebuchet MS"/>
              </a:rPr>
              <a:t>obligé</a:t>
            </a:r>
            <a:endParaRPr sz="1200">
              <a:latin typeface="Trebuchet MS"/>
              <a:cs typeface="Trebuchet MS"/>
            </a:endParaRPr>
          </a:p>
          <a:p>
            <a:pPr algn="r" marR="139700">
              <a:lnSpc>
                <a:spcPct val="100000"/>
              </a:lnSpc>
              <a:spcBef>
                <a:spcPts val="1155"/>
              </a:spcBef>
            </a:pPr>
            <a:r>
              <a:rPr dirty="0" sz="1200" spc="-15">
                <a:latin typeface="Lucida Sans Unicode"/>
                <a:cs typeface="Lucida Sans Unicode"/>
              </a:rPr>
              <a:t>Répertoire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proverbes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409190" y="755975"/>
            <a:ext cx="5168265" cy="1381760"/>
            <a:chOff x="6409190" y="755975"/>
            <a:chExt cx="5168265" cy="1381760"/>
          </a:xfrm>
        </p:grpSpPr>
        <p:sp>
          <p:nvSpPr>
            <p:cNvPr id="16" name="object 16"/>
            <p:cNvSpPr/>
            <p:nvPr/>
          </p:nvSpPr>
          <p:spPr>
            <a:xfrm>
              <a:off x="6451301" y="1335736"/>
              <a:ext cx="676910" cy="755650"/>
            </a:xfrm>
            <a:custGeom>
              <a:avLst/>
              <a:gdLst/>
              <a:ahLst/>
              <a:cxnLst/>
              <a:rect l="l" t="t" r="r" b="b"/>
              <a:pathLst>
                <a:path w="676909" h="755650">
                  <a:moveTo>
                    <a:pt x="171902" y="755234"/>
                  </a:moveTo>
                  <a:lnTo>
                    <a:pt x="0" y="515266"/>
                  </a:lnTo>
                  <a:lnTo>
                    <a:pt x="2125" y="512108"/>
                  </a:lnTo>
                  <a:lnTo>
                    <a:pt x="13407" y="494912"/>
                  </a:lnTo>
                  <a:lnTo>
                    <a:pt x="47696" y="438255"/>
                  </a:lnTo>
                  <a:lnTo>
                    <a:pt x="69216" y="399507"/>
                  </a:lnTo>
                  <a:lnTo>
                    <a:pt x="92663" y="354290"/>
                  </a:lnTo>
                  <a:lnTo>
                    <a:pt x="117293" y="302958"/>
                  </a:lnTo>
                  <a:lnTo>
                    <a:pt x="142362" y="245871"/>
                  </a:lnTo>
                  <a:lnTo>
                    <a:pt x="167127" y="183385"/>
                  </a:lnTo>
                  <a:lnTo>
                    <a:pt x="190846" y="115856"/>
                  </a:lnTo>
                  <a:lnTo>
                    <a:pt x="191406" y="114152"/>
                  </a:lnTo>
                  <a:lnTo>
                    <a:pt x="240051" y="79305"/>
                  </a:lnTo>
                  <a:lnTo>
                    <a:pt x="266225" y="115465"/>
                  </a:lnTo>
                  <a:lnTo>
                    <a:pt x="266485" y="116177"/>
                  </a:lnTo>
                  <a:lnTo>
                    <a:pt x="268308" y="133779"/>
                  </a:lnTo>
                  <a:lnTo>
                    <a:pt x="267025" y="161863"/>
                  </a:lnTo>
                  <a:lnTo>
                    <a:pt x="263778" y="194124"/>
                  </a:lnTo>
                  <a:lnTo>
                    <a:pt x="259709" y="224253"/>
                  </a:lnTo>
                  <a:lnTo>
                    <a:pt x="259360" y="226540"/>
                  </a:lnTo>
                  <a:lnTo>
                    <a:pt x="250059" y="233203"/>
                  </a:lnTo>
                  <a:lnTo>
                    <a:pt x="266851" y="256644"/>
                  </a:lnTo>
                  <a:lnTo>
                    <a:pt x="625117" y="0"/>
                  </a:lnTo>
                  <a:lnTo>
                    <a:pt x="676400" y="74641"/>
                  </a:lnTo>
                  <a:lnTo>
                    <a:pt x="385090" y="283322"/>
                  </a:lnTo>
                  <a:lnTo>
                    <a:pt x="401874" y="306752"/>
                  </a:lnTo>
                  <a:lnTo>
                    <a:pt x="531380" y="213980"/>
                  </a:lnTo>
                  <a:lnTo>
                    <a:pt x="569330" y="266956"/>
                  </a:lnTo>
                  <a:lnTo>
                    <a:pt x="572105" y="275088"/>
                  </a:lnTo>
                  <a:lnTo>
                    <a:pt x="571894" y="285658"/>
                  </a:lnTo>
                  <a:lnTo>
                    <a:pt x="568834" y="295993"/>
                  </a:lnTo>
                  <a:lnTo>
                    <a:pt x="563060" y="303416"/>
                  </a:lnTo>
                  <a:lnTo>
                    <a:pt x="454961" y="380853"/>
                  </a:lnTo>
                  <a:lnTo>
                    <a:pt x="471749" y="404288"/>
                  </a:lnTo>
                  <a:lnTo>
                    <a:pt x="568119" y="335252"/>
                  </a:lnTo>
                  <a:lnTo>
                    <a:pt x="605705" y="387721"/>
                  </a:lnTo>
                  <a:lnTo>
                    <a:pt x="609485" y="395229"/>
                  </a:lnTo>
                  <a:lnTo>
                    <a:pt x="611019" y="404547"/>
                  </a:lnTo>
                  <a:lnTo>
                    <a:pt x="608772" y="414255"/>
                  </a:lnTo>
                  <a:lnTo>
                    <a:pt x="601209" y="422932"/>
                  </a:lnTo>
                  <a:lnTo>
                    <a:pt x="491907" y="501231"/>
                  </a:lnTo>
                  <a:lnTo>
                    <a:pt x="508695" y="524667"/>
                  </a:lnTo>
                  <a:lnTo>
                    <a:pt x="606267" y="454771"/>
                  </a:lnTo>
                  <a:lnTo>
                    <a:pt x="609458" y="459225"/>
                  </a:lnTo>
                  <a:lnTo>
                    <a:pt x="617010" y="485366"/>
                  </a:lnTo>
                  <a:lnTo>
                    <a:pt x="604878" y="554646"/>
                  </a:lnTo>
                  <a:lnTo>
                    <a:pt x="463328" y="667016"/>
                  </a:lnTo>
                  <a:lnTo>
                    <a:pt x="433071" y="674716"/>
                  </a:lnTo>
                  <a:lnTo>
                    <a:pt x="386561" y="686946"/>
                  </a:lnTo>
                  <a:lnTo>
                    <a:pt x="330193" y="702441"/>
                  </a:lnTo>
                  <a:lnTo>
                    <a:pt x="271374" y="719685"/>
                  </a:lnTo>
                  <a:lnTo>
                    <a:pt x="217510" y="737161"/>
                  </a:lnTo>
                  <a:lnTo>
                    <a:pt x="176010" y="753352"/>
                  </a:lnTo>
                  <a:lnTo>
                    <a:pt x="171902" y="7552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6409190" y="1303953"/>
              <a:ext cx="752475" cy="833755"/>
            </a:xfrm>
            <a:custGeom>
              <a:avLst/>
              <a:gdLst/>
              <a:ahLst/>
              <a:cxnLst/>
              <a:rect l="l" t="t" r="r" b="b"/>
              <a:pathLst>
                <a:path w="752475" h="833755">
                  <a:moveTo>
                    <a:pt x="364106" y="255655"/>
                  </a:moveTo>
                  <a:lnTo>
                    <a:pt x="340940" y="223315"/>
                  </a:lnTo>
                  <a:lnTo>
                    <a:pt x="640677" y="8597"/>
                  </a:lnTo>
                  <a:lnTo>
                    <a:pt x="654818" y="1718"/>
                  </a:lnTo>
                  <a:lnTo>
                    <a:pt x="670261" y="0"/>
                  </a:lnTo>
                  <a:lnTo>
                    <a:pt x="685304" y="4508"/>
                  </a:lnTo>
                  <a:lnTo>
                    <a:pt x="698243" y="16309"/>
                  </a:lnTo>
                  <a:lnTo>
                    <a:pt x="744224" y="80497"/>
                  </a:lnTo>
                  <a:lnTo>
                    <a:pt x="751548" y="95757"/>
                  </a:lnTo>
                  <a:lnTo>
                    <a:pt x="752188" y="110967"/>
                  </a:lnTo>
                  <a:lnTo>
                    <a:pt x="746319" y="125177"/>
                  </a:lnTo>
                  <a:lnTo>
                    <a:pt x="735220" y="136326"/>
                  </a:lnTo>
                  <a:lnTo>
                    <a:pt x="665856" y="39496"/>
                  </a:lnTo>
                  <a:lnTo>
                    <a:pt x="364106" y="255655"/>
                  </a:lnTo>
                  <a:close/>
                </a:path>
                <a:path w="752475" h="833755">
                  <a:moveTo>
                    <a:pt x="442715" y="346194"/>
                  </a:moveTo>
                  <a:lnTo>
                    <a:pt x="419540" y="313844"/>
                  </a:lnTo>
                  <a:lnTo>
                    <a:pt x="710932" y="105104"/>
                  </a:lnTo>
                  <a:lnTo>
                    <a:pt x="665856" y="39496"/>
                  </a:lnTo>
                  <a:lnTo>
                    <a:pt x="735220" y="136326"/>
                  </a:lnTo>
                  <a:lnTo>
                    <a:pt x="734113" y="137438"/>
                  </a:lnTo>
                  <a:lnTo>
                    <a:pt x="604594" y="230220"/>
                  </a:lnTo>
                  <a:lnTo>
                    <a:pt x="639355" y="278743"/>
                  </a:lnTo>
                  <a:lnTo>
                    <a:pt x="646556" y="294394"/>
                  </a:lnTo>
                  <a:lnTo>
                    <a:pt x="648608" y="312421"/>
                  </a:lnTo>
                  <a:lnTo>
                    <a:pt x="645861" y="330867"/>
                  </a:lnTo>
                  <a:lnTo>
                    <a:pt x="639090" y="346769"/>
                  </a:lnTo>
                  <a:lnTo>
                    <a:pt x="572221" y="253422"/>
                  </a:lnTo>
                  <a:lnTo>
                    <a:pt x="442715" y="346194"/>
                  </a:lnTo>
                  <a:close/>
                </a:path>
                <a:path w="752475" h="833755">
                  <a:moveTo>
                    <a:pt x="512589" y="443733"/>
                  </a:moveTo>
                  <a:lnTo>
                    <a:pt x="489420" y="411390"/>
                  </a:lnTo>
                  <a:lnTo>
                    <a:pt x="601978" y="330759"/>
                  </a:lnTo>
                  <a:lnTo>
                    <a:pt x="606224" y="324999"/>
                  </a:lnTo>
                  <a:lnTo>
                    <a:pt x="608589" y="316673"/>
                  </a:lnTo>
                  <a:lnTo>
                    <a:pt x="608900" y="308186"/>
                  </a:lnTo>
                  <a:lnTo>
                    <a:pt x="606981" y="301946"/>
                  </a:lnTo>
                  <a:lnTo>
                    <a:pt x="639090" y="346769"/>
                  </a:lnTo>
                  <a:lnTo>
                    <a:pt x="638664" y="347769"/>
                  </a:lnTo>
                  <a:lnTo>
                    <a:pt x="675728" y="399509"/>
                  </a:lnTo>
                  <a:lnTo>
                    <a:pt x="683886" y="415360"/>
                  </a:lnTo>
                  <a:lnTo>
                    <a:pt x="687238" y="432998"/>
                  </a:lnTo>
                  <a:lnTo>
                    <a:pt x="685238" y="451017"/>
                  </a:lnTo>
                  <a:lnTo>
                    <a:pt x="677339" y="468010"/>
                  </a:lnTo>
                  <a:lnTo>
                    <a:pt x="679487" y="471009"/>
                  </a:lnTo>
                  <a:lnTo>
                    <a:pt x="680873" y="475086"/>
                  </a:lnTo>
                  <a:lnTo>
                    <a:pt x="608959" y="374697"/>
                  </a:lnTo>
                  <a:lnTo>
                    <a:pt x="512589" y="443733"/>
                  </a:lnTo>
                  <a:close/>
                </a:path>
                <a:path w="752475" h="833755">
                  <a:moveTo>
                    <a:pt x="549529" y="564117"/>
                  </a:moveTo>
                  <a:lnTo>
                    <a:pt x="526359" y="531772"/>
                  </a:lnTo>
                  <a:lnTo>
                    <a:pt x="640123" y="450277"/>
                  </a:lnTo>
                  <a:lnTo>
                    <a:pt x="646355" y="442856"/>
                  </a:lnTo>
                  <a:lnTo>
                    <a:pt x="647661" y="434887"/>
                  </a:lnTo>
                  <a:lnTo>
                    <a:pt x="646006" y="427723"/>
                  </a:lnTo>
                  <a:lnTo>
                    <a:pt x="643355" y="422712"/>
                  </a:lnTo>
                  <a:lnTo>
                    <a:pt x="680873" y="475086"/>
                  </a:lnTo>
                  <a:lnTo>
                    <a:pt x="692583" y="509541"/>
                  </a:lnTo>
                  <a:lnTo>
                    <a:pt x="690905" y="555359"/>
                  </a:lnTo>
                  <a:lnTo>
                    <a:pt x="647106" y="494217"/>
                  </a:lnTo>
                  <a:lnTo>
                    <a:pt x="549529" y="564117"/>
                  </a:lnTo>
                  <a:close/>
                </a:path>
                <a:path w="752475" h="833755">
                  <a:moveTo>
                    <a:pt x="239620" y="813329"/>
                  </a:moveTo>
                  <a:lnTo>
                    <a:pt x="215852" y="780149"/>
                  </a:lnTo>
                  <a:lnTo>
                    <a:pt x="257676" y="763815"/>
                  </a:lnTo>
                  <a:lnTo>
                    <a:pt x="311791" y="746241"/>
                  </a:lnTo>
                  <a:lnTo>
                    <a:pt x="370793" y="728936"/>
                  </a:lnTo>
                  <a:lnTo>
                    <a:pt x="427281" y="713407"/>
                  </a:lnTo>
                  <a:lnTo>
                    <a:pt x="473854" y="701163"/>
                  </a:lnTo>
                  <a:lnTo>
                    <a:pt x="503111" y="693712"/>
                  </a:lnTo>
                  <a:lnTo>
                    <a:pt x="627726" y="604437"/>
                  </a:lnTo>
                  <a:lnTo>
                    <a:pt x="642438" y="583538"/>
                  </a:lnTo>
                  <a:lnTo>
                    <a:pt x="651748" y="551555"/>
                  </a:lnTo>
                  <a:lnTo>
                    <a:pt x="653887" y="518464"/>
                  </a:lnTo>
                  <a:lnTo>
                    <a:pt x="647106" y="494217"/>
                  </a:lnTo>
                  <a:lnTo>
                    <a:pt x="690905" y="555359"/>
                  </a:lnTo>
                  <a:lnTo>
                    <a:pt x="676225" y="604356"/>
                  </a:lnTo>
                  <a:lnTo>
                    <a:pt x="650902" y="636789"/>
                  </a:lnTo>
                  <a:lnTo>
                    <a:pt x="516345" y="731454"/>
                  </a:lnTo>
                  <a:lnTo>
                    <a:pt x="461705" y="745457"/>
                  </a:lnTo>
                  <a:lnTo>
                    <a:pt x="401487" y="761717"/>
                  </a:lnTo>
                  <a:lnTo>
                    <a:pt x="341518" y="778873"/>
                  </a:lnTo>
                  <a:lnTo>
                    <a:pt x="287626" y="795564"/>
                  </a:lnTo>
                  <a:lnTo>
                    <a:pt x="245638" y="810430"/>
                  </a:lnTo>
                  <a:lnTo>
                    <a:pt x="239620" y="813329"/>
                  </a:lnTo>
                  <a:close/>
                </a:path>
                <a:path w="752475" h="833755">
                  <a:moveTo>
                    <a:pt x="0" y="547087"/>
                  </a:moveTo>
                  <a:lnTo>
                    <a:pt x="24209" y="511703"/>
                  </a:lnTo>
                  <a:lnTo>
                    <a:pt x="63899" y="445732"/>
                  </a:lnTo>
                  <a:lnTo>
                    <a:pt x="89570" y="398587"/>
                  </a:lnTo>
                  <a:lnTo>
                    <a:pt x="117483" y="342874"/>
                  </a:lnTo>
                  <a:lnTo>
                    <a:pt x="146405" y="279243"/>
                  </a:lnTo>
                  <a:lnTo>
                    <a:pt x="175105" y="208347"/>
                  </a:lnTo>
                  <a:lnTo>
                    <a:pt x="202350" y="130840"/>
                  </a:lnTo>
                  <a:lnTo>
                    <a:pt x="204377" y="124600"/>
                  </a:lnTo>
                  <a:lnTo>
                    <a:pt x="257955" y="86314"/>
                  </a:lnTo>
                  <a:lnTo>
                    <a:pt x="265364" y="81731"/>
                  </a:lnTo>
                  <a:lnTo>
                    <a:pt x="273440" y="78419"/>
                  </a:lnTo>
                  <a:lnTo>
                    <a:pt x="281266" y="76959"/>
                  </a:lnTo>
                  <a:lnTo>
                    <a:pt x="288886" y="77341"/>
                  </a:lnTo>
                  <a:lnTo>
                    <a:pt x="336836" y="128363"/>
                  </a:lnTo>
                  <a:lnTo>
                    <a:pt x="344344" y="161342"/>
                  </a:lnTo>
                  <a:lnTo>
                    <a:pt x="343992" y="188756"/>
                  </a:lnTo>
                  <a:lnTo>
                    <a:pt x="342603" y="204480"/>
                  </a:lnTo>
                  <a:lnTo>
                    <a:pt x="303454" y="149829"/>
                  </a:lnTo>
                  <a:lnTo>
                    <a:pt x="280923" y="118701"/>
                  </a:lnTo>
                  <a:lnTo>
                    <a:pt x="238170" y="149327"/>
                  </a:lnTo>
                  <a:lnTo>
                    <a:pt x="214467" y="216843"/>
                  </a:lnTo>
                  <a:lnTo>
                    <a:pt x="189731" y="279318"/>
                  </a:lnTo>
                  <a:lnTo>
                    <a:pt x="164689" y="336411"/>
                  </a:lnTo>
                  <a:lnTo>
                    <a:pt x="140071" y="387784"/>
                  </a:lnTo>
                  <a:lnTo>
                    <a:pt x="116603" y="433096"/>
                  </a:lnTo>
                  <a:lnTo>
                    <a:pt x="95013" y="472007"/>
                  </a:lnTo>
                  <a:lnTo>
                    <a:pt x="60377" y="529266"/>
                  </a:lnTo>
                  <a:lnTo>
                    <a:pt x="48787" y="546933"/>
                  </a:lnTo>
                  <a:lnTo>
                    <a:pt x="239620" y="813329"/>
                  </a:lnTo>
                  <a:lnTo>
                    <a:pt x="221381" y="822111"/>
                  </a:lnTo>
                  <a:lnTo>
                    <a:pt x="205278" y="833647"/>
                  </a:lnTo>
                  <a:lnTo>
                    <a:pt x="0" y="547087"/>
                  </a:lnTo>
                  <a:close/>
                </a:path>
                <a:path w="752475" h="833755">
                  <a:moveTo>
                    <a:pt x="307703" y="296059"/>
                  </a:moveTo>
                  <a:lnTo>
                    <a:pt x="284530" y="263710"/>
                  </a:lnTo>
                  <a:lnTo>
                    <a:pt x="296422" y="255191"/>
                  </a:lnTo>
                  <a:lnTo>
                    <a:pt x="300884" y="221721"/>
                  </a:lnTo>
                  <a:lnTo>
                    <a:pt x="303915" y="190090"/>
                  </a:lnTo>
                  <a:lnTo>
                    <a:pt x="304958" y="164669"/>
                  </a:lnTo>
                  <a:lnTo>
                    <a:pt x="303454" y="149829"/>
                  </a:lnTo>
                  <a:lnTo>
                    <a:pt x="342603" y="204480"/>
                  </a:lnTo>
                  <a:lnTo>
                    <a:pt x="340940" y="223315"/>
                  </a:lnTo>
                  <a:lnTo>
                    <a:pt x="364106" y="255655"/>
                  </a:lnTo>
                  <a:lnTo>
                    <a:pt x="307703" y="2960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0187928" y="755975"/>
              <a:ext cx="1390015" cy="405765"/>
            </a:xfrm>
            <a:custGeom>
              <a:avLst/>
              <a:gdLst/>
              <a:ahLst/>
              <a:cxnLst/>
              <a:rect l="l" t="t" r="r" b="b"/>
              <a:pathLst>
                <a:path w="1390015" h="405765">
                  <a:moveTo>
                    <a:pt x="1325702" y="405248"/>
                  </a:moveTo>
                  <a:lnTo>
                    <a:pt x="70019" y="405248"/>
                  </a:lnTo>
                  <a:lnTo>
                    <a:pt x="50911" y="395046"/>
                  </a:lnTo>
                  <a:lnTo>
                    <a:pt x="19213" y="363348"/>
                  </a:lnTo>
                  <a:lnTo>
                    <a:pt x="2217" y="322317"/>
                  </a:lnTo>
                  <a:lnTo>
                    <a:pt x="0" y="299904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3"/>
                  </a:lnTo>
                  <a:lnTo>
                    <a:pt x="70593" y="8704"/>
                  </a:lnTo>
                  <a:lnTo>
                    <a:pt x="114354" y="0"/>
                  </a:lnTo>
                  <a:lnTo>
                    <a:pt x="1281366" y="0"/>
                  </a:lnTo>
                  <a:lnTo>
                    <a:pt x="1325127" y="8704"/>
                  </a:lnTo>
                  <a:lnTo>
                    <a:pt x="1362227" y="33493"/>
                  </a:lnTo>
                  <a:lnTo>
                    <a:pt x="1387016" y="70593"/>
                  </a:lnTo>
                  <a:lnTo>
                    <a:pt x="1389422" y="78511"/>
                  </a:lnTo>
                  <a:lnTo>
                    <a:pt x="1389422" y="335748"/>
                  </a:lnTo>
                  <a:lnTo>
                    <a:pt x="1362227" y="380765"/>
                  </a:lnTo>
                  <a:lnTo>
                    <a:pt x="1325702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/>
          <p:nvPr/>
        </p:nvSpPr>
        <p:spPr>
          <a:xfrm>
            <a:off x="10530505" y="856868"/>
            <a:ext cx="6711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65">
                <a:latin typeface="Lucida Sans Unicode"/>
                <a:cs typeface="Lucida Sans Unicode"/>
              </a:rPr>
              <a:t>À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5554" y="2518524"/>
            <a:ext cx="10876915" cy="4052570"/>
          </a:xfrm>
          <a:custGeom>
            <a:avLst/>
            <a:gdLst/>
            <a:ahLst/>
            <a:cxnLst/>
            <a:rect l="l" t="t" r="r" b="b"/>
            <a:pathLst>
              <a:path w="10876915" h="4052570">
                <a:moveTo>
                  <a:pt x="10819252" y="4052482"/>
                </a:moveTo>
                <a:lnTo>
                  <a:pt x="57144" y="4052482"/>
                </a:lnTo>
                <a:lnTo>
                  <a:pt x="50911" y="4049154"/>
                </a:lnTo>
                <a:lnTo>
                  <a:pt x="19213" y="4017456"/>
                </a:lnTo>
                <a:lnTo>
                  <a:pt x="2217" y="3976425"/>
                </a:lnTo>
                <a:lnTo>
                  <a:pt x="0" y="3954012"/>
                </a:lnTo>
                <a:lnTo>
                  <a:pt x="0" y="114355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5" y="0"/>
                </a:lnTo>
                <a:lnTo>
                  <a:pt x="10762040" y="0"/>
                </a:lnTo>
                <a:lnTo>
                  <a:pt x="10784455" y="2217"/>
                </a:lnTo>
                <a:lnTo>
                  <a:pt x="10825485" y="19213"/>
                </a:lnTo>
                <a:lnTo>
                  <a:pt x="10857183" y="50911"/>
                </a:lnTo>
                <a:lnTo>
                  <a:pt x="10874179" y="91941"/>
                </a:lnTo>
                <a:lnTo>
                  <a:pt x="10876396" y="114355"/>
                </a:lnTo>
                <a:lnTo>
                  <a:pt x="10876396" y="3954012"/>
                </a:lnTo>
                <a:lnTo>
                  <a:pt x="10867691" y="3997774"/>
                </a:lnTo>
                <a:lnTo>
                  <a:pt x="10842902" y="4034873"/>
                </a:lnTo>
                <a:lnTo>
                  <a:pt x="10819252" y="4052482"/>
                </a:lnTo>
                <a:close/>
              </a:path>
            </a:pathLst>
          </a:custGeom>
          <a:solidFill>
            <a:srgbClr val="CCD19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853021" y="4439580"/>
            <a:ext cx="886206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latin typeface="Lucida Sans Unicode"/>
                <a:cs typeface="Lucida Sans Unicode"/>
              </a:rPr>
              <a:t>Ainsi,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55">
                <a:latin typeface="Lucida Sans Unicode"/>
                <a:cs typeface="Lucida Sans Unicode"/>
              </a:rPr>
              <a:t>au-delà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des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termes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lexicographiques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0">
                <a:latin typeface="Lucida Sans Unicode"/>
                <a:cs typeface="Lucida Sans Unicode"/>
              </a:rPr>
              <a:t>nous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estimons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important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mettre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5">
                <a:latin typeface="Lucida Sans Unicode"/>
                <a:cs typeface="Lucida Sans Unicode"/>
              </a:rPr>
              <a:t>en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avant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les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proverbes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30">
                <a:latin typeface="Lucida Sans Unicode"/>
                <a:cs typeface="Lucida Sans Unicode"/>
              </a:rPr>
              <a:t>utilisés</a:t>
            </a:r>
            <a:r>
              <a:rPr dirty="0" sz="1200" spc="-65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par</a:t>
            </a:r>
            <a:r>
              <a:rPr dirty="0" sz="1200" spc="-6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Birahima.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98276" y="451864"/>
            <a:ext cx="11787505" cy="1034415"/>
            <a:chOff x="498276" y="451864"/>
            <a:chExt cx="11787505" cy="1034415"/>
          </a:xfrm>
        </p:grpSpPr>
        <p:sp>
          <p:nvSpPr>
            <p:cNvPr id="5" name="object 5"/>
            <p:cNvSpPr/>
            <p:nvPr/>
          </p:nvSpPr>
          <p:spPr>
            <a:xfrm>
              <a:off x="498276" y="451864"/>
              <a:ext cx="11787505" cy="1034415"/>
            </a:xfrm>
            <a:custGeom>
              <a:avLst/>
              <a:gdLst/>
              <a:ahLst/>
              <a:cxnLst/>
              <a:rect l="l" t="t" r="r" b="b"/>
              <a:pathLst>
                <a:path w="11787505" h="1034415">
                  <a:moveTo>
                    <a:pt x="11310864" y="1034288"/>
                  </a:moveTo>
                  <a:lnTo>
                    <a:pt x="476482" y="1034288"/>
                  </a:lnTo>
                  <a:lnTo>
                    <a:pt x="429387" y="1031956"/>
                  </a:lnTo>
                  <a:lnTo>
                    <a:pt x="383091" y="1025048"/>
                  </a:lnTo>
                  <a:lnTo>
                    <a:pt x="337904" y="1013692"/>
                  </a:lnTo>
                  <a:lnTo>
                    <a:pt x="294140" y="998018"/>
                  </a:lnTo>
                  <a:lnTo>
                    <a:pt x="252111" y="978155"/>
                  </a:lnTo>
                  <a:lnTo>
                    <a:pt x="212129" y="954233"/>
                  </a:lnTo>
                  <a:lnTo>
                    <a:pt x="174507" y="926382"/>
                  </a:lnTo>
                  <a:lnTo>
                    <a:pt x="139558" y="894730"/>
                  </a:lnTo>
                  <a:lnTo>
                    <a:pt x="107906" y="859780"/>
                  </a:lnTo>
                  <a:lnTo>
                    <a:pt x="80054" y="822158"/>
                  </a:lnTo>
                  <a:lnTo>
                    <a:pt x="56132" y="782177"/>
                  </a:lnTo>
                  <a:lnTo>
                    <a:pt x="36270" y="740148"/>
                  </a:lnTo>
                  <a:lnTo>
                    <a:pt x="20596" y="696384"/>
                  </a:lnTo>
                  <a:lnTo>
                    <a:pt x="9240" y="651197"/>
                  </a:lnTo>
                  <a:lnTo>
                    <a:pt x="2331" y="604900"/>
                  </a:lnTo>
                  <a:lnTo>
                    <a:pt x="0" y="557806"/>
                  </a:lnTo>
                  <a:lnTo>
                    <a:pt x="0" y="476482"/>
                  </a:lnTo>
                  <a:lnTo>
                    <a:pt x="2331" y="429387"/>
                  </a:lnTo>
                  <a:lnTo>
                    <a:pt x="9240" y="383090"/>
                  </a:lnTo>
                  <a:lnTo>
                    <a:pt x="20596" y="337904"/>
                  </a:lnTo>
                  <a:lnTo>
                    <a:pt x="36270" y="294140"/>
                  </a:lnTo>
                  <a:lnTo>
                    <a:pt x="56132" y="252111"/>
                  </a:lnTo>
                  <a:lnTo>
                    <a:pt x="80054" y="212129"/>
                  </a:lnTo>
                  <a:lnTo>
                    <a:pt x="107906" y="174507"/>
                  </a:lnTo>
                  <a:lnTo>
                    <a:pt x="139558" y="139558"/>
                  </a:lnTo>
                  <a:lnTo>
                    <a:pt x="174507" y="107906"/>
                  </a:lnTo>
                  <a:lnTo>
                    <a:pt x="212129" y="80054"/>
                  </a:lnTo>
                  <a:lnTo>
                    <a:pt x="252111" y="56132"/>
                  </a:lnTo>
                  <a:lnTo>
                    <a:pt x="294140" y="36269"/>
                  </a:lnTo>
                  <a:lnTo>
                    <a:pt x="337904" y="20595"/>
                  </a:lnTo>
                  <a:lnTo>
                    <a:pt x="383091" y="9239"/>
                  </a:lnTo>
                  <a:lnTo>
                    <a:pt x="429387" y="2331"/>
                  </a:lnTo>
                  <a:lnTo>
                    <a:pt x="476478" y="0"/>
                  </a:lnTo>
                  <a:lnTo>
                    <a:pt x="11310867" y="0"/>
                  </a:lnTo>
                  <a:lnTo>
                    <a:pt x="11357958" y="2331"/>
                  </a:lnTo>
                  <a:lnTo>
                    <a:pt x="11404254" y="9239"/>
                  </a:lnTo>
                  <a:lnTo>
                    <a:pt x="11449441" y="20595"/>
                  </a:lnTo>
                  <a:lnTo>
                    <a:pt x="11493205" y="36269"/>
                  </a:lnTo>
                  <a:lnTo>
                    <a:pt x="11535234" y="56132"/>
                  </a:lnTo>
                  <a:lnTo>
                    <a:pt x="11575216" y="80054"/>
                  </a:lnTo>
                  <a:lnTo>
                    <a:pt x="11612838" y="107906"/>
                  </a:lnTo>
                  <a:lnTo>
                    <a:pt x="11647787" y="139558"/>
                  </a:lnTo>
                  <a:lnTo>
                    <a:pt x="11679439" y="174507"/>
                  </a:lnTo>
                  <a:lnTo>
                    <a:pt x="11707291" y="212129"/>
                  </a:lnTo>
                  <a:lnTo>
                    <a:pt x="11731213" y="252111"/>
                  </a:lnTo>
                  <a:lnTo>
                    <a:pt x="11751075" y="294140"/>
                  </a:lnTo>
                  <a:lnTo>
                    <a:pt x="11766750" y="337904"/>
                  </a:lnTo>
                  <a:lnTo>
                    <a:pt x="11778106" y="383090"/>
                  </a:lnTo>
                  <a:lnTo>
                    <a:pt x="11785014" y="429387"/>
                  </a:lnTo>
                  <a:lnTo>
                    <a:pt x="11787346" y="476482"/>
                  </a:lnTo>
                  <a:lnTo>
                    <a:pt x="11787346" y="557806"/>
                  </a:lnTo>
                  <a:lnTo>
                    <a:pt x="11785014" y="604900"/>
                  </a:lnTo>
                  <a:lnTo>
                    <a:pt x="11778106" y="651197"/>
                  </a:lnTo>
                  <a:lnTo>
                    <a:pt x="11766750" y="696384"/>
                  </a:lnTo>
                  <a:lnTo>
                    <a:pt x="11751075" y="740148"/>
                  </a:lnTo>
                  <a:lnTo>
                    <a:pt x="11731213" y="782177"/>
                  </a:lnTo>
                  <a:lnTo>
                    <a:pt x="11707291" y="822158"/>
                  </a:lnTo>
                  <a:lnTo>
                    <a:pt x="11679439" y="859780"/>
                  </a:lnTo>
                  <a:lnTo>
                    <a:pt x="11647787" y="894730"/>
                  </a:lnTo>
                  <a:lnTo>
                    <a:pt x="11612838" y="926382"/>
                  </a:lnTo>
                  <a:lnTo>
                    <a:pt x="11575216" y="954233"/>
                  </a:lnTo>
                  <a:lnTo>
                    <a:pt x="11535234" y="978155"/>
                  </a:lnTo>
                  <a:lnTo>
                    <a:pt x="11493205" y="998018"/>
                  </a:lnTo>
                  <a:lnTo>
                    <a:pt x="11449441" y="1013692"/>
                  </a:lnTo>
                  <a:lnTo>
                    <a:pt x="11404254" y="1025048"/>
                  </a:lnTo>
                  <a:lnTo>
                    <a:pt x="11357958" y="1031956"/>
                  </a:lnTo>
                  <a:lnTo>
                    <a:pt x="11310864" y="1034288"/>
                  </a:lnTo>
                  <a:close/>
                </a:path>
              </a:pathLst>
            </a:custGeom>
            <a:solidFill>
              <a:srgbClr val="CCD1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96624" y="739329"/>
              <a:ext cx="2195830" cy="405765"/>
            </a:xfrm>
            <a:custGeom>
              <a:avLst/>
              <a:gdLst/>
              <a:ahLst/>
              <a:cxnLst/>
              <a:rect l="l" t="t" r="r" b="b"/>
              <a:pathLst>
                <a:path w="2195829" h="405765">
                  <a:moveTo>
                    <a:pt x="2146678" y="405248"/>
                  </a:moveTo>
                  <a:lnTo>
                    <a:pt x="48952" y="405248"/>
                  </a:lnTo>
                  <a:lnTo>
                    <a:pt x="33494" y="392573"/>
                  </a:lnTo>
                  <a:lnTo>
                    <a:pt x="19213" y="375156"/>
                  </a:lnTo>
                  <a:lnTo>
                    <a:pt x="8704" y="355473"/>
                  </a:lnTo>
                  <a:lnTo>
                    <a:pt x="2217" y="334125"/>
                  </a:lnTo>
                  <a:lnTo>
                    <a:pt x="0" y="311711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4" y="33493"/>
                  </a:lnTo>
                  <a:lnTo>
                    <a:pt x="70593" y="8704"/>
                  </a:lnTo>
                  <a:lnTo>
                    <a:pt x="114350" y="0"/>
                  </a:lnTo>
                  <a:lnTo>
                    <a:pt x="2081280" y="0"/>
                  </a:lnTo>
                  <a:lnTo>
                    <a:pt x="2125037" y="8704"/>
                  </a:lnTo>
                  <a:lnTo>
                    <a:pt x="2162136" y="33493"/>
                  </a:lnTo>
                  <a:lnTo>
                    <a:pt x="2186926" y="70593"/>
                  </a:lnTo>
                  <a:lnTo>
                    <a:pt x="2195630" y="114355"/>
                  </a:lnTo>
                  <a:lnTo>
                    <a:pt x="2195630" y="311711"/>
                  </a:lnTo>
                  <a:lnTo>
                    <a:pt x="2186926" y="355473"/>
                  </a:lnTo>
                  <a:lnTo>
                    <a:pt x="2162136" y="392573"/>
                  </a:lnTo>
                  <a:lnTo>
                    <a:pt x="2146678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1858357" y="840222"/>
            <a:ext cx="67246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50">
                <a:latin typeface="Lucida Sans Unicode"/>
                <a:cs typeface="Lucida Sans Unicode"/>
              </a:rPr>
              <a:t>M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5">
                <a:latin typeface="Lucida Sans Unicode"/>
                <a:cs typeface="Lucida Sans Unicode"/>
              </a:rPr>
              <a:t>m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07485" y="739329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8" y="405248"/>
                </a:moveTo>
                <a:lnTo>
                  <a:pt x="48952" y="405248"/>
                </a:lnTo>
                <a:lnTo>
                  <a:pt x="33494" y="392573"/>
                </a:lnTo>
                <a:lnTo>
                  <a:pt x="19213" y="375156"/>
                </a:lnTo>
                <a:lnTo>
                  <a:pt x="8704" y="355473"/>
                </a:lnTo>
                <a:lnTo>
                  <a:pt x="2217" y="334125"/>
                </a:lnTo>
                <a:lnTo>
                  <a:pt x="0" y="311712"/>
                </a:lnTo>
                <a:lnTo>
                  <a:pt x="0" y="114354"/>
                </a:lnTo>
                <a:lnTo>
                  <a:pt x="8704" y="70593"/>
                </a:lnTo>
                <a:lnTo>
                  <a:pt x="33494" y="33493"/>
                </a:lnTo>
                <a:lnTo>
                  <a:pt x="70593" y="8704"/>
                </a:lnTo>
                <a:lnTo>
                  <a:pt x="114350" y="0"/>
                </a:lnTo>
                <a:lnTo>
                  <a:pt x="2081280" y="0"/>
                </a:lnTo>
                <a:lnTo>
                  <a:pt x="2125037" y="8704"/>
                </a:lnTo>
                <a:lnTo>
                  <a:pt x="2162137" y="33493"/>
                </a:lnTo>
                <a:lnTo>
                  <a:pt x="2186926" y="70593"/>
                </a:lnTo>
                <a:lnTo>
                  <a:pt x="2195630" y="114354"/>
                </a:lnTo>
                <a:lnTo>
                  <a:pt x="2195630" y="311712"/>
                </a:lnTo>
                <a:lnTo>
                  <a:pt x="2186926" y="355473"/>
                </a:lnTo>
                <a:lnTo>
                  <a:pt x="2162137" y="392573"/>
                </a:lnTo>
                <a:lnTo>
                  <a:pt x="2146678" y="405248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836372" y="840222"/>
            <a:ext cx="538480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-60">
                <a:latin typeface="Lucida Sans Unicode"/>
                <a:cs typeface="Lucida Sans Unicode"/>
              </a:rPr>
              <a:t>X</a:t>
            </a:r>
            <a:r>
              <a:rPr dirty="0" sz="1200" spc="-100">
                <a:latin typeface="Lucida Sans Unicode"/>
                <a:cs typeface="Lucida Sans Unicode"/>
              </a:rPr>
              <a:t>T</a:t>
            </a:r>
            <a:r>
              <a:rPr dirty="0" sz="1200" spc="15">
                <a:latin typeface="Lucida Sans Unicode"/>
                <a:cs typeface="Lucida Sans Unicode"/>
              </a:rPr>
              <a:t>E</a:t>
            </a:r>
            <a:r>
              <a:rPr dirty="0" sz="1200" spc="15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917840" y="755975"/>
            <a:ext cx="2195830" cy="405765"/>
          </a:xfrm>
          <a:custGeom>
            <a:avLst/>
            <a:gdLst/>
            <a:ahLst/>
            <a:cxnLst/>
            <a:rect l="l" t="t" r="r" b="b"/>
            <a:pathLst>
              <a:path w="2195829" h="405765">
                <a:moveTo>
                  <a:pt x="2146679" y="405248"/>
                </a:moveTo>
                <a:lnTo>
                  <a:pt x="48951" y="405248"/>
                </a:lnTo>
                <a:lnTo>
                  <a:pt x="33493" y="392574"/>
                </a:lnTo>
                <a:lnTo>
                  <a:pt x="19212" y="375156"/>
                </a:lnTo>
                <a:lnTo>
                  <a:pt x="8704" y="355474"/>
                </a:lnTo>
                <a:lnTo>
                  <a:pt x="2217" y="334126"/>
                </a:lnTo>
                <a:lnTo>
                  <a:pt x="0" y="311712"/>
                </a:lnTo>
                <a:lnTo>
                  <a:pt x="0" y="114355"/>
                </a:lnTo>
                <a:lnTo>
                  <a:pt x="8704" y="70593"/>
                </a:lnTo>
                <a:lnTo>
                  <a:pt x="33493" y="33493"/>
                </a:lnTo>
                <a:lnTo>
                  <a:pt x="70593" y="8704"/>
                </a:lnTo>
                <a:lnTo>
                  <a:pt x="114354" y="0"/>
                </a:lnTo>
                <a:lnTo>
                  <a:pt x="2081276" y="0"/>
                </a:lnTo>
                <a:lnTo>
                  <a:pt x="2125037" y="8704"/>
                </a:lnTo>
                <a:lnTo>
                  <a:pt x="2162136" y="33493"/>
                </a:lnTo>
                <a:lnTo>
                  <a:pt x="2186926" y="70593"/>
                </a:lnTo>
                <a:lnTo>
                  <a:pt x="2195630" y="114355"/>
                </a:lnTo>
                <a:lnTo>
                  <a:pt x="2195630" y="311712"/>
                </a:lnTo>
                <a:lnTo>
                  <a:pt x="2186926" y="355474"/>
                </a:lnTo>
                <a:lnTo>
                  <a:pt x="2162136" y="392574"/>
                </a:lnTo>
                <a:lnTo>
                  <a:pt x="2146679" y="405248"/>
                </a:lnTo>
                <a:close/>
              </a:path>
            </a:pathLst>
          </a:custGeom>
          <a:solidFill>
            <a:srgbClr val="EFEB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13837" y="856868"/>
            <a:ext cx="196405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0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é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25">
                <a:latin typeface="Lucida Sans Unicode"/>
                <a:cs typeface="Lucida Sans Unicode"/>
              </a:rPr>
              <a:t>t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95">
                <a:latin typeface="Lucida Sans Unicode"/>
                <a:cs typeface="Lucida Sans Unicode"/>
              </a:rPr>
              <a:t>g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0">
                <a:latin typeface="Lucida Sans Unicode"/>
                <a:cs typeface="Lucida Sans Unicode"/>
              </a:rPr>
              <a:t>h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25">
                <a:latin typeface="Lucida Sans Unicode"/>
                <a:cs typeface="Lucida Sans Unicode"/>
              </a:rPr>
              <a:t>q</a:t>
            </a:r>
            <a:r>
              <a:rPr dirty="0" sz="1200" spc="-10">
                <a:latin typeface="Lucida Sans Unicode"/>
                <a:cs typeface="Lucida Sans Unicode"/>
              </a:rPr>
              <a:t>u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917840" y="1225983"/>
            <a:ext cx="2229485" cy="868044"/>
            <a:chOff x="6917840" y="1225983"/>
            <a:chExt cx="2229485" cy="868044"/>
          </a:xfrm>
        </p:grpSpPr>
        <p:sp>
          <p:nvSpPr>
            <p:cNvPr id="13" name="object 13"/>
            <p:cNvSpPr/>
            <p:nvPr/>
          </p:nvSpPr>
          <p:spPr>
            <a:xfrm>
              <a:off x="6917840" y="1746322"/>
              <a:ext cx="2229485" cy="347980"/>
            </a:xfrm>
            <a:custGeom>
              <a:avLst/>
              <a:gdLst/>
              <a:ahLst/>
              <a:cxnLst/>
              <a:rect l="l" t="t" r="r" b="b"/>
              <a:pathLst>
                <a:path w="2229484" h="347980">
                  <a:moveTo>
                    <a:pt x="2133238" y="347355"/>
                  </a:moveTo>
                  <a:lnTo>
                    <a:pt x="95811" y="347355"/>
                  </a:lnTo>
                  <a:lnTo>
                    <a:pt x="91941" y="346972"/>
                  </a:lnTo>
                  <a:lnTo>
                    <a:pt x="50910" y="329977"/>
                  </a:lnTo>
                  <a:lnTo>
                    <a:pt x="19212" y="298279"/>
                  </a:lnTo>
                  <a:lnTo>
                    <a:pt x="2217" y="257248"/>
                  </a:lnTo>
                  <a:lnTo>
                    <a:pt x="0" y="234834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3"/>
                  </a:lnTo>
                  <a:lnTo>
                    <a:pt x="70593" y="8704"/>
                  </a:lnTo>
                  <a:lnTo>
                    <a:pt x="114355" y="0"/>
                  </a:lnTo>
                  <a:lnTo>
                    <a:pt x="2114694" y="0"/>
                  </a:lnTo>
                  <a:lnTo>
                    <a:pt x="2158456" y="8704"/>
                  </a:lnTo>
                  <a:lnTo>
                    <a:pt x="2195556" y="33493"/>
                  </a:lnTo>
                  <a:lnTo>
                    <a:pt x="2220345" y="70593"/>
                  </a:lnTo>
                  <a:lnTo>
                    <a:pt x="2229050" y="114355"/>
                  </a:lnTo>
                  <a:lnTo>
                    <a:pt x="2229050" y="234834"/>
                  </a:lnTo>
                  <a:lnTo>
                    <a:pt x="2220345" y="278596"/>
                  </a:lnTo>
                  <a:lnTo>
                    <a:pt x="2195556" y="315696"/>
                  </a:lnTo>
                  <a:lnTo>
                    <a:pt x="2158456" y="340485"/>
                  </a:lnTo>
                  <a:lnTo>
                    <a:pt x="2133238" y="347355"/>
                  </a:lnTo>
                  <a:close/>
                </a:path>
              </a:pathLst>
            </a:custGeom>
            <a:solidFill>
              <a:srgbClr val="FF161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917840" y="1225983"/>
              <a:ext cx="2229485" cy="520700"/>
            </a:xfrm>
            <a:custGeom>
              <a:avLst/>
              <a:gdLst/>
              <a:ahLst/>
              <a:cxnLst/>
              <a:rect l="l" t="t" r="r" b="b"/>
              <a:pathLst>
                <a:path w="2229484" h="520700">
                  <a:moveTo>
                    <a:pt x="2114694" y="520337"/>
                  </a:moveTo>
                  <a:lnTo>
                    <a:pt x="114355" y="520337"/>
                  </a:lnTo>
                  <a:lnTo>
                    <a:pt x="91941" y="518120"/>
                  </a:lnTo>
                  <a:lnTo>
                    <a:pt x="50910" y="501124"/>
                  </a:lnTo>
                  <a:lnTo>
                    <a:pt x="19212" y="469426"/>
                  </a:lnTo>
                  <a:lnTo>
                    <a:pt x="2217" y="428395"/>
                  </a:lnTo>
                  <a:lnTo>
                    <a:pt x="0" y="405982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3"/>
                  </a:lnTo>
                  <a:lnTo>
                    <a:pt x="70593" y="8704"/>
                  </a:lnTo>
                  <a:lnTo>
                    <a:pt x="114352" y="0"/>
                  </a:lnTo>
                  <a:lnTo>
                    <a:pt x="2114697" y="0"/>
                  </a:lnTo>
                  <a:lnTo>
                    <a:pt x="2158456" y="8704"/>
                  </a:lnTo>
                  <a:lnTo>
                    <a:pt x="2195556" y="33493"/>
                  </a:lnTo>
                  <a:lnTo>
                    <a:pt x="2220345" y="70593"/>
                  </a:lnTo>
                  <a:lnTo>
                    <a:pt x="2229049" y="114355"/>
                  </a:lnTo>
                  <a:lnTo>
                    <a:pt x="2229049" y="405982"/>
                  </a:lnTo>
                  <a:lnTo>
                    <a:pt x="2220345" y="449744"/>
                  </a:lnTo>
                  <a:lnTo>
                    <a:pt x="2195556" y="486843"/>
                  </a:lnTo>
                  <a:lnTo>
                    <a:pt x="2158456" y="511633"/>
                  </a:lnTo>
                  <a:lnTo>
                    <a:pt x="2114694" y="520337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7066846" y="1243931"/>
            <a:ext cx="1931670" cy="774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14599"/>
              </a:lnSpc>
              <a:spcBef>
                <a:spcPts val="100"/>
              </a:spcBef>
            </a:pPr>
            <a:r>
              <a:rPr dirty="0" sz="1200" spc="5">
                <a:latin typeface="Lucida Sans Unicode"/>
                <a:cs typeface="Lucida Sans Unicode"/>
              </a:rPr>
              <a:t>G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5">
                <a:latin typeface="Lucida Sans Unicode"/>
                <a:cs typeface="Lucida Sans Unicode"/>
              </a:rPr>
              <a:t>ss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5">
                <a:latin typeface="Lucida Sans Unicode"/>
                <a:cs typeface="Lucida Sans Unicode"/>
              </a:rPr>
              <a:t>e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>
                <a:latin typeface="Lucida Sans Unicode"/>
                <a:cs typeface="Lucida Sans Unicode"/>
              </a:rPr>
              <a:t>e</a:t>
            </a:r>
            <a:r>
              <a:rPr dirty="0" sz="1200" spc="-110">
                <a:latin typeface="Lucida Sans Unicode"/>
                <a:cs typeface="Lucida Sans Unicode"/>
              </a:rPr>
              <a:t>x</a:t>
            </a:r>
            <a:r>
              <a:rPr dirty="0" sz="1200" spc="-45">
                <a:latin typeface="Lucida Sans Unicode"/>
                <a:cs typeface="Lucida Sans Unicode"/>
              </a:rPr>
              <a:t>i</a:t>
            </a:r>
            <a:r>
              <a:rPr dirty="0" sz="1200" spc="-50">
                <a:latin typeface="Lucida Sans Unicode"/>
                <a:cs typeface="Lucida Sans Unicode"/>
              </a:rPr>
              <a:t>c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45">
                <a:latin typeface="Lucida Sans Unicode"/>
                <a:cs typeface="Lucida Sans Unicode"/>
              </a:rPr>
              <a:t>l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d</a:t>
            </a:r>
            <a:r>
              <a:rPr dirty="0" sz="1200">
                <a:latin typeface="Lucida Sans Unicode"/>
                <a:cs typeface="Lucida Sans Unicode"/>
              </a:rPr>
              <a:t>a</a:t>
            </a:r>
            <a:r>
              <a:rPr dirty="0" sz="1200" spc="-10">
                <a:latin typeface="Lucida Sans Unicode"/>
                <a:cs typeface="Lucida Sans Unicode"/>
              </a:rPr>
              <a:t>n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70" i="1">
                <a:latin typeface="Trebuchet MS"/>
                <a:cs typeface="Trebuchet MS"/>
              </a:rPr>
              <a:t>A</a:t>
            </a:r>
            <a:r>
              <a:rPr dirty="0" sz="1200" spc="-80" i="1">
                <a:latin typeface="Trebuchet MS"/>
                <a:cs typeface="Trebuchet MS"/>
              </a:rPr>
              <a:t>ll</a:t>
            </a:r>
            <a:r>
              <a:rPr dirty="0" sz="1200" spc="45" i="1">
                <a:latin typeface="Trebuchet MS"/>
                <a:cs typeface="Trebuchet MS"/>
              </a:rPr>
              <a:t>a</a:t>
            </a:r>
            <a:r>
              <a:rPr dirty="0" sz="1200" spc="15" i="1">
                <a:latin typeface="Trebuchet MS"/>
                <a:cs typeface="Trebuchet MS"/>
              </a:rPr>
              <a:t>h  </a:t>
            </a:r>
            <a:r>
              <a:rPr dirty="0" sz="1200" spc="-10" i="1">
                <a:latin typeface="Trebuchet MS"/>
                <a:cs typeface="Trebuchet MS"/>
              </a:rPr>
              <a:t>n'est</a:t>
            </a:r>
            <a:r>
              <a:rPr dirty="0" sz="1200" spc="-55" i="1">
                <a:latin typeface="Trebuchet MS"/>
                <a:cs typeface="Trebuchet MS"/>
              </a:rPr>
              <a:t> </a:t>
            </a:r>
            <a:r>
              <a:rPr dirty="0" sz="1200" spc="30" i="1">
                <a:latin typeface="Trebuchet MS"/>
                <a:cs typeface="Trebuchet MS"/>
              </a:rPr>
              <a:t>pas</a:t>
            </a:r>
            <a:r>
              <a:rPr dirty="0" sz="1200" spc="-55" i="1">
                <a:latin typeface="Trebuchet MS"/>
                <a:cs typeface="Trebuchet MS"/>
              </a:rPr>
              <a:t> </a:t>
            </a:r>
            <a:r>
              <a:rPr dirty="0" sz="1200" spc="-25" i="1">
                <a:latin typeface="Trebuchet MS"/>
                <a:cs typeface="Trebuchet MS"/>
              </a:rPr>
              <a:t>obligé</a:t>
            </a:r>
            <a:endParaRPr sz="12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155"/>
              </a:spcBef>
            </a:pPr>
            <a:r>
              <a:rPr dirty="0" sz="1200" spc="-15">
                <a:latin typeface="Lucida Sans Unicode"/>
                <a:cs typeface="Lucida Sans Unicode"/>
              </a:rPr>
              <a:t>Répertoire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10">
                <a:latin typeface="Lucida Sans Unicode"/>
                <a:cs typeface="Lucida Sans Unicode"/>
              </a:rPr>
              <a:t>de</a:t>
            </a:r>
            <a:r>
              <a:rPr dirty="0" sz="1200" spc="-80">
                <a:latin typeface="Lucida Sans Unicode"/>
                <a:cs typeface="Lucida Sans Unicode"/>
              </a:rPr>
              <a:t> </a:t>
            </a:r>
            <a:r>
              <a:rPr dirty="0" sz="1200" spc="-15">
                <a:latin typeface="Lucida Sans Unicode"/>
                <a:cs typeface="Lucida Sans Unicode"/>
              </a:rPr>
              <a:t>proverbes</a:t>
            </a:r>
            <a:endParaRPr sz="1200">
              <a:latin typeface="Lucida Sans Unicode"/>
              <a:cs typeface="Lucida Sans Unicode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331458" y="755975"/>
            <a:ext cx="5026025" cy="1970405"/>
            <a:chOff x="6331458" y="755975"/>
            <a:chExt cx="5026025" cy="1970405"/>
          </a:xfrm>
        </p:grpSpPr>
        <p:sp>
          <p:nvSpPr>
            <p:cNvPr id="17" name="object 17"/>
            <p:cNvSpPr/>
            <p:nvPr/>
          </p:nvSpPr>
          <p:spPr>
            <a:xfrm>
              <a:off x="6373570" y="1924113"/>
              <a:ext cx="676910" cy="755650"/>
            </a:xfrm>
            <a:custGeom>
              <a:avLst/>
              <a:gdLst/>
              <a:ahLst/>
              <a:cxnLst/>
              <a:rect l="l" t="t" r="r" b="b"/>
              <a:pathLst>
                <a:path w="676909" h="755650">
                  <a:moveTo>
                    <a:pt x="171902" y="755234"/>
                  </a:moveTo>
                  <a:lnTo>
                    <a:pt x="0" y="515266"/>
                  </a:lnTo>
                  <a:lnTo>
                    <a:pt x="2125" y="512108"/>
                  </a:lnTo>
                  <a:lnTo>
                    <a:pt x="13407" y="494912"/>
                  </a:lnTo>
                  <a:lnTo>
                    <a:pt x="47696" y="438255"/>
                  </a:lnTo>
                  <a:lnTo>
                    <a:pt x="69216" y="399507"/>
                  </a:lnTo>
                  <a:lnTo>
                    <a:pt x="92663" y="354290"/>
                  </a:lnTo>
                  <a:lnTo>
                    <a:pt x="117293" y="302958"/>
                  </a:lnTo>
                  <a:lnTo>
                    <a:pt x="142362" y="245871"/>
                  </a:lnTo>
                  <a:lnTo>
                    <a:pt x="167127" y="183385"/>
                  </a:lnTo>
                  <a:lnTo>
                    <a:pt x="190846" y="115856"/>
                  </a:lnTo>
                  <a:lnTo>
                    <a:pt x="191406" y="114152"/>
                  </a:lnTo>
                  <a:lnTo>
                    <a:pt x="240051" y="79305"/>
                  </a:lnTo>
                  <a:lnTo>
                    <a:pt x="266225" y="115465"/>
                  </a:lnTo>
                  <a:lnTo>
                    <a:pt x="266485" y="116177"/>
                  </a:lnTo>
                  <a:lnTo>
                    <a:pt x="268308" y="133779"/>
                  </a:lnTo>
                  <a:lnTo>
                    <a:pt x="267025" y="161863"/>
                  </a:lnTo>
                  <a:lnTo>
                    <a:pt x="263778" y="194124"/>
                  </a:lnTo>
                  <a:lnTo>
                    <a:pt x="259709" y="224253"/>
                  </a:lnTo>
                  <a:lnTo>
                    <a:pt x="259360" y="226540"/>
                  </a:lnTo>
                  <a:lnTo>
                    <a:pt x="250059" y="233203"/>
                  </a:lnTo>
                  <a:lnTo>
                    <a:pt x="266851" y="256644"/>
                  </a:lnTo>
                  <a:lnTo>
                    <a:pt x="625117" y="0"/>
                  </a:lnTo>
                  <a:lnTo>
                    <a:pt x="676400" y="74641"/>
                  </a:lnTo>
                  <a:lnTo>
                    <a:pt x="385090" y="283322"/>
                  </a:lnTo>
                  <a:lnTo>
                    <a:pt x="401874" y="306752"/>
                  </a:lnTo>
                  <a:lnTo>
                    <a:pt x="531380" y="213980"/>
                  </a:lnTo>
                  <a:lnTo>
                    <a:pt x="569330" y="266956"/>
                  </a:lnTo>
                  <a:lnTo>
                    <a:pt x="572105" y="275088"/>
                  </a:lnTo>
                  <a:lnTo>
                    <a:pt x="571894" y="285658"/>
                  </a:lnTo>
                  <a:lnTo>
                    <a:pt x="568834" y="295993"/>
                  </a:lnTo>
                  <a:lnTo>
                    <a:pt x="563060" y="303416"/>
                  </a:lnTo>
                  <a:lnTo>
                    <a:pt x="454961" y="380853"/>
                  </a:lnTo>
                  <a:lnTo>
                    <a:pt x="471749" y="404288"/>
                  </a:lnTo>
                  <a:lnTo>
                    <a:pt x="568119" y="335252"/>
                  </a:lnTo>
                  <a:lnTo>
                    <a:pt x="605705" y="387721"/>
                  </a:lnTo>
                  <a:lnTo>
                    <a:pt x="609485" y="395229"/>
                  </a:lnTo>
                  <a:lnTo>
                    <a:pt x="611019" y="404547"/>
                  </a:lnTo>
                  <a:lnTo>
                    <a:pt x="608772" y="414255"/>
                  </a:lnTo>
                  <a:lnTo>
                    <a:pt x="601209" y="422932"/>
                  </a:lnTo>
                  <a:lnTo>
                    <a:pt x="491907" y="501231"/>
                  </a:lnTo>
                  <a:lnTo>
                    <a:pt x="508695" y="524667"/>
                  </a:lnTo>
                  <a:lnTo>
                    <a:pt x="606267" y="454771"/>
                  </a:lnTo>
                  <a:lnTo>
                    <a:pt x="609458" y="459225"/>
                  </a:lnTo>
                  <a:lnTo>
                    <a:pt x="617010" y="485366"/>
                  </a:lnTo>
                  <a:lnTo>
                    <a:pt x="604878" y="554646"/>
                  </a:lnTo>
                  <a:lnTo>
                    <a:pt x="463328" y="667016"/>
                  </a:lnTo>
                  <a:lnTo>
                    <a:pt x="433071" y="674716"/>
                  </a:lnTo>
                  <a:lnTo>
                    <a:pt x="386561" y="686946"/>
                  </a:lnTo>
                  <a:lnTo>
                    <a:pt x="330193" y="702441"/>
                  </a:lnTo>
                  <a:lnTo>
                    <a:pt x="271374" y="719685"/>
                  </a:lnTo>
                  <a:lnTo>
                    <a:pt x="217510" y="737161"/>
                  </a:lnTo>
                  <a:lnTo>
                    <a:pt x="176010" y="753352"/>
                  </a:lnTo>
                  <a:lnTo>
                    <a:pt x="171902" y="75523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6331458" y="1892330"/>
              <a:ext cx="752475" cy="833755"/>
            </a:xfrm>
            <a:custGeom>
              <a:avLst/>
              <a:gdLst/>
              <a:ahLst/>
              <a:cxnLst/>
              <a:rect l="l" t="t" r="r" b="b"/>
              <a:pathLst>
                <a:path w="752475" h="833755">
                  <a:moveTo>
                    <a:pt x="364107" y="255655"/>
                  </a:moveTo>
                  <a:lnTo>
                    <a:pt x="340940" y="223315"/>
                  </a:lnTo>
                  <a:lnTo>
                    <a:pt x="640678" y="8597"/>
                  </a:lnTo>
                  <a:lnTo>
                    <a:pt x="654818" y="1718"/>
                  </a:lnTo>
                  <a:lnTo>
                    <a:pt x="670261" y="0"/>
                  </a:lnTo>
                  <a:lnTo>
                    <a:pt x="685304" y="4508"/>
                  </a:lnTo>
                  <a:lnTo>
                    <a:pt x="698243" y="16308"/>
                  </a:lnTo>
                  <a:lnTo>
                    <a:pt x="744225" y="80498"/>
                  </a:lnTo>
                  <a:lnTo>
                    <a:pt x="751548" y="95757"/>
                  </a:lnTo>
                  <a:lnTo>
                    <a:pt x="752189" y="110967"/>
                  </a:lnTo>
                  <a:lnTo>
                    <a:pt x="746319" y="125177"/>
                  </a:lnTo>
                  <a:lnTo>
                    <a:pt x="735221" y="136326"/>
                  </a:lnTo>
                  <a:lnTo>
                    <a:pt x="665856" y="39496"/>
                  </a:lnTo>
                  <a:lnTo>
                    <a:pt x="364107" y="255655"/>
                  </a:lnTo>
                  <a:close/>
                </a:path>
                <a:path w="752475" h="833755">
                  <a:moveTo>
                    <a:pt x="442715" y="346194"/>
                  </a:moveTo>
                  <a:lnTo>
                    <a:pt x="419540" y="313844"/>
                  </a:lnTo>
                  <a:lnTo>
                    <a:pt x="710932" y="105104"/>
                  </a:lnTo>
                  <a:lnTo>
                    <a:pt x="665856" y="39496"/>
                  </a:lnTo>
                  <a:lnTo>
                    <a:pt x="735221" y="136326"/>
                  </a:lnTo>
                  <a:lnTo>
                    <a:pt x="734114" y="137438"/>
                  </a:lnTo>
                  <a:lnTo>
                    <a:pt x="604595" y="230220"/>
                  </a:lnTo>
                  <a:lnTo>
                    <a:pt x="639355" y="278743"/>
                  </a:lnTo>
                  <a:lnTo>
                    <a:pt x="646556" y="294394"/>
                  </a:lnTo>
                  <a:lnTo>
                    <a:pt x="648608" y="312421"/>
                  </a:lnTo>
                  <a:lnTo>
                    <a:pt x="645861" y="330867"/>
                  </a:lnTo>
                  <a:lnTo>
                    <a:pt x="639091" y="346769"/>
                  </a:lnTo>
                  <a:lnTo>
                    <a:pt x="572221" y="253422"/>
                  </a:lnTo>
                  <a:lnTo>
                    <a:pt x="442715" y="346194"/>
                  </a:lnTo>
                  <a:close/>
                </a:path>
                <a:path w="752475" h="833755">
                  <a:moveTo>
                    <a:pt x="512589" y="443733"/>
                  </a:moveTo>
                  <a:lnTo>
                    <a:pt x="489420" y="411390"/>
                  </a:lnTo>
                  <a:lnTo>
                    <a:pt x="601978" y="330759"/>
                  </a:lnTo>
                  <a:lnTo>
                    <a:pt x="606224" y="324999"/>
                  </a:lnTo>
                  <a:lnTo>
                    <a:pt x="608589" y="316673"/>
                  </a:lnTo>
                  <a:lnTo>
                    <a:pt x="608900" y="308186"/>
                  </a:lnTo>
                  <a:lnTo>
                    <a:pt x="606981" y="301946"/>
                  </a:lnTo>
                  <a:lnTo>
                    <a:pt x="639091" y="346769"/>
                  </a:lnTo>
                  <a:lnTo>
                    <a:pt x="638665" y="347769"/>
                  </a:lnTo>
                  <a:lnTo>
                    <a:pt x="675729" y="399509"/>
                  </a:lnTo>
                  <a:lnTo>
                    <a:pt x="683887" y="415360"/>
                  </a:lnTo>
                  <a:lnTo>
                    <a:pt x="687239" y="432998"/>
                  </a:lnTo>
                  <a:lnTo>
                    <a:pt x="685239" y="451017"/>
                  </a:lnTo>
                  <a:lnTo>
                    <a:pt x="677339" y="468010"/>
                  </a:lnTo>
                  <a:lnTo>
                    <a:pt x="679487" y="471009"/>
                  </a:lnTo>
                  <a:lnTo>
                    <a:pt x="680873" y="475086"/>
                  </a:lnTo>
                  <a:lnTo>
                    <a:pt x="608960" y="374697"/>
                  </a:lnTo>
                  <a:lnTo>
                    <a:pt x="512589" y="443733"/>
                  </a:lnTo>
                  <a:close/>
                </a:path>
                <a:path w="752475" h="833755">
                  <a:moveTo>
                    <a:pt x="549529" y="564117"/>
                  </a:moveTo>
                  <a:lnTo>
                    <a:pt x="526359" y="531772"/>
                  </a:lnTo>
                  <a:lnTo>
                    <a:pt x="640123" y="450277"/>
                  </a:lnTo>
                  <a:lnTo>
                    <a:pt x="646355" y="442856"/>
                  </a:lnTo>
                  <a:lnTo>
                    <a:pt x="647662" y="434887"/>
                  </a:lnTo>
                  <a:lnTo>
                    <a:pt x="646007" y="427723"/>
                  </a:lnTo>
                  <a:lnTo>
                    <a:pt x="643355" y="422712"/>
                  </a:lnTo>
                  <a:lnTo>
                    <a:pt x="680873" y="475086"/>
                  </a:lnTo>
                  <a:lnTo>
                    <a:pt x="692583" y="509541"/>
                  </a:lnTo>
                  <a:lnTo>
                    <a:pt x="690905" y="555359"/>
                  </a:lnTo>
                  <a:lnTo>
                    <a:pt x="647106" y="494217"/>
                  </a:lnTo>
                  <a:lnTo>
                    <a:pt x="549529" y="564117"/>
                  </a:lnTo>
                  <a:close/>
                </a:path>
                <a:path w="752475" h="833755">
                  <a:moveTo>
                    <a:pt x="239620" y="813329"/>
                  </a:moveTo>
                  <a:lnTo>
                    <a:pt x="215852" y="780149"/>
                  </a:lnTo>
                  <a:lnTo>
                    <a:pt x="257677" y="763815"/>
                  </a:lnTo>
                  <a:lnTo>
                    <a:pt x="311791" y="746241"/>
                  </a:lnTo>
                  <a:lnTo>
                    <a:pt x="370793" y="728936"/>
                  </a:lnTo>
                  <a:lnTo>
                    <a:pt x="427281" y="713407"/>
                  </a:lnTo>
                  <a:lnTo>
                    <a:pt x="473855" y="701163"/>
                  </a:lnTo>
                  <a:lnTo>
                    <a:pt x="503112" y="693712"/>
                  </a:lnTo>
                  <a:lnTo>
                    <a:pt x="627726" y="604437"/>
                  </a:lnTo>
                  <a:lnTo>
                    <a:pt x="642439" y="583538"/>
                  </a:lnTo>
                  <a:lnTo>
                    <a:pt x="651748" y="551555"/>
                  </a:lnTo>
                  <a:lnTo>
                    <a:pt x="653887" y="518464"/>
                  </a:lnTo>
                  <a:lnTo>
                    <a:pt x="647106" y="494217"/>
                  </a:lnTo>
                  <a:lnTo>
                    <a:pt x="690905" y="555359"/>
                  </a:lnTo>
                  <a:lnTo>
                    <a:pt x="676226" y="604356"/>
                  </a:lnTo>
                  <a:lnTo>
                    <a:pt x="650902" y="636789"/>
                  </a:lnTo>
                  <a:lnTo>
                    <a:pt x="516346" y="731454"/>
                  </a:lnTo>
                  <a:lnTo>
                    <a:pt x="461705" y="745457"/>
                  </a:lnTo>
                  <a:lnTo>
                    <a:pt x="401487" y="761717"/>
                  </a:lnTo>
                  <a:lnTo>
                    <a:pt x="341519" y="778873"/>
                  </a:lnTo>
                  <a:lnTo>
                    <a:pt x="287627" y="795564"/>
                  </a:lnTo>
                  <a:lnTo>
                    <a:pt x="245639" y="810430"/>
                  </a:lnTo>
                  <a:lnTo>
                    <a:pt x="239620" y="813329"/>
                  </a:lnTo>
                  <a:close/>
                </a:path>
                <a:path w="752475" h="833755">
                  <a:moveTo>
                    <a:pt x="0" y="547087"/>
                  </a:moveTo>
                  <a:lnTo>
                    <a:pt x="24209" y="511703"/>
                  </a:lnTo>
                  <a:lnTo>
                    <a:pt x="63899" y="445732"/>
                  </a:lnTo>
                  <a:lnTo>
                    <a:pt x="89570" y="398587"/>
                  </a:lnTo>
                  <a:lnTo>
                    <a:pt x="117483" y="342874"/>
                  </a:lnTo>
                  <a:lnTo>
                    <a:pt x="146405" y="279243"/>
                  </a:lnTo>
                  <a:lnTo>
                    <a:pt x="175105" y="208347"/>
                  </a:lnTo>
                  <a:lnTo>
                    <a:pt x="202351" y="130840"/>
                  </a:lnTo>
                  <a:lnTo>
                    <a:pt x="204377" y="124600"/>
                  </a:lnTo>
                  <a:lnTo>
                    <a:pt x="257955" y="86314"/>
                  </a:lnTo>
                  <a:lnTo>
                    <a:pt x="265364" y="81731"/>
                  </a:lnTo>
                  <a:lnTo>
                    <a:pt x="273440" y="78419"/>
                  </a:lnTo>
                  <a:lnTo>
                    <a:pt x="281266" y="76959"/>
                  </a:lnTo>
                  <a:lnTo>
                    <a:pt x="288886" y="77341"/>
                  </a:lnTo>
                  <a:lnTo>
                    <a:pt x="336836" y="128363"/>
                  </a:lnTo>
                  <a:lnTo>
                    <a:pt x="344345" y="161342"/>
                  </a:lnTo>
                  <a:lnTo>
                    <a:pt x="343992" y="188756"/>
                  </a:lnTo>
                  <a:lnTo>
                    <a:pt x="342604" y="204480"/>
                  </a:lnTo>
                  <a:lnTo>
                    <a:pt x="303455" y="149829"/>
                  </a:lnTo>
                  <a:lnTo>
                    <a:pt x="280923" y="118701"/>
                  </a:lnTo>
                  <a:lnTo>
                    <a:pt x="238170" y="149327"/>
                  </a:lnTo>
                  <a:lnTo>
                    <a:pt x="214467" y="216843"/>
                  </a:lnTo>
                  <a:lnTo>
                    <a:pt x="189731" y="279318"/>
                  </a:lnTo>
                  <a:lnTo>
                    <a:pt x="164690" y="336411"/>
                  </a:lnTo>
                  <a:lnTo>
                    <a:pt x="140071" y="387784"/>
                  </a:lnTo>
                  <a:lnTo>
                    <a:pt x="116603" y="433096"/>
                  </a:lnTo>
                  <a:lnTo>
                    <a:pt x="95013" y="472007"/>
                  </a:lnTo>
                  <a:lnTo>
                    <a:pt x="60377" y="529266"/>
                  </a:lnTo>
                  <a:lnTo>
                    <a:pt x="48787" y="546933"/>
                  </a:lnTo>
                  <a:lnTo>
                    <a:pt x="239620" y="813329"/>
                  </a:lnTo>
                  <a:lnTo>
                    <a:pt x="221382" y="822111"/>
                  </a:lnTo>
                  <a:lnTo>
                    <a:pt x="205278" y="833647"/>
                  </a:lnTo>
                  <a:lnTo>
                    <a:pt x="0" y="547087"/>
                  </a:lnTo>
                  <a:close/>
                </a:path>
                <a:path w="752475" h="833755">
                  <a:moveTo>
                    <a:pt x="307704" y="296059"/>
                  </a:moveTo>
                  <a:lnTo>
                    <a:pt x="284530" y="263710"/>
                  </a:lnTo>
                  <a:lnTo>
                    <a:pt x="296423" y="255191"/>
                  </a:lnTo>
                  <a:lnTo>
                    <a:pt x="300885" y="221721"/>
                  </a:lnTo>
                  <a:lnTo>
                    <a:pt x="303916" y="190090"/>
                  </a:lnTo>
                  <a:lnTo>
                    <a:pt x="304958" y="164669"/>
                  </a:lnTo>
                  <a:lnTo>
                    <a:pt x="303455" y="149829"/>
                  </a:lnTo>
                  <a:lnTo>
                    <a:pt x="342604" y="204480"/>
                  </a:lnTo>
                  <a:lnTo>
                    <a:pt x="340940" y="223315"/>
                  </a:lnTo>
                  <a:lnTo>
                    <a:pt x="364107" y="255655"/>
                  </a:lnTo>
                  <a:lnTo>
                    <a:pt x="307704" y="29605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9761165" y="755975"/>
              <a:ext cx="1596390" cy="405765"/>
            </a:xfrm>
            <a:custGeom>
              <a:avLst/>
              <a:gdLst/>
              <a:ahLst/>
              <a:cxnLst/>
              <a:rect l="l" t="t" r="r" b="b"/>
              <a:pathLst>
                <a:path w="1596390" h="405765">
                  <a:moveTo>
                    <a:pt x="1510733" y="405248"/>
                  </a:moveTo>
                  <a:lnTo>
                    <a:pt x="85504" y="405248"/>
                  </a:lnTo>
                  <a:lnTo>
                    <a:pt x="70593" y="400717"/>
                  </a:lnTo>
                  <a:lnTo>
                    <a:pt x="33493" y="375928"/>
                  </a:lnTo>
                  <a:lnTo>
                    <a:pt x="8704" y="338828"/>
                  </a:lnTo>
                  <a:lnTo>
                    <a:pt x="0" y="295066"/>
                  </a:lnTo>
                  <a:lnTo>
                    <a:pt x="0" y="114355"/>
                  </a:lnTo>
                  <a:lnTo>
                    <a:pt x="8704" y="70593"/>
                  </a:lnTo>
                  <a:lnTo>
                    <a:pt x="33493" y="33493"/>
                  </a:lnTo>
                  <a:lnTo>
                    <a:pt x="70593" y="8704"/>
                  </a:lnTo>
                  <a:lnTo>
                    <a:pt x="114354" y="0"/>
                  </a:lnTo>
                  <a:lnTo>
                    <a:pt x="1481883" y="0"/>
                  </a:lnTo>
                  <a:lnTo>
                    <a:pt x="1525644" y="8704"/>
                  </a:lnTo>
                  <a:lnTo>
                    <a:pt x="1562743" y="33493"/>
                  </a:lnTo>
                  <a:lnTo>
                    <a:pt x="1587532" y="70593"/>
                  </a:lnTo>
                  <a:lnTo>
                    <a:pt x="1596237" y="114355"/>
                  </a:lnTo>
                  <a:lnTo>
                    <a:pt x="1596237" y="295066"/>
                  </a:lnTo>
                  <a:lnTo>
                    <a:pt x="1587532" y="338828"/>
                  </a:lnTo>
                  <a:lnTo>
                    <a:pt x="1562743" y="375928"/>
                  </a:lnTo>
                  <a:lnTo>
                    <a:pt x="1525644" y="400717"/>
                  </a:lnTo>
                  <a:lnTo>
                    <a:pt x="1510733" y="405248"/>
                  </a:lnTo>
                  <a:close/>
                </a:path>
              </a:pathLst>
            </a:custGeom>
            <a:solidFill>
              <a:srgbClr val="EFEB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10204101" y="847338"/>
            <a:ext cx="671195" cy="2095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65">
                <a:latin typeface="Lucida Sans Unicode"/>
                <a:cs typeface="Lucida Sans Unicode"/>
              </a:rPr>
              <a:t>À</a:t>
            </a:r>
            <a:r>
              <a:rPr dirty="0" sz="1200" spc="-70">
                <a:latin typeface="Lucida Sans Unicode"/>
                <a:cs typeface="Lucida Sans Unicode"/>
              </a:rPr>
              <a:t> 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5">
                <a:latin typeface="Lucida Sans Unicode"/>
                <a:cs typeface="Lucida Sans Unicode"/>
              </a:rPr>
              <a:t>r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25">
                <a:latin typeface="Lucida Sans Unicode"/>
                <a:cs typeface="Lucida Sans Unicode"/>
              </a:rPr>
              <a:t>p</a:t>
            </a:r>
            <a:r>
              <a:rPr dirty="0" sz="1200" spc="-15">
                <a:latin typeface="Lucida Sans Unicode"/>
                <a:cs typeface="Lucida Sans Unicode"/>
              </a:rPr>
              <a:t>o</a:t>
            </a:r>
            <a:r>
              <a:rPr dirty="0" sz="1200" spc="-40">
                <a:latin typeface="Lucida Sans Unicode"/>
                <a:cs typeface="Lucida Sans Unicode"/>
              </a:rPr>
              <a:t>s</a:t>
            </a:r>
            <a:endParaRPr sz="1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DEME</dc:creator>
  <cp:keywords>DAFXTWpwoa0,BAC7KXO91nA</cp:keywords>
  <dc:title>TITRE DU PROJET</dc:title>
  <dcterms:created xsi:type="dcterms:W3CDTF">2023-01-15T19:06:47Z</dcterms:created>
  <dcterms:modified xsi:type="dcterms:W3CDTF">2023-01-15T19:06:47Z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2023-01-15T00:00:00Z</vt:filetime>
  </property>
  <property fmtid="{D5CDD505-2E9C-101B-9397-08002B2CF9AE}" pid="3" name="Creator">
    <vt:lpwstr>Canva</vt:lpwstr>
  </property>
  <property fmtid="{D5CDD505-2E9C-101B-9397-08002B2CF9AE}" pid="4" name="LastSaved">
    <vt:filetime>2023-01-15T00:00:00Z</vt:filetime>
  </property>
</Properties>
</file>