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Bahls" userId="4ad7b48f-cbe3-4979-bedb-d84e71d1fa8f" providerId="ADAL" clId="{C8790C65-5807-41C5-B981-7CCCACF93193}"/>
    <pc:docChg chg="modSld">
      <pc:chgData name="Alex Bahls" userId="4ad7b48f-cbe3-4979-bedb-d84e71d1fa8f" providerId="ADAL" clId="{C8790C65-5807-41C5-B981-7CCCACF93193}" dt="2023-10-18T15:02:33.084" v="2" actId="13926"/>
      <pc:docMkLst>
        <pc:docMk/>
      </pc:docMkLst>
      <pc:sldChg chg="modSp mod">
        <pc:chgData name="Alex Bahls" userId="4ad7b48f-cbe3-4979-bedb-d84e71d1fa8f" providerId="ADAL" clId="{C8790C65-5807-41C5-B981-7CCCACF93193}" dt="2023-10-18T15:02:24.158" v="1" actId="13926"/>
        <pc:sldMkLst>
          <pc:docMk/>
          <pc:sldMk cId="872885788" sldId="256"/>
        </pc:sldMkLst>
        <pc:spChg chg="mod">
          <ac:chgData name="Alex Bahls" userId="4ad7b48f-cbe3-4979-bedb-d84e71d1fa8f" providerId="ADAL" clId="{C8790C65-5807-41C5-B981-7CCCACF93193}" dt="2023-10-18T15:02:24.158" v="1" actId="13926"/>
          <ac:spMkLst>
            <pc:docMk/>
            <pc:sldMk cId="872885788" sldId="256"/>
            <ac:spMk id="5" creationId="{AB9757E3-0B6D-82DD-89C3-4BBCEE9766BC}"/>
          </ac:spMkLst>
        </pc:spChg>
      </pc:sldChg>
      <pc:sldChg chg="modSp mod">
        <pc:chgData name="Alex Bahls" userId="4ad7b48f-cbe3-4979-bedb-d84e71d1fa8f" providerId="ADAL" clId="{C8790C65-5807-41C5-B981-7CCCACF93193}" dt="2023-10-18T15:02:33.084" v="2" actId="13926"/>
        <pc:sldMkLst>
          <pc:docMk/>
          <pc:sldMk cId="513727147" sldId="257"/>
        </pc:sldMkLst>
        <pc:spChg chg="mod">
          <ac:chgData name="Alex Bahls" userId="4ad7b48f-cbe3-4979-bedb-d84e71d1fa8f" providerId="ADAL" clId="{C8790C65-5807-41C5-B981-7CCCACF93193}" dt="2023-10-18T15:02:33.084" v="2" actId="13926"/>
          <ac:spMkLst>
            <pc:docMk/>
            <pc:sldMk cId="513727147" sldId="257"/>
            <ac:spMk id="3" creationId="{49E3EF75-B825-11E4-E661-4D96ED575E4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FA8A-7250-BC53-E35A-86655C1ED7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0B20B7-A1AE-C135-2F59-8A361BAE1D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958208-EAC3-4312-38D7-F4B80F4902A2}"/>
              </a:ext>
            </a:extLst>
          </p:cNvPr>
          <p:cNvSpPr>
            <a:spLocks noGrp="1"/>
          </p:cNvSpPr>
          <p:nvPr>
            <p:ph type="dt" sz="half" idx="10"/>
          </p:nvPr>
        </p:nvSpPr>
        <p:spPr/>
        <p:txBody>
          <a:bodyPr/>
          <a:lstStyle/>
          <a:p>
            <a:fld id="{6FA98F56-BC7F-42FB-AF02-4465BC2EEC06}" type="datetimeFigureOut">
              <a:rPr lang="en-US" smtClean="0"/>
              <a:t>10/18/2023</a:t>
            </a:fld>
            <a:endParaRPr lang="en-US"/>
          </a:p>
        </p:txBody>
      </p:sp>
      <p:sp>
        <p:nvSpPr>
          <p:cNvPr id="5" name="Footer Placeholder 4">
            <a:extLst>
              <a:ext uri="{FF2B5EF4-FFF2-40B4-BE49-F238E27FC236}">
                <a16:creationId xmlns:a16="http://schemas.microsoft.com/office/drawing/2014/main" id="{EE57C0F8-7F29-6685-FF64-216409D417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A0618-1CF4-2411-ED1F-9143AE7CDFB2}"/>
              </a:ext>
            </a:extLst>
          </p:cNvPr>
          <p:cNvSpPr>
            <a:spLocks noGrp="1"/>
          </p:cNvSpPr>
          <p:nvPr>
            <p:ph type="sldNum" sz="quarter" idx="12"/>
          </p:nvPr>
        </p:nvSpPr>
        <p:spPr/>
        <p:txBody>
          <a:bodyPr/>
          <a:lstStyle/>
          <a:p>
            <a:fld id="{8BC42736-8AF7-494A-8251-E5E936802EF1}" type="slidenum">
              <a:rPr lang="en-US" smtClean="0"/>
              <a:t>‹#›</a:t>
            </a:fld>
            <a:endParaRPr lang="en-US"/>
          </a:p>
        </p:txBody>
      </p:sp>
    </p:spTree>
    <p:extLst>
      <p:ext uri="{BB962C8B-B14F-4D97-AF65-F5344CB8AC3E}">
        <p14:creationId xmlns:p14="http://schemas.microsoft.com/office/powerpoint/2010/main" val="1326979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5A7F-7670-FB43-E302-EE6BCA5025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4E4C39-7C40-B3A8-D143-F0561E65A1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6A13A-DFA0-58AA-0B47-414228CCDFA0}"/>
              </a:ext>
            </a:extLst>
          </p:cNvPr>
          <p:cNvSpPr>
            <a:spLocks noGrp="1"/>
          </p:cNvSpPr>
          <p:nvPr>
            <p:ph type="dt" sz="half" idx="10"/>
          </p:nvPr>
        </p:nvSpPr>
        <p:spPr/>
        <p:txBody>
          <a:bodyPr/>
          <a:lstStyle/>
          <a:p>
            <a:fld id="{6FA98F56-BC7F-42FB-AF02-4465BC2EEC06}" type="datetimeFigureOut">
              <a:rPr lang="en-US" smtClean="0"/>
              <a:t>10/18/2023</a:t>
            </a:fld>
            <a:endParaRPr lang="en-US"/>
          </a:p>
        </p:txBody>
      </p:sp>
      <p:sp>
        <p:nvSpPr>
          <p:cNvPr id="5" name="Footer Placeholder 4">
            <a:extLst>
              <a:ext uri="{FF2B5EF4-FFF2-40B4-BE49-F238E27FC236}">
                <a16:creationId xmlns:a16="http://schemas.microsoft.com/office/drawing/2014/main" id="{E6C2B6CC-534A-DAF6-AB9C-2591F76B5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69347-0F22-EE42-64C6-AB03992F1A1F}"/>
              </a:ext>
            </a:extLst>
          </p:cNvPr>
          <p:cNvSpPr>
            <a:spLocks noGrp="1"/>
          </p:cNvSpPr>
          <p:nvPr>
            <p:ph type="sldNum" sz="quarter" idx="12"/>
          </p:nvPr>
        </p:nvSpPr>
        <p:spPr/>
        <p:txBody>
          <a:bodyPr/>
          <a:lstStyle/>
          <a:p>
            <a:fld id="{8BC42736-8AF7-494A-8251-E5E936802EF1}" type="slidenum">
              <a:rPr lang="en-US" smtClean="0"/>
              <a:t>‹#›</a:t>
            </a:fld>
            <a:endParaRPr lang="en-US"/>
          </a:p>
        </p:txBody>
      </p:sp>
    </p:spTree>
    <p:extLst>
      <p:ext uri="{BB962C8B-B14F-4D97-AF65-F5344CB8AC3E}">
        <p14:creationId xmlns:p14="http://schemas.microsoft.com/office/powerpoint/2010/main" val="370617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D7404C-D010-FB5C-D3CE-C9EAA9551D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9C77BD-6C72-AB99-941E-1F86D5B011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BB061-B088-AF91-327C-095500256BE1}"/>
              </a:ext>
            </a:extLst>
          </p:cNvPr>
          <p:cNvSpPr>
            <a:spLocks noGrp="1"/>
          </p:cNvSpPr>
          <p:nvPr>
            <p:ph type="dt" sz="half" idx="10"/>
          </p:nvPr>
        </p:nvSpPr>
        <p:spPr/>
        <p:txBody>
          <a:bodyPr/>
          <a:lstStyle/>
          <a:p>
            <a:fld id="{6FA98F56-BC7F-42FB-AF02-4465BC2EEC06}" type="datetimeFigureOut">
              <a:rPr lang="en-US" smtClean="0"/>
              <a:t>10/18/2023</a:t>
            </a:fld>
            <a:endParaRPr lang="en-US"/>
          </a:p>
        </p:txBody>
      </p:sp>
      <p:sp>
        <p:nvSpPr>
          <p:cNvPr id="5" name="Footer Placeholder 4">
            <a:extLst>
              <a:ext uri="{FF2B5EF4-FFF2-40B4-BE49-F238E27FC236}">
                <a16:creationId xmlns:a16="http://schemas.microsoft.com/office/drawing/2014/main" id="{A1E02481-4E6A-E011-C0FB-3B53A24CB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2618C-0227-0F27-4D2D-0E08979ED928}"/>
              </a:ext>
            </a:extLst>
          </p:cNvPr>
          <p:cNvSpPr>
            <a:spLocks noGrp="1"/>
          </p:cNvSpPr>
          <p:nvPr>
            <p:ph type="sldNum" sz="quarter" idx="12"/>
          </p:nvPr>
        </p:nvSpPr>
        <p:spPr/>
        <p:txBody>
          <a:bodyPr/>
          <a:lstStyle/>
          <a:p>
            <a:fld id="{8BC42736-8AF7-494A-8251-E5E936802EF1}" type="slidenum">
              <a:rPr lang="en-US" smtClean="0"/>
              <a:t>‹#›</a:t>
            </a:fld>
            <a:endParaRPr lang="en-US"/>
          </a:p>
        </p:txBody>
      </p:sp>
    </p:spTree>
    <p:extLst>
      <p:ext uri="{BB962C8B-B14F-4D97-AF65-F5344CB8AC3E}">
        <p14:creationId xmlns:p14="http://schemas.microsoft.com/office/powerpoint/2010/main" val="181116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59A7-A5AF-1EEE-DBA5-A62E3317F3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1F8A7-BA61-3ABB-38C5-56D44567F6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D7D71-5CBC-3938-D8BA-588AE9D07185}"/>
              </a:ext>
            </a:extLst>
          </p:cNvPr>
          <p:cNvSpPr>
            <a:spLocks noGrp="1"/>
          </p:cNvSpPr>
          <p:nvPr>
            <p:ph type="dt" sz="half" idx="10"/>
          </p:nvPr>
        </p:nvSpPr>
        <p:spPr/>
        <p:txBody>
          <a:bodyPr/>
          <a:lstStyle/>
          <a:p>
            <a:fld id="{6FA98F56-BC7F-42FB-AF02-4465BC2EEC06}" type="datetimeFigureOut">
              <a:rPr lang="en-US" smtClean="0"/>
              <a:t>10/18/2023</a:t>
            </a:fld>
            <a:endParaRPr lang="en-US"/>
          </a:p>
        </p:txBody>
      </p:sp>
      <p:sp>
        <p:nvSpPr>
          <p:cNvPr id="5" name="Footer Placeholder 4">
            <a:extLst>
              <a:ext uri="{FF2B5EF4-FFF2-40B4-BE49-F238E27FC236}">
                <a16:creationId xmlns:a16="http://schemas.microsoft.com/office/drawing/2014/main" id="{4D1290DE-2948-F84F-3F09-354A60DA2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83AA9-2016-4BD0-70F3-E0BACCB5DA7C}"/>
              </a:ext>
            </a:extLst>
          </p:cNvPr>
          <p:cNvSpPr>
            <a:spLocks noGrp="1"/>
          </p:cNvSpPr>
          <p:nvPr>
            <p:ph type="sldNum" sz="quarter" idx="12"/>
          </p:nvPr>
        </p:nvSpPr>
        <p:spPr/>
        <p:txBody>
          <a:bodyPr/>
          <a:lstStyle/>
          <a:p>
            <a:fld id="{8BC42736-8AF7-494A-8251-E5E936802EF1}" type="slidenum">
              <a:rPr lang="en-US" smtClean="0"/>
              <a:t>‹#›</a:t>
            </a:fld>
            <a:endParaRPr lang="en-US"/>
          </a:p>
        </p:txBody>
      </p:sp>
    </p:spTree>
    <p:extLst>
      <p:ext uri="{BB962C8B-B14F-4D97-AF65-F5344CB8AC3E}">
        <p14:creationId xmlns:p14="http://schemas.microsoft.com/office/powerpoint/2010/main" val="416039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13DB-78D8-21EA-5CC9-F8FF572BF0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E3D7E5-A39E-8E9B-B7AE-569377F504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0C5FC-B7C1-DB7C-F907-178ED150BB7A}"/>
              </a:ext>
            </a:extLst>
          </p:cNvPr>
          <p:cNvSpPr>
            <a:spLocks noGrp="1"/>
          </p:cNvSpPr>
          <p:nvPr>
            <p:ph type="dt" sz="half" idx="10"/>
          </p:nvPr>
        </p:nvSpPr>
        <p:spPr/>
        <p:txBody>
          <a:bodyPr/>
          <a:lstStyle/>
          <a:p>
            <a:fld id="{6FA98F56-BC7F-42FB-AF02-4465BC2EEC06}" type="datetimeFigureOut">
              <a:rPr lang="en-US" smtClean="0"/>
              <a:t>10/18/2023</a:t>
            </a:fld>
            <a:endParaRPr lang="en-US"/>
          </a:p>
        </p:txBody>
      </p:sp>
      <p:sp>
        <p:nvSpPr>
          <p:cNvPr id="5" name="Footer Placeholder 4">
            <a:extLst>
              <a:ext uri="{FF2B5EF4-FFF2-40B4-BE49-F238E27FC236}">
                <a16:creationId xmlns:a16="http://schemas.microsoft.com/office/drawing/2014/main" id="{35DE498F-4316-23DB-2752-42589D936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F9649-6FC5-478E-04FC-6AED7EACEC71}"/>
              </a:ext>
            </a:extLst>
          </p:cNvPr>
          <p:cNvSpPr>
            <a:spLocks noGrp="1"/>
          </p:cNvSpPr>
          <p:nvPr>
            <p:ph type="sldNum" sz="quarter" idx="12"/>
          </p:nvPr>
        </p:nvSpPr>
        <p:spPr/>
        <p:txBody>
          <a:bodyPr/>
          <a:lstStyle/>
          <a:p>
            <a:fld id="{8BC42736-8AF7-494A-8251-E5E936802EF1}" type="slidenum">
              <a:rPr lang="en-US" smtClean="0"/>
              <a:t>‹#›</a:t>
            </a:fld>
            <a:endParaRPr lang="en-US"/>
          </a:p>
        </p:txBody>
      </p:sp>
    </p:spTree>
    <p:extLst>
      <p:ext uri="{BB962C8B-B14F-4D97-AF65-F5344CB8AC3E}">
        <p14:creationId xmlns:p14="http://schemas.microsoft.com/office/powerpoint/2010/main" val="111394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7F06-2613-28BA-D49F-1407913F48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729907-22D7-3945-9670-9FD2E37AE4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8983FD-C483-A3CE-50A2-F61561CD98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B5E9C3-8F2A-CC48-0E67-59632E95E117}"/>
              </a:ext>
            </a:extLst>
          </p:cNvPr>
          <p:cNvSpPr>
            <a:spLocks noGrp="1"/>
          </p:cNvSpPr>
          <p:nvPr>
            <p:ph type="dt" sz="half" idx="10"/>
          </p:nvPr>
        </p:nvSpPr>
        <p:spPr/>
        <p:txBody>
          <a:bodyPr/>
          <a:lstStyle/>
          <a:p>
            <a:fld id="{6FA98F56-BC7F-42FB-AF02-4465BC2EEC06}" type="datetimeFigureOut">
              <a:rPr lang="en-US" smtClean="0"/>
              <a:t>10/18/2023</a:t>
            </a:fld>
            <a:endParaRPr lang="en-US"/>
          </a:p>
        </p:txBody>
      </p:sp>
      <p:sp>
        <p:nvSpPr>
          <p:cNvPr id="6" name="Footer Placeholder 5">
            <a:extLst>
              <a:ext uri="{FF2B5EF4-FFF2-40B4-BE49-F238E27FC236}">
                <a16:creationId xmlns:a16="http://schemas.microsoft.com/office/drawing/2014/main" id="{69138A6D-4CAB-E995-E035-12854A959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CB6F41-F218-6BFA-0510-6656B2DEE837}"/>
              </a:ext>
            </a:extLst>
          </p:cNvPr>
          <p:cNvSpPr>
            <a:spLocks noGrp="1"/>
          </p:cNvSpPr>
          <p:nvPr>
            <p:ph type="sldNum" sz="quarter" idx="12"/>
          </p:nvPr>
        </p:nvSpPr>
        <p:spPr/>
        <p:txBody>
          <a:bodyPr/>
          <a:lstStyle/>
          <a:p>
            <a:fld id="{8BC42736-8AF7-494A-8251-E5E936802EF1}" type="slidenum">
              <a:rPr lang="en-US" smtClean="0"/>
              <a:t>‹#›</a:t>
            </a:fld>
            <a:endParaRPr lang="en-US"/>
          </a:p>
        </p:txBody>
      </p:sp>
    </p:spTree>
    <p:extLst>
      <p:ext uri="{BB962C8B-B14F-4D97-AF65-F5344CB8AC3E}">
        <p14:creationId xmlns:p14="http://schemas.microsoft.com/office/powerpoint/2010/main" val="1627701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978A-F4F1-55E9-8468-889E6BC9E9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2FE6D1-F6B1-6A25-288F-11F77667DF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896C51-A12C-3665-CB95-C7E2233884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8DA9CF-E89E-C0B1-38BD-2FD2303731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92A8D9-390C-7D15-4F70-9FAEE9AC4D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F0B523-2B2E-1684-EF94-9139E244B97E}"/>
              </a:ext>
            </a:extLst>
          </p:cNvPr>
          <p:cNvSpPr>
            <a:spLocks noGrp="1"/>
          </p:cNvSpPr>
          <p:nvPr>
            <p:ph type="dt" sz="half" idx="10"/>
          </p:nvPr>
        </p:nvSpPr>
        <p:spPr/>
        <p:txBody>
          <a:bodyPr/>
          <a:lstStyle/>
          <a:p>
            <a:fld id="{6FA98F56-BC7F-42FB-AF02-4465BC2EEC06}" type="datetimeFigureOut">
              <a:rPr lang="en-US" smtClean="0"/>
              <a:t>10/18/2023</a:t>
            </a:fld>
            <a:endParaRPr lang="en-US"/>
          </a:p>
        </p:txBody>
      </p:sp>
      <p:sp>
        <p:nvSpPr>
          <p:cNvPr id="8" name="Footer Placeholder 7">
            <a:extLst>
              <a:ext uri="{FF2B5EF4-FFF2-40B4-BE49-F238E27FC236}">
                <a16:creationId xmlns:a16="http://schemas.microsoft.com/office/drawing/2014/main" id="{E58D03A1-0D4C-A2CC-6300-E360906CA8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9415E1-433F-038E-C7D5-7B68585960BF}"/>
              </a:ext>
            </a:extLst>
          </p:cNvPr>
          <p:cNvSpPr>
            <a:spLocks noGrp="1"/>
          </p:cNvSpPr>
          <p:nvPr>
            <p:ph type="sldNum" sz="quarter" idx="12"/>
          </p:nvPr>
        </p:nvSpPr>
        <p:spPr/>
        <p:txBody>
          <a:bodyPr/>
          <a:lstStyle/>
          <a:p>
            <a:fld id="{8BC42736-8AF7-494A-8251-E5E936802EF1}" type="slidenum">
              <a:rPr lang="en-US" smtClean="0"/>
              <a:t>‹#›</a:t>
            </a:fld>
            <a:endParaRPr lang="en-US"/>
          </a:p>
        </p:txBody>
      </p:sp>
    </p:spTree>
    <p:extLst>
      <p:ext uri="{BB962C8B-B14F-4D97-AF65-F5344CB8AC3E}">
        <p14:creationId xmlns:p14="http://schemas.microsoft.com/office/powerpoint/2010/main" val="712035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4F21-FA82-AEE6-EAD2-0B2CCF05B4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E82821-5368-FCD1-23F9-9D7E52EABBCF}"/>
              </a:ext>
            </a:extLst>
          </p:cNvPr>
          <p:cNvSpPr>
            <a:spLocks noGrp="1"/>
          </p:cNvSpPr>
          <p:nvPr>
            <p:ph type="dt" sz="half" idx="10"/>
          </p:nvPr>
        </p:nvSpPr>
        <p:spPr/>
        <p:txBody>
          <a:bodyPr/>
          <a:lstStyle/>
          <a:p>
            <a:fld id="{6FA98F56-BC7F-42FB-AF02-4465BC2EEC06}" type="datetimeFigureOut">
              <a:rPr lang="en-US" smtClean="0"/>
              <a:t>10/18/2023</a:t>
            </a:fld>
            <a:endParaRPr lang="en-US"/>
          </a:p>
        </p:txBody>
      </p:sp>
      <p:sp>
        <p:nvSpPr>
          <p:cNvPr id="4" name="Footer Placeholder 3">
            <a:extLst>
              <a:ext uri="{FF2B5EF4-FFF2-40B4-BE49-F238E27FC236}">
                <a16:creationId xmlns:a16="http://schemas.microsoft.com/office/drawing/2014/main" id="{0D70F4EB-F50C-E28C-A5F2-085E8333AC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CF6FA5-E557-2D14-BECD-401263B2C0F5}"/>
              </a:ext>
            </a:extLst>
          </p:cNvPr>
          <p:cNvSpPr>
            <a:spLocks noGrp="1"/>
          </p:cNvSpPr>
          <p:nvPr>
            <p:ph type="sldNum" sz="quarter" idx="12"/>
          </p:nvPr>
        </p:nvSpPr>
        <p:spPr/>
        <p:txBody>
          <a:bodyPr/>
          <a:lstStyle/>
          <a:p>
            <a:fld id="{8BC42736-8AF7-494A-8251-E5E936802EF1}" type="slidenum">
              <a:rPr lang="en-US" smtClean="0"/>
              <a:t>‹#›</a:t>
            </a:fld>
            <a:endParaRPr lang="en-US"/>
          </a:p>
        </p:txBody>
      </p:sp>
    </p:spTree>
    <p:extLst>
      <p:ext uri="{BB962C8B-B14F-4D97-AF65-F5344CB8AC3E}">
        <p14:creationId xmlns:p14="http://schemas.microsoft.com/office/powerpoint/2010/main" val="237204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AEA955-5CFD-E1B5-95EE-44251376A990}"/>
              </a:ext>
            </a:extLst>
          </p:cNvPr>
          <p:cNvSpPr>
            <a:spLocks noGrp="1"/>
          </p:cNvSpPr>
          <p:nvPr>
            <p:ph type="dt" sz="half" idx="10"/>
          </p:nvPr>
        </p:nvSpPr>
        <p:spPr/>
        <p:txBody>
          <a:bodyPr/>
          <a:lstStyle/>
          <a:p>
            <a:fld id="{6FA98F56-BC7F-42FB-AF02-4465BC2EEC06}" type="datetimeFigureOut">
              <a:rPr lang="en-US" smtClean="0"/>
              <a:t>10/18/2023</a:t>
            </a:fld>
            <a:endParaRPr lang="en-US"/>
          </a:p>
        </p:txBody>
      </p:sp>
      <p:sp>
        <p:nvSpPr>
          <p:cNvPr id="3" name="Footer Placeholder 2">
            <a:extLst>
              <a:ext uri="{FF2B5EF4-FFF2-40B4-BE49-F238E27FC236}">
                <a16:creationId xmlns:a16="http://schemas.microsoft.com/office/drawing/2014/main" id="{374CF987-727C-8FD8-1F83-98D77E49BD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7043C8-DC44-1FBE-FE9E-4E9C4513073B}"/>
              </a:ext>
            </a:extLst>
          </p:cNvPr>
          <p:cNvSpPr>
            <a:spLocks noGrp="1"/>
          </p:cNvSpPr>
          <p:nvPr>
            <p:ph type="sldNum" sz="quarter" idx="12"/>
          </p:nvPr>
        </p:nvSpPr>
        <p:spPr/>
        <p:txBody>
          <a:bodyPr/>
          <a:lstStyle/>
          <a:p>
            <a:fld id="{8BC42736-8AF7-494A-8251-E5E936802EF1}" type="slidenum">
              <a:rPr lang="en-US" smtClean="0"/>
              <a:t>‹#›</a:t>
            </a:fld>
            <a:endParaRPr lang="en-US"/>
          </a:p>
        </p:txBody>
      </p:sp>
    </p:spTree>
    <p:extLst>
      <p:ext uri="{BB962C8B-B14F-4D97-AF65-F5344CB8AC3E}">
        <p14:creationId xmlns:p14="http://schemas.microsoft.com/office/powerpoint/2010/main" val="1830871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B49B6-BEDA-A33D-38B8-4C5FC756A6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8888D9-60AF-210C-AD84-36D2F47B9C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92D535-DA56-27CE-8896-4F37998B4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791D0-7EA8-A77C-52D0-C517ADC2F59E}"/>
              </a:ext>
            </a:extLst>
          </p:cNvPr>
          <p:cNvSpPr>
            <a:spLocks noGrp="1"/>
          </p:cNvSpPr>
          <p:nvPr>
            <p:ph type="dt" sz="half" idx="10"/>
          </p:nvPr>
        </p:nvSpPr>
        <p:spPr/>
        <p:txBody>
          <a:bodyPr/>
          <a:lstStyle/>
          <a:p>
            <a:fld id="{6FA98F56-BC7F-42FB-AF02-4465BC2EEC06}" type="datetimeFigureOut">
              <a:rPr lang="en-US" smtClean="0"/>
              <a:t>10/18/2023</a:t>
            </a:fld>
            <a:endParaRPr lang="en-US"/>
          </a:p>
        </p:txBody>
      </p:sp>
      <p:sp>
        <p:nvSpPr>
          <p:cNvPr id="6" name="Footer Placeholder 5">
            <a:extLst>
              <a:ext uri="{FF2B5EF4-FFF2-40B4-BE49-F238E27FC236}">
                <a16:creationId xmlns:a16="http://schemas.microsoft.com/office/drawing/2014/main" id="{7CBCB24E-F8DE-B01B-F5DF-7D2E7FBD44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2C5B6A-8372-0A70-8655-57B590754A6A}"/>
              </a:ext>
            </a:extLst>
          </p:cNvPr>
          <p:cNvSpPr>
            <a:spLocks noGrp="1"/>
          </p:cNvSpPr>
          <p:nvPr>
            <p:ph type="sldNum" sz="quarter" idx="12"/>
          </p:nvPr>
        </p:nvSpPr>
        <p:spPr/>
        <p:txBody>
          <a:bodyPr/>
          <a:lstStyle/>
          <a:p>
            <a:fld id="{8BC42736-8AF7-494A-8251-E5E936802EF1}" type="slidenum">
              <a:rPr lang="en-US" smtClean="0"/>
              <a:t>‹#›</a:t>
            </a:fld>
            <a:endParaRPr lang="en-US"/>
          </a:p>
        </p:txBody>
      </p:sp>
    </p:spTree>
    <p:extLst>
      <p:ext uri="{BB962C8B-B14F-4D97-AF65-F5344CB8AC3E}">
        <p14:creationId xmlns:p14="http://schemas.microsoft.com/office/powerpoint/2010/main" val="132076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0031-F64C-2C9B-5132-35EE63B4E7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BB47FF-0249-A556-4B34-A5062C80E5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C9C6F8-6051-0D1F-018A-FB443A2CD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ED5BC-EC39-E3DC-9815-F590D2E5187B}"/>
              </a:ext>
            </a:extLst>
          </p:cNvPr>
          <p:cNvSpPr>
            <a:spLocks noGrp="1"/>
          </p:cNvSpPr>
          <p:nvPr>
            <p:ph type="dt" sz="half" idx="10"/>
          </p:nvPr>
        </p:nvSpPr>
        <p:spPr/>
        <p:txBody>
          <a:bodyPr/>
          <a:lstStyle/>
          <a:p>
            <a:fld id="{6FA98F56-BC7F-42FB-AF02-4465BC2EEC06}" type="datetimeFigureOut">
              <a:rPr lang="en-US" smtClean="0"/>
              <a:t>10/18/2023</a:t>
            </a:fld>
            <a:endParaRPr lang="en-US"/>
          </a:p>
        </p:txBody>
      </p:sp>
      <p:sp>
        <p:nvSpPr>
          <p:cNvPr id="6" name="Footer Placeholder 5">
            <a:extLst>
              <a:ext uri="{FF2B5EF4-FFF2-40B4-BE49-F238E27FC236}">
                <a16:creationId xmlns:a16="http://schemas.microsoft.com/office/drawing/2014/main" id="{EFD32A71-65AB-6203-A6C8-E71AA117AF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3E100-F2E8-C15E-90A4-81A240C7EA61}"/>
              </a:ext>
            </a:extLst>
          </p:cNvPr>
          <p:cNvSpPr>
            <a:spLocks noGrp="1"/>
          </p:cNvSpPr>
          <p:nvPr>
            <p:ph type="sldNum" sz="quarter" idx="12"/>
          </p:nvPr>
        </p:nvSpPr>
        <p:spPr/>
        <p:txBody>
          <a:bodyPr/>
          <a:lstStyle/>
          <a:p>
            <a:fld id="{8BC42736-8AF7-494A-8251-E5E936802EF1}" type="slidenum">
              <a:rPr lang="en-US" smtClean="0"/>
              <a:t>‹#›</a:t>
            </a:fld>
            <a:endParaRPr lang="en-US"/>
          </a:p>
        </p:txBody>
      </p:sp>
    </p:spTree>
    <p:extLst>
      <p:ext uri="{BB962C8B-B14F-4D97-AF65-F5344CB8AC3E}">
        <p14:creationId xmlns:p14="http://schemas.microsoft.com/office/powerpoint/2010/main" val="168006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1C198-4D4F-589C-2979-7CA73CF222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400B80-CAD5-8CAF-3E2E-092DAB62A8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6A7CA-97FC-4673-29D8-342B2F4445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98F56-BC7F-42FB-AF02-4465BC2EEC06}" type="datetimeFigureOut">
              <a:rPr lang="en-US" smtClean="0"/>
              <a:t>10/18/2023</a:t>
            </a:fld>
            <a:endParaRPr lang="en-US"/>
          </a:p>
        </p:txBody>
      </p:sp>
      <p:sp>
        <p:nvSpPr>
          <p:cNvPr id="5" name="Footer Placeholder 4">
            <a:extLst>
              <a:ext uri="{FF2B5EF4-FFF2-40B4-BE49-F238E27FC236}">
                <a16:creationId xmlns:a16="http://schemas.microsoft.com/office/drawing/2014/main" id="{BFACBE21-C97C-4BEC-8CA0-3ED396B5B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DE9F67-428B-40F5-6337-8A96604A28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C42736-8AF7-494A-8251-E5E936802EF1}" type="slidenum">
              <a:rPr lang="en-US" smtClean="0"/>
              <a:t>‹#›</a:t>
            </a:fld>
            <a:endParaRPr lang="en-US"/>
          </a:p>
        </p:txBody>
      </p:sp>
    </p:spTree>
    <p:extLst>
      <p:ext uri="{BB962C8B-B14F-4D97-AF65-F5344CB8AC3E}">
        <p14:creationId xmlns:p14="http://schemas.microsoft.com/office/powerpoint/2010/main" val="3688260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9757E3-0B6D-82DD-89C3-4BBCEE9766BC}"/>
              </a:ext>
            </a:extLst>
          </p:cNvPr>
          <p:cNvSpPr txBox="1"/>
          <p:nvPr/>
        </p:nvSpPr>
        <p:spPr>
          <a:xfrm>
            <a:off x="826168" y="0"/>
            <a:ext cx="8919411" cy="6463308"/>
          </a:xfrm>
          <a:prstGeom prst="rect">
            <a:avLst/>
          </a:prstGeom>
          <a:noFill/>
        </p:spPr>
        <p:txBody>
          <a:bodyPr wrap="square">
            <a:spAutoFit/>
          </a:bodyPr>
          <a:lstStyle/>
          <a:p>
            <a:r>
              <a:rPr lang="en-US" dirty="0"/>
              <a:t> 3. Extensions by taxing district -------------------------------------------- This section is designed to interpret files from county clerks to obtain extension by land use data for taxing districts that are not listed in Table 28. </a:t>
            </a:r>
            <a:r>
              <a:rPr lang="en-US" dirty="0">
                <a:highlight>
                  <a:srgbClr val="00FFFF"/>
                </a:highlight>
              </a:rPr>
              <a:t>The goal here is to add missing data for ad valorem special service areas and, in the case of Cook County, home equity assurance districts</a:t>
            </a:r>
            <a:r>
              <a:rPr lang="en-US" dirty="0"/>
              <a:t>. In some cases, these data come from publicly available tax extension reports. These reports tend to include tax extensions for ALL districts, duplicating IDOR's Table 28. In script 3, when this extension data is loaded in, a filter is applied to keep only SSA-type districts. </a:t>
            </a:r>
          </a:p>
          <a:p>
            <a:endParaRPr lang="en-US" dirty="0"/>
          </a:p>
          <a:p>
            <a:r>
              <a:rPr lang="en-US" dirty="0">
                <a:highlight>
                  <a:srgbClr val="FFFF00"/>
                </a:highlight>
              </a:rPr>
              <a:t>Extension report – currently only used to get SSA+s</a:t>
            </a:r>
          </a:p>
          <a:p>
            <a:endParaRPr lang="en-US" dirty="0"/>
          </a:p>
          <a:p>
            <a:r>
              <a:rPr lang="en-US" dirty="0"/>
              <a:t>Table 28 is preferred for a few reasons: </a:t>
            </a:r>
          </a:p>
          <a:p>
            <a:pPr marL="285750" indent="-285750">
              <a:buFont typeface="Arial" panose="020B0604020202020204" pitchFamily="34" charset="0"/>
              <a:buChar char="•"/>
            </a:pPr>
            <a:r>
              <a:rPr lang="en-US" dirty="0"/>
              <a:t>(1) we believe IDOR to report data consistently across counties, and have no guarantee of that at the county level, </a:t>
            </a:r>
          </a:p>
          <a:p>
            <a:pPr marL="285750" indent="-285750">
              <a:buFont typeface="Arial" panose="020B0604020202020204" pitchFamily="34" charset="0"/>
              <a:buChar char="•"/>
            </a:pPr>
            <a:r>
              <a:rPr lang="en-US" dirty="0"/>
              <a:t>(2) not all counties publish extension data by land use in a public forum, and </a:t>
            </a:r>
          </a:p>
          <a:p>
            <a:pPr marL="285750" indent="-285750">
              <a:buFont typeface="Arial" panose="020B0604020202020204" pitchFamily="34" charset="0"/>
              <a:buChar char="•"/>
            </a:pPr>
            <a:r>
              <a:rPr lang="en-US" dirty="0"/>
              <a:t>(3) IDOR data rolls up extensions of certain overlapping districts into known </a:t>
            </a:r>
            <a:r>
              <a:rPr lang="en-US" dirty="0" err="1"/>
              <a:t>muni</a:t>
            </a:r>
            <a:r>
              <a:rPr lang="en-US" dirty="0"/>
              <a:t>/township districts that are less likely to be missed. (E.g. municipalities with fire and/or library districts that are a part of </a:t>
            </a:r>
            <a:r>
              <a:rPr lang="en-US" dirty="0" err="1"/>
              <a:t>muni</a:t>
            </a:r>
            <a:r>
              <a:rPr lang="en-US" dirty="0"/>
              <a:t> government -- we note these as "municipal fire", "municipal library", </a:t>
            </a:r>
            <a:r>
              <a:rPr lang="en-US" dirty="0" err="1"/>
              <a:t>etc</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the cases of Lake and Will County, we were not able to identify public sources for this data, so instead emailed contacts at the county clerk offices to specifically request this data for ad valorem SSAs. In these cases, the data includes ONLY SSAs, so there is no data that duplicates table 28.</a:t>
            </a:r>
          </a:p>
        </p:txBody>
      </p:sp>
    </p:spTree>
    <p:extLst>
      <p:ext uri="{BB962C8B-B14F-4D97-AF65-F5344CB8AC3E}">
        <p14:creationId xmlns:p14="http://schemas.microsoft.com/office/powerpoint/2010/main" val="87288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E3EF75-B825-11E4-E661-4D96ED575E4D}"/>
              </a:ext>
            </a:extLst>
          </p:cNvPr>
          <p:cNvSpPr txBox="1"/>
          <p:nvPr/>
        </p:nvSpPr>
        <p:spPr>
          <a:xfrm>
            <a:off x="386411" y="426128"/>
            <a:ext cx="9705474" cy="5355312"/>
          </a:xfrm>
          <a:prstGeom prst="rect">
            <a:avLst/>
          </a:prstGeom>
          <a:noFill/>
        </p:spPr>
        <p:txBody>
          <a:bodyPr wrap="square">
            <a:spAutoFit/>
          </a:bodyPr>
          <a:lstStyle/>
          <a:p>
            <a:r>
              <a:rPr lang="en-US" b="0" dirty="0">
                <a:effectLst/>
                <a:latin typeface="Consolas" panose="020B0609020204030204" pitchFamily="49" charset="0"/>
              </a:rPr>
              <a:t>Table 28 is published by IDOR and is available [here]. This table contains extensions by land use/property class for every taxing district in the state. However, this file cannot be used as published because it is modified by CMAP staff. The issue here is that </a:t>
            </a:r>
            <a:r>
              <a:rPr lang="en-US" b="0" dirty="0">
                <a:effectLst/>
                <a:highlight>
                  <a:srgbClr val="FFFF00"/>
                </a:highlight>
                <a:latin typeface="Consolas" panose="020B0609020204030204" pitchFamily="49" charset="0"/>
              </a:rPr>
              <a:t>Table 28 in its original form includes SSAs within </a:t>
            </a:r>
            <a:r>
              <a:rPr lang="en-US" b="0" dirty="0" err="1">
                <a:effectLst/>
                <a:highlight>
                  <a:srgbClr val="FFFF00"/>
                </a:highlight>
                <a:latin typeface="Consolas" panose="020B0609020204030204" pitchFamily="49" charset="0"/>
              </a:rPr>
              <a:t>muni</a:t>
            </a:r>
            <a:r>
              <a:rPr lang="en-US" b="0" dirty="0">
                <a:effectLst/>
                <a:highlight>
                  <a:srgbClr val="FFFF00"/>
                </a:highlight>
                <a:latin typeface="Consolas" panose="020B0609020204030204" pitchFamily="49" charset="0"/>
              </a:rPr>
              <a:t> and county extensions. This is bad news for effective rate calculation because not all county/</a:t>
            </a:r>
            <a:r>
              <a:rPr lang="en-US" b="0" dirty="0" err="1">
                <a:effectLst/>
                <a:highlight>
                  <a:srgbClr val="FFFF00"/>
                </a:highlight>
                <a:latin typeface="Consolas" panose="020B0609020204030204" pitchFamily="49" charset="0"/>
              </a:rPr>
              <a:t>muni</a:t>
            </a:r>
            <a:r>
              <a:rPr lang="en-US" b="0" dirty="0">
                <a:effectLst/>
                <a:highlight>
                  <a:srgbClr val="FFFF00"/>
                </a:highlight>
                <a:latin typeface="Consolas" panose="020B0609020204030204" pitchFamily="49" charset="0"/>
              </a:rPr>
              <a:t> taxpayers pay into those SSAs</a:t>
            </a:r>
            <a:r>
              <a:rPr lang="en-US" b="0" dirty="0">
                <a:effectLst/>
                <a:latin typeface="Consolas" panose="020B0609020204030204" pitchFamily="49" charset="0"/>
              </a:rPr>
              <a:t>. IDOR table 27 contains (among other things) SSA extension totals for various units of government in IL. </a:t>
            </a:r>
            <a:r>
              <a:rPr lang="en-US" b="0" dirty="0">
                <a:effectLst/>
                <a:highlight>
                  <a:srgbClr val="FFFF00"/>
                </a:highlight>
                <a:latin typeface="Consolas" panose="020B0609020204030204" pitchFamily="49" charset="0"/>
              </a:rPr>
              <a:t>Table 28 is modified to remove SSAs from the topline totals</a:t>
            </a:r>
            <a:r>
              <a:rPr lang="en-US" b="0" dirty="0">
                <a:effectLst/>
                <a:latin typeface="Consolas" panose="020B0609020204030204" pitchFamily="49" charset="0"/>
              </a:rPr>
              <a:t>, so that that SSA extensions can be applied to the specific tax codes where they are levied. Because this file is modified by CMAP staff, it is stored in `resources` rather than `raw`. Future iterations of this script could be improved upon to do this table 27-based SSA removal in R, rather than in excel.</a:t>
            </a:r>
          </a:p>
          <a:p>
            <a:br>
              <a:rPr lang="en-US" b="0" dirty="0">
                <a:effectLst/>
                <a:latin typeface="Consolas" panose="020B0609020204030204" pitchFamily="49" charset="0"/>
              </a:rPr>
            </a:br>
            <a:r>
              <a:rPr lang="en-US" b="0" dirty="0">
                <a:effectLst/>
                <a:highlight>
                  <a:srgbClr val="00FFFF"/>
                </a:highlight>
                <a:latin typeface="Consolas" panose="020B0609020204030204" pitchFamily="49" charset="0"/>
              </a:rPr>
              <a:t>Note that in the City of Chicago, Home Equity Assurance Districts are treated like SSAs and are also removed</a:t>
            </a:r>
            <a:r>
              <a:rPr lang="en-US" b="0" dirty="0">
                <a:effectLst/>
                <a:latin typeface="Consolas" panose="020B0609020204030204" pitchFamily="49" charset="0"/>
              </a:rPr>
              <a:t>. </a:t>
            </a:r>
            <a:r>
              <a:rPr lang="en-US" b="0" dirty="0">
                <a:effectLst/>
                <a:highlight>
                  <a:srgbClr val="FFFF00"/>
                </a:highlight>
                <a:latin typeface="Consolas" panose="020B0609020204030204" pitchFamily="49" charset="0"/>
              </a:rPr>
              <a:t>It is difficult to locate these in Table 27 -- in 2018 they are categorized as BINDS AND INTEREST</a:t>
            </a:r>
            <a:r>
              <a:rPr lang="en-US" b="0" dirty="0">
                <a:effectLst/>
                <a:latin typeface="Consolas" panose="020B0609020204030204" pitchFamily="49" charset="0"/>
              </a:rPr>
              <a:t>. For future years, your best bet is to look for these districts in the Cook County Extension Detail Report and match the values to Table 27 line items.</a:t>
            </a:r>
          </a:p>
        </p:txBody>
      </p:sp>
    </p:spTree>
    <p:extLst>
      <p:ext uri="{BB962C8B-B14F-4D97-AF65-F5344CB8AC3E}">
        <p14:creationId xmlns:p14="http://schemas.microsoft.com/office/powerpoint/2010/main" val="51372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86C49-304B-0BD9-26FB-7FF77DCBFAEE}"/>
              </a:ext>
            </a:extLst>
          </p:cNvPr>
          <p:cNvSpPr>
            <a:spLocks noGrp="1"/>
          </p:cNvSpPr>
          <p:nvPr>
            <p:ph type="title"/>
          </p:nvPr>
        </p:nvSpPr>
        <p:spPr/>
        <p:txBody>
          <a:bodyPr/>
          <a:lstStyle/>
          <a:p>
            <a:r>
              <a:rPr lang="en-US" dirty="0"/>
              <a:t>Where we are</a:t>
            </a:r>
          </a:p>
        </p:txBody>
      </p:sp>
      <p:sp>
        <p:nvSpPr>
          <p:cNvPr id="3" name="Content Placeholder 2">
            <a:extLst>
              <a:ext uri="{FF2B5EF4-FFF2-40B4-BE49-F238E27FC236}">
                <a16:creationId xmlns:a16="http://schemas.microsoft.com/office/drawing/2014/main" id="{8ACF50E3-F1A1-7AAC-04E3-435201FB179E}"/>
              </a:ext>
            </a:extLst>
          </p:cNvPr>
          <p:cNvSpPr>
            <a:spLocks noGrp="1"/>
          </p:cNvSpPr>
          <p:nvPr>
            <p:ph idx="1"/>
          </p:nvPr>
        </p:nvSpPr>
        <p:spPr/>
        <p:txBody>
          <a:bodyPr/>
          <a:lstStyle/>
          <a:p>
            <a:r>
              <a:rPr lang="en-US" dirty="0"/>
              <a:t>I feel pretty comfortable using R to fix SSAs in Table 28 by using Table 27</a:t>
            </a:r>
          </a:p>
          <a:p>
            <a:r>
              <a:rPr lang="en-US" b="0" dirty="0">
                <a:effectLst/>
                <a:latin typeface="Consolas" panose="020B0609020204030204" pitchFamily="49" charset="0"/>
              </a:rPr>
              <a:t>Home Equity Assurance Districts are much harder to identify</a:t>
            </a:r>
          </a:p>
          <a:p>
            <a:pPr lvl="1"/>
            <a:r>
              <a:rPr lang="en-US" dirty="0">
                <a:latin typeface="Consolas" panose="020B0609020204030204" pitchFamily="49" charset="0"/>
              </a:rPr>
              <a:t>District Name is Binds and Interest AND</a:t>
            </a:r>
          </a:p>
          <a:p>
            <a:pPr lvl="1"/>
            <a:r>
              <a:rPr lang="en-US" dirty="0">
                <a:highlight>
                  <a:srgbClr val="FF0000"/>
                </a:highlight>
                <a:latin typeface="Consolas" panose="020B0609020204030204" pitchFamily="49" charset="0"/>
              </a:rPr>
              <a:t>District is located in Chicago</a:t>
            </a:r>
          </a:p>
          <a:p>
            <a:pPr lvl="2"/>
            <a:r>
              <a:rPr lang="en-US" dirty="0"/>
              <a:t>Is there a way to do this automatically? i.e. 606 zip codes?</a:t>
            </a:r>
          </a:p>
          <a:p>
            <a:pPr lvl="2"/>
            <a:r>
              <a:rPr lang="en-US" dirty="0"/>
              <a:t>If not, will have to be manual process of looking through the extension report </a:t>
            </a:r>
          </a:p>
          <a:p>
            <a:pPr lvl="3"/>
            <a:r>
              <a:rPr lang="en-US" dirty="0"/>
              <a:t>Does it seem right that there are only two of these? Based on extension report</a:t>
            </a:r>
          </a:p>
        </p:txBody>
      </p:sp>
    </p:spTree>
    <p:extLst>
      <p:ext uri="{BB962C8B-B14F-4D97-AF65-F5344CB8AC3E}">
        <p14:creationId xmlns:p14="http://schemas.microsoft.com/office/powerpoint/2010/main" val="1254640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640</Words>
  <Application>Microsoft Office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Consolas</vt:lpstr>
      <vt:lpstr>Office Theme</vt:lpstr>
      <vt:lpstr>PowerPoint Presentation</vt:lpstr>
      <vt:lpstr>PowerPoint Presentation</vt:lpstr>
      <vt:lpstr>Where we 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Bahls</dc:creator>
  <cp:lastModifiedBy>Alex Bahls</cp:lastModifiedBy>
  <cp:revision>1</cp:revision>
  <dcterms:created xsi:type="dcterms:W3CDTF">2023-10-18T13:27:29Z</dcterms:created>
  <dcterms:modified xsi:type="dcterms:W3CDTF">2023-10-18T15:02:33Z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0499eb2-e279-4942-bd63-d5ebf8ec43c8_Enabled">
    <vt:lpwstr>true</vt:lpwstr>
  </property>
  <property fmtid="{D5CDD505-2E9C-101B-9397-08002B2CF9AE}" pid="3" name="MSIP_Label_70499eb2-e279-4942-bd63-d5ebf8ec43c8_SetDate">
    <vt:lpwstr>2023-10-18T13:55:51Z</vt:lpwstr>
  </property>
  <property fmtid="{D5CDD505-2E9C-101B-9397-08002B2CF9AE}" pid="4" name="MSIP_Label_70499eb2-e279-4942-bd63-d5ebf8ec43c8_Method">
    <vt:lpwstr>Standard</vt:lpwstr>
  </property>
  <property fmtid="{D5CDD505-2E9C-101B-9397-08002B2CF9AE}" pid="5" name="MSIP_Label_70499eb2-e279-4942-bd63-d5ebf8ec43c8_Name">
    <vt:lpwstr>defa4170-0d19-0005-0004-bc88714345d2</vt:lpwstr>
  </property>
  <property fmtid="{D5CDD505-2E9C-101B-9397-08002B2CF9AE}" pid="6" name="MSIP_Label_70499eb2-e279-4942-bd63-d5ebf8ec43c8_SiteId">
    <vt:lpwstr>43b185b9-e6d9-45a5-8e36-4c08dc0ab1a2</vt:lpwstr>
  </property>
  <property fmtid="{D5CDD505-2E9C-101B-9397-08002B2CF9AE}" pid="7" name="MSIP_Label_70499eb2-e279-4942-bd63-d5ebf8ec43c8_ActionId">
    <vt:lpwstr>a6717610-513a-440d-8f59-3b589fca2485</vt:lpwstr>
  </property>
  <property fmtid="{D5CDD505-2E9C-101B-9397-08002B2CF9AE}" pid="8" name="MSIP_Label_70499eb2-e279-4942-bd63-d5ebf8ec43c8_ContentBits">
    <vt:lpwstr>0</vt:lpwstr>
  </property>
</Properties>
</file>