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95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Массив – структура данных</a:t>
            </a:r>
            <a:r>
              <a:rPr lang="en-US" dirty="0" smtClean="0"/>
              <a:t>, </a:t>
            </a:r>
            <a:r>
              <a:rPr lang="ru-RU" dirty="0" smtClean="0"/>
              <a:t>для хранения упорядоченных коллекции 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Два варианта создания пустого массива: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Массив со значениями: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93" y="3289935"/>
            <a:ext cx="3139306" cy="72853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92" y="5022400"/>
            <a:ext cx="4538019" cy="67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9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363966" y="1342605"/>
            <a:ext cx="10178322" cy="3593591"/>
          </a:xfrm>
        </p:spPr>
        <p:txBody>
          <a:bodyPr/>
          <a:lstStyle/>
          <a:p>
            <a:r>
              <a:rPr lang="ru-RU" dirty="0" smtClean="0"/>
              <a:t>Замена, добавление элементов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Длина массива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831" y="2027867"/>
            <a:ext cx="4844296" cy="6105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225" y="3624267"/>
            <a:ext cx="4844296" cy="99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42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Методы </a:t>
            </a:r>
            <a:r>
              <a:rPr lang="en-US" sz="4000" dirty="0" smtClean="0"/>
              <a:t>push/pop, shift/</a:t>
            </a:r>
            <a:r>
              <a:rPr lang="en-US" sz="4000" dirty="0" err="1" smtClean="0"/>
              <a:t>unshift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Push() – </a:t>
            </a:r>
            <a:r>
              <a:rPr lang="ru-RU" dirty="0" smtClean="0"/>
              <a:t>добавляет элемент в конец</a:t>
            </a:r>
          </a:p>
          <a:p>
            <a:r>
              <a:rPr lang="en-US" dirty="0" smtClean="0"/>
              <a:t>Pop() – </a:t>
            </a:r>
            <a:r>
              <a:rPr lang="ru-RU" dirty="0" smtClean="0"/>
              <a:t>удаляет последний элемент</a:t>
            </a:r>
          </a:p>
          <a:p>
            <a:r>
              <a:rPr lang="en-US" dirty="0" smtClean="0"/>
              <a:t>Shift() – </a:t>
            </a:r>
            <a:r>
              <a:rPr lang="ru-RU" dirty="0" smtClean="0"/>
              <a:t>удаляет первый элемент</a:t>
            </a:r>
          </a:p>
          <a:p>
            <a:r>
              <a:rPr lang="en-US" dirty="0" err="1" smtClean="0"/>
              <a:t>Unshift</a:t>
            </a:r>
            <a:r>
              <a:rPr lang="en-US" dirty="0" smtClean="0"/>
              <a:t>() – </a:t>
            </a:r>
            <a:r>
              <a:rPr lang="ru-RU" dirty="0" smtClean="0"/>
              <a:t>добавляет элемент </a:t>
            </a:r>
            <a:r>
              <a:rPr lang="ru-RU" dirty="0" err="1" smtClean="0"/>
              <a:t>вначало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510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609595"/>
            <a:ext cx="10178322" cy="3593591"/>
          </a:xfrm>
        </p:spPr>
        <p:txBody>
          <a:bodyPr/>
          <a:lstStyle/>
          <a:p>
            <a:r>
              <a:rPr lang="ru-RU" dirty="0"/>
              <a:t>О</a:t>
            </a:r>
            <a:r>
              <a:rPr lang="ru-RU" dirty="0" smtClean="0"/>
              <a:t>бъект </a:t>
            </a:r>
            <a:r>
              <a:rPr lang="ru-RU" dirty="0"/>
              <a:t>— это самостоятельная единица, имеющая свойства и определённый тип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В </a:t>
            </a:r>
            <a:r>
              <a:rPr lang="ru-RU" dirty="0" err="1"/>
              <a:t>JavaScript</a:t>
            </a:r>
            <a:r>
              <a:rPr lang="ru-RU" dirty="0"/>
              <a:t> объект имеет свойства, ассоциированные с ним. Свойство объекта можно понимать как переменную, закреплённую за объектом. Свойства объекта в сущности являются теми же самыми переменными </a:t>
            </a:r>
            <a:r>
              <a:rPr lang="ru-RU" dirty="0" err="1"/>
              <a:t>JavaScript</a:t>
            </a:r>
            <a:r>
              <a:rPr lang="ru-RU" dirty="0"/>
              <a:t>, за тем исключением, что они закреплены за объектом. Свойства объекта определяют его характеристики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3713023"/>
            <a:ext cx="3690808" cy="166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0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Циклы </a:t>
            </a:r>
            <a:r>
              <a:rPr lang="en-US" dirty="0" smtClean="0"/>
              <a:t>for, While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843087"/>
            <a:ext cx="10178322" cy="3593591"/>
          </a:xfrm>
        </p:spPr>
        <p:txBody>
          <a:bodyPr/>
          <a:lstStyle/>
          <a:p>
            <a:r>
              <a:rPr lang="ru-RU" dirty="0" smtClean="0"/>
              <a:t>Циклы предназначены</a:t>
            </a:r>
            <a:r>
              <a:rPr lang="en-US" dirty="0" smtClean="0"/>
              <a:t> </a:t>
            </a:r>
            <a:r>
              <a:rPr lang="ru-RU" dirty="0" smtClean="0"/>
              <a:t>для многократного повторения одного участка кода</a:t>
            </a:r>
          </a:p>
          <a:p>
            <a:pPr marL="0" indent="0">
              <a:buNone/>
            </a:pPr>
            <a:r>
              <a:rPr lang="ru-RU" dirty="0" smtClean="0"/>
              <a:t>Самый распространённый цикл </a:t>
            </a:r>
            <a:r>
              <a:rPr lang="en-US" dirty="0" smtClean="0"/>
              <a:t>for 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ru-RU" dirty="0" smtClean="0"/>
              <a:t>Цикл </a:t>
            </a:r>
            <a:r>
              <a:rPr lang="en-US" dirty="0" smtClean="0"/>
              <a:t>while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477" y="2815665"/>
            <a:ext cx="2939762" cy="83993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188" y="2815665"/>
            <a:ext cx="2952750" cy="8858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477" y="4596745"/>
            <a:ext cx="20097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99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обьект </a:t>
            </a:r>
            <a:r>
              <a:rPr lang="en-US" dirty="0" smtClean="0"/>
              <a:t>student </a:t>
            </a:r>
            <a:r>
              <a:rPr lang="ru-RU" dirty="0" smtClean="0"/>
              <a:t>со свойствами</a:t>
            </a:r>
            <a:r>
              <a:rPr lang="en-US" dirty="0" smtClean="0"/>
              <a:t> </a:t>
            </a:r>
            <a:r>
              <a:rPr lang="en-US" dirty="0" err="1" smtClean="0"/>
              <a:t>id,name</a:t>
            </a:r>
            <a:r>
              <a:rPr lang="en-US" dirty="0" smtClean="0"/>
              <a:t>, age, course, </a:t>
            </a:r>
            <a:r>
              <a:rPr lang="ru-RU" dirty="0" smtClean="0"/>
              <a:t>и </a:t>
            </a:r>
            <a:r>
              <a:rPr lang="en-US" dirty="0" smtClean="0"/>
              <a:t>lessons</a:t>
            </a:r>
            <a:r>
              <a:rPr lang="ru-RU" dirty="0" smtClean="0"/>
              <a:t>. В  свойство </a:t>
            </a:r>
            <a:r>
              <a:rPr lang="en-US" dirty="0" smtClean="0"/>
              <a:t>lessons </a:t>
            </a:r>
            <a:r>
              <a:rPr lang="ru-RU" dirty="0" smtClean="0"/>
              <a:t>записать массив обьектов из его предметов(пар) с ключами </a:t>
            </a:r>
            <a:r>
              <a:rPr lang="en-US" dirty="0" smtClean="0"/>
              <a:t>name, id, </a:t>
            </a:r>
            <a:r>
              <a:rPr lang="en-US" dirty="0" err="1" smtClean="0"/>
              <a:t>nameOfTeacher</a:t>
            </a:r>
            <a:r>
              <a:rPr lang="en-US" dirty="0" smtClean="0"/>
              <a:t>. </a:t>
            </a:r>
            <a:r>
              <a:rPr lang="ru-RU" dirty="0" smtClean="0"/>
              <a:t>Вывести в консоль обьект</a:t>
            </a:r>
          </a:p>
          <a:p>
            <a:r>
              <a:rPr lang="ru-RU" dirty="0" smtClean="0"/>
              <a:t>Создать массив с числами через цикл вывести новый массив с числами больше 10</a:t>
            </a:r>
          </a:p>
          <a:p>
            <a:r>
              <a:rPr lang="ru-RU" dirty="0" smtClean="0"/>
              <a:t>Использовов конрукцию </a:t>
            </a:r>
            <a:r>
              <a:rPr lang="en-US" dirty="0" smtClean="0"/>
              <a:t>switch case,</a:t>
            </a:r>
            <a:r>
              <a:rPr lang="ru-RU" smtClean="0"/>
              <a:t> взависимости какую страну введет пользователь, вывести ее столицу.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5270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425</TotalTime>
  <Words>202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Corbel</vt:lpstr>
      <vt:lpstr>Gill Sans MT</vt:lpstr>
      <vt:lpstr>Impact</vt:lpstr>
      <vt:lpstr>Badge</vt:lpstr>
      <vt:lpstr>Массивы</vt:lpstr>
      <vt:lpstr>Массивы</vt:lpstr>
      <vt:lpstr>PowerPoint Presentation</vt:lpstr>
      <vt:lpstr>Методы push/pop, shift/unshift</vt:lpstr>
      <vt:lpstr>Объекты</vt:lpstr>
      <vt:lpstr>Циклы for, While</vt:lpstr>
      <vt:lpstr>Домашнее задание</vt:lpstr>
    </vt:vector>
  </TitlesOfParts>
  <Company>ЗАО "Альфа Телеком"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Массивы</dc:title>
  <dc:creator>Карагулов Абай Нурдинович</dc:creator>
  <cp:lastModifiedBy>karagulov1900@outlook.com</cp:lastModifiedBy>
  <cp:revision>10</cp:revision>
  <dcterms:created xsi:type="dcterms:W3CDTF">2022-10-27T05:14:31Z</dcterms:created>
  <dcterms:modified xsi:type="dcterms:W3CDTF">2022-10-29T11:42:52Z</dcterms:modified>
</cp:coreProperties>
</file>