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9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Отличия </a:t>
            </a:r>
            <a:r>
              <a:rPr lang="en-US" sz="4800" dirty="0" smtClean="0"/>
              <a:t>declaration </a:t>
            </a:r>
            <a:r>
              <a:rPr lang="ru-RU" sz="4800" dirty="0" smtClean="0"/>
              <a:t>и </a:t>
            </a:r>
            <a:r>
              <a:rPr lang="en-US" sz="4800" dirty="0" smtClean="0"/>
              <a:t>expression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Declaration</a:t>
            </a:r>
            <a:r>
              <a:rPr lang="ru-RU" dirty="0"/>
              <a:t> может быть вызвана раньше, чем она объявлена</a:t>
            </a:r>
            <a:r>
              <a:rPr lang="ru-RU" b="1" dirty="0"/>
              <a:t>.</a:t>
            </a:r>
            <a:endParaRPr lang="ru-RU" dirty="0"/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 создаётся, когда выполнение доходит до него, и затем уже может использоваться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15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Стрелочные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Более короткий синтаксис для создания функций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Стрелочные функции не содержат контекст </a:t>
            </a:r>
            <a:r>
              <a:rPr lang="en-US" dirty="0" smtClean="0"/>
              <a:t>this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4" y="3023408"/>
            <a:ext cx="2248623" cy="5760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63" y="3023408"/>
            <a:ext cx="2162175" cy="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584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521229"/>
            <a:ext cx="10178322" cy="4358363"/>
          </a:xfrm>
        </p:spPr>
        <p:txBody>
          <a:bodyPr/>
          <a:lstStyle/>
          <a:p>
            <a:r>
              <a:rPr lang="en-US" dirty="0" smtClean="0"/>
              <a:t>GIT – </a:t>
            </a:r>
            <a:r>
              <a:rPr lang="ru-RU" dirty="0" smtClean="0"/>
              <a:t>система контроля версий, </a:t>
            </a:r>
            <a:r>
              <a:rPr lang="ru-RU" dirty="0"/>
              <a:t>которая даёт возможность разработчикам отслеживать изменения в файлах и работать совместно с другими разработчиками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GitHub – </a:t>
            </a:r>
            <a:r>
              <a:rPr lang="ru-RU" dirty="0" smtClean="0"/>
              <a:t>сервис онлайн-хостинга </a:t>
            </a:r>
            <a:r>
              <a:rPr lang="ru-RU" dirty="0" err="1" smtClean="0"/>
              <a:t>репозиториев</a:t>
            </a:r>
            <a:r>
              <a:rPr lang="ru-RU" dirty="0" smtClean="0"/>
              <a:t>, обладающий всеми функциями распределённого контроля версий и функциональностью управления исходным кодом — всё, что поддерживает </a:t>
            </a:r>
            <a:r>
              <a:rPr lang="ru-RU" dirty="0" err="1" smtClean="0"/>
              <a:t>Git</a:t>
            </a:r>
            <a:r>
              <a:rPr lang="ru-RU" dirty="0" smtClean="0"/>
              <a:t> и даже больше. Обычно он используется вместе с </a:t>
            </a:r>
            <a:r>
              <a:rPr lang="ru-RU" dirty="0" err="1" smtClean="0"/>
              <a:t>Git</a:t>
            </a:r>
            <a:r>
              <a:rPr lang="ru-RU" dirty="0" smtClean="0"/>
              <a:t> и даёт разработчикам возможность сохранять их код онлайн, а затем взаимодействовать с другими разработчиками в разных проектах.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79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функцию возведения в степень, которая принимает два аргумента (</a:t>
            </a:r>
            <a:r>
              <a:rPr lang="en-US" dirty="0" err="1" smtClean="0"/>
              <a:t>a,b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возвращает </a:t>
            </a:r>
            <a:r>
              <a:rPr lang="en-US" dirty="0" smtClean="0"/>
              <a:t>a </a:t>
            </a:r>
            <a:r>
              <a:rPr lang="ru-RU" dirty="0" smtClean="0"/>
              <a:t>в степени </a:t>
            </a:r>
            <a:r>
              <a:rPr lang="en-US" dirty="0" smtClean="0"/>
              <a:t>b</a:t>
            </a:r>
          </a:p>
          <a:p>
            <a:r>
              <a:rPr lang="ru-RU" dirty="0" smtClean="0"/>
              <a:t>Написать функцию, которая принимает массив, и возвращает новый массив с числами которые делятся на 2 без остатка </a:t>
            </a:r>
          </a:p>
          <a:p>
            <a:r>
              <a:rPr lang="ru-RU" dirty="0" smtClean="0"/>
              <a:t>Создайте функцию, которая принимает два числа и возвращает среднее арифметическое этих чисел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12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 – блок кода, предназначенный для выполнения определенной задачи, </a:t>
            </a:r>
          </a:p>
          <a:p>
            <a:pPr marL="0" indent="0">
              <a:buNone/>
            </a:pPr>
            <a:r>
              <a:rPr lang="ru-RU" dirty="0" smtClean="0"/>
              <a:t>Для того, чтобы не повторять один и тот же код во многих местах, были придуманы функции</a:t>
            </a:r>
            <a:endParaRPr lang="ru-RU" dirty="0"/>
          </a:p>
          <a:p>
            <a:r>
              <a:rPr lang="ru-RU" dirty="0" smtClean="0"/>
              <a:t>Встроенные функции: </a:t>
            </a:r>
            <a:r>
              <a:rPr lang="en-US" dirty="0" smtClean="0"/>
              <a:t>alert, prompt, confirm </a:t>
            </a:r>
            <a:endParaRPr lang="en-US" dirty="0"/>
          </a:p>
          <a:p>
            <a:r>
              <a:rPr lang="ru-RU" dirty="0" smtClean="0"/>
              <a:t>Виды функции </a:t>
            </a:r>
            <a:r>
              <a:rPr lang="en-US" dirty="0" smtClean="0"/>
              <a:t>function declaration, function expression, arrow function</a:t>
            </a:r>
          </a:p>
        </p:txBody>
      </p:sp>
    </p:spTree>
    <p:extLst>
      <p:ext uri="{BB962C8B-B14F-4D97-AF65-F5344CB8AC3E}">
        <p14:creationId xmlns:p14="http://schemas.microsoft.com/office/powerpoint/2010/main" val="4125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Вначале идёт ключевое слово </a:t>
            </a:r>
            <a:r>
              <a:rPr lang="en-US" dirty="0" smtClean="0"/>
              <a:t>function, </a:t>
            </a:r>
            <a:r>
              <a:rPr lang="ru-RU" dirty="0" smtClean="0"/>
              <a:t>после имя функции, затем параметры функции в круглых скобках</a:t>
            </a:r>
            <a:r>
              <a:rPr lang="en-US" dirty="0" smtClean="0"/>
              <a:t>, </a:t>
            </a:r>
            <a:r>
              <a:rPr lang="ru-RU" dirty="0" smtClean="0"/>
              <a:t>и тело функции в фигурных скобках</a:t>
            </a:r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66" y="3647382"/>
            <a:ext cx="2400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Локальные, глобальные переменные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546168"/>
            <a:ext cx="10178322" cy="3593591"/>
          </a:xfrm>
        </p:spPr>
        <p:txBody>
          <a:bodyPr/>
          <a:lstStyle/>
          <a:p>
            <a:r>
              <a:rPr lang="ru-RU" dirty="0" smtClean="0"/>
              <a:t>Переменные объявленные внутри тела функции являются локальными и доступны только внутри тела функции </a:t>
            </a:r>
          </a:p>
          <a:p>
            <a:r>
              <a:rPr lang="ru-RU" dirty="0" smtClean="0"/>
              <a:t>Любая функция может использовать глобальные переменные ( переменные объявленные выше), и также перезаписывать их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62" y="3239452"/>
            <a:ext cx="2762250" cy="1476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16" y="3125151"/>
            <a:ext cx="26289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функции мы можем передать любую информацию (аргументы функции)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12" y="3094845"/>
            <a:ext cx="3695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8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473825"/>
            <a:ext cx="10178322" cy="1492132"/>
          </a:xfrm>
        </p:spPr>
        <p:txBody>
          <a:bodyPr/>
          <a:lstStyle/>
          <a:p>
            <a:r>
              <a:rPr lang="ru-RU" dirty="0" smtClean="0"/>
              <a:t>Параметры по умолчани</a:t>
            </a:r>
            <a:r>
              <a:rPr lang="ru-RU" dirty="0"/>
              <a:t>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028307"/>
            <a:ext cx="10178322" cy="3593591"/>
          </a:xfrm>
        </p:spPr>
        <p:txBody>
          <a:bodyPr/>
          <a:lstStyle/>
          <a:p>
            <a:r>
              <a:rPr lang="ru-RU" dirty="0" smtClean="0"/>
              <a:t>Если параметр не указан, то по умолчанию его значением становится </a:t>
            </a:r>
            <a:r>
              <a:rPr lang="en-US" dirty="0" smtClean="0"/>
              <a:t>undefined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7" y="2958032"/>
            <a:ext cx="3050597" cy="15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Возврат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может вернуть какой-либо результат, который был передан в вызвавший её код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3352712"/>
            <a:ext cx="2438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создать функцию в середине любого выражения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972406"/>
            <a:ext cx="2266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70612"/>
            <a:ext cx="10178322" cy="3593591"/>
          </a:xfrm>
        </p:spPr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ы </a:t>
            </a:r>
            <a:r>
              <a:rPr lang="ru-RU" dirty="0"/>
              <a:t>передаём функцию и ожидаем, что она вызовется обратно (от англ. «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back</a:t>
            </a:r>
            <a:r>
              <a:rPr lang="ru-RU" dirty="0"/>
              <a:t>» – обратный вызов) когда-нибудь позже, если это будет необходимо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79" y="2664921"/>
            <a:ext cx="3981450" cy="3124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93" y="2664920"/>
            <a:ext cx="4029075" cy="21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65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435</TotalTime>
  <Words>364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Gill Sans MT</vt:lpstr>
      <vt:lpstr>Impact</vt:lpstr>
      <vt:lpstr>Badge</vt:lpstr>
      <vt:lpstr>Функции</vt:lpstr>
      <vt:lpstr>Функции</vt:lpstr>
      <vt:lpstr>Function declaration</vt:lpstr>
      <vt:lpstr>Локальные, глобальные переменные</vt:lpstr>
      <vt:lpstr>Параметры функции</vt:lpstr>
      <vt:lpstr>Параметры по умолчанию</vt:lpstr>
      <vt:lpstr>Возврат значения</vt:lpstr>
      <vt:lpstr>Function expression</vt:lpstr>
      <vt:lpstr>Callback</vt:lpstr>
      <vt:lpstr>Отличия declaration и expression</vt:lpstr>
      <vt:lpstr>Стрелочные функции</vt:lpstr>
      <vt:lpstr>Git, github</vt:lpstr>
      <vt:lpstr>Домашнее задание</vt:lpstr>
    </vt:vector>
  </TitlesOfParts>
  <Company>ЗАО "Альфа 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Карагулов Абай Нурдинович</dc:creator>
  <cp:lastModifiedBy>karagulov1900@outlook.com</cp:lastModifiedBy>
  <cp:revision>17</cp:revision>
  <dcterms:created xsi:type="dcterms:W3CDTF">2022-11-01T05:17:52Z</dcterms:created>
  <dcterms:modified xsi:type="dcterms:W3CDTF">2022-11-05T14:13:35Z</dcterms:modified>
</cp:coreProperties>
</file>