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2" y="857319"/>
            <a:ext cx="10318418" cy="4394988"/>
          </a:xfrm>
        </p:spPr>
        <p:txBody>
          <a:bodyPr/>
          <a:lstStyle/>
          <a:p>
            <a:r>
              <a:rPr lang="ru-RU" sz="5400" dirty="0" smtClean="0"/>
              <a:t>Обработка </a:t>
            </a:r>
            <a:br>
              <a:rPr lang="ru-RU" sz="5400" dirty="0" smtClean="0"/>
            </a:br>
            <a:r>
              <a:rPr lang="ru-RU" sz="5400" dirty="0" smtClean="0"/>
              <a:t>событий </a:t>
            </a:r>
            <a:r>
              <a:rPr lang="en-US" sz="5400" dirty="0" err="1" smtClean="0"/>
              <a:t>js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ru-RU" dirty="0" smtClean="0"/>
              <a:t>дерево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Основой </a:t>
            </a:r>
            <a:r>
              <a:rPr lang="en-US" dirty="0"/>
              <a:t>HTML-</a:t>
            </a:r>
            <a:r>
              <a:rPr lang="ru-RU" dirty="0"/>
              <a:t>документа являются теги.</a:t>
            </a:r>
          </a:p>
          <a:p>
            <a:pPr marL="0" indent="0">
              <a:buNone/>
            </a:pPr>
            <a:r>
              <a:rPr lang="ru-RU" dirty="0"/>
              <a:t>В соответствии с объектной моделью документа («Document Object Model», коротко DOM), каждый HTML-тег является объектом. Вложенные теги являются «детьми» родительского элемента. Текст, который находится внутри тега, также является </a:t>
            </a:r>
            <a:r>
              <a:rPr lang="ru-RU" dirty="0" smtClean="0"/>
              <a:t>объектом</a:t>
            </a:r>
          </a:p>
          <a:p>
            <a:pPr marL="0" indent="0">
              <a:buNone/>
            </a:pPr>
            <a:r>
              <a:rPr lang="ru-RU" dirty="0"/>
              <a:t>Все эти объекты доступны при помощи JavaScript, мы можем использовать их для изменения страницы.</a:t>
            </a:r>
          </a:p>
          <a:p>
            <a:pPr marL="0" indent="0">
              <a:buNone/>
            </a:pPr>
            <a:r>
              <a:rPr lang="ru-RU" dirty="0" smtClean="0"/>
              <a:t>Пример: </a:t>
            </a:r>
            <a:r>
              <a:rPr lang="en-US" dirty="0" err="1" smtClean="0"/>
              <a:t>document.body</a:t>
            </a:r>
            <a:r>
              <a:rPr lang="en-US" dirty="0" smtClean="0"/>
              <a:t> – </a:t>
            </a:r>
            <a:r>
              <a:rPr lang="ru-RU" dirty="0" smtClean="0"/>
              <a:t>объект тега </a:t>
            </a:r>
            <a:r>
              <a:rPr lang="en-US" dirty="0" smtClean="0"/>
              <a:t>body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6740" y="656706"/>
            <a:ext cx="10178322" cy="574409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События — это действия или случаи, возникающие в программируемой вами системе, о которых система сообщает вам для того, чтобы вы могли с ними взаимодействовать. Например, если пользователь нажимает кнопку на веб-странице, вы можете ответить на это действие, отобразив информационное </a:t>
            </a:r>
            <a:r>
              <a:rPr lang="ru-RU" dirty="0" smtClean="0"/>
              <a:t>окно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Существует </a:t>
            </a:r>
            <a:r>
              <a:rPr lang="ru-RU" dirty="0"/>
              <a:t>множество различных видов событий, которые могут произойти, например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/>
              <a:t>Пользователь кликает мышью или наводит курсор на определённый элемент.</a:t>
            </a:r>
          </a:p>
          <a:p>
            <a:r>
              <a:rPr lang="ru-RU" dirty="0"/>
              <a:t>Пользователь нажимает клавишу на клавиатуре.</a:t>
            </a:r>
          </a:p>
          <a:p>
            <a:r>
              <a:rPr lang="ru-RU" dirty="0"/>
              <a:t>Пользователь изменяет размер или закрывает окно браузера.</a:t>
            </a:r>
          </a:p>
          <a:p>
            <a:r>
              <a:rPr lang="ru-RU" dirty="0"/>
              <a:t>Завершение загрузки веб-страницы.</a:t>
            </a:r>
          </a:p>
          <a:p>
            <a:r>
              <a:rPr lang="ru-RU" dirty="0"/>
              <a:t>Отправка данных через формы.</a:t>
            </a:r>
          </a:p>
          <a:p>
            <a:r>
              <a:rPr lang="ru-RU" dirty="0"/>
              <a:t>Воспроизведение видео, пауза или завершение воспроизведения.</a:t>
            </a:r>
          </a:p>
          <a:p>
            <a:r>
              <a:rPr lang="ru-RU" dirty="0"/>
              <a:t>Произошла ошибка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Каждое </a:t>
            </a:r>
            <a:r>
              <a:rPr lang="ru-RU" dirty="0"/>
              <a:t>доступное событие имеет </a:t>
            </a:r>
            <a:r>
              <a:rPr lang="ru-RU" b="1" dirty="0"/>
              <a:t>обработчик событий</a:t>
            </a:r>
            <a:r>
              <a:rPr lang="ru-RU" dirty="0"/>
              <a:t> — блок кода (обычно это функция </a:t>
            </a:r>
            <a:r>
              <a:rPr lang="ru-RU" dirty="0" err="1"/>
              <a:t>JavaScript</a:t>
            </a:r>
            <a:r>
              <a:rPr lang="ru-RU" dirty="0"/>
              <a:t>, вводимая вами в качестве разработчика), который будет запускаться при срабатывании события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1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1417"/>
            <a:ext cx="10178322" cy="4338175"/>
          </a:xfrm>
        </p:spPr>
        <p:txBody>
          <a:bodyPr/>
          <a:lstStyle/>
          <a:p>
            <a:r>
              <a:rPr lang="ru-RU" dirty="0" smtClean="0"/>
              <a:t>События мыши</a:t>
            </a:r>
          </a:p>
          <a:p>
            <a:pPr>
              <a:buFontTx/>
              <a:buChar char="-"/>
            </a:pPr>
            <a:r>
              <a:rPr lang="en-US" dirty="0" smtClean="0"/>
              <a:t>Click </a:t>
            </a:r>
            <a:r>
              <a:rPr lang="ru-RU" dirty="0"/>
              <a:t>происходит, когда кликнули на элемент левой кнопкой мыши (на устройствах с сенсорными экранами оно происходит при касании</a:t>
            </a:r>
            <a:r>
              <a:rPr lang="ru-RU" dirty="0" smtClean="0"/>
              <a:t>).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Contextmenu</a:t>
            </a:r>
            <a:r>
              <a:rPr lang="en-US" dirty="0" smtClean="0"/>
              <a:t> </a:t>
            </a:r>
            <a:r>
              <a:rPr lang="ru-RU" dirty="0"/>
              <a:t>происходит, когда кликнули на элемент правой кнопкой мыши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Mouseover</a:t>
            </a:r>
            <a:r>
              <a:rPr lang="en-US" dirty="0" smtClean="0"/>
              <a:t>/</a:t>
            </a:r>
            <a:r>
              <a:rPr lang="en-US" dirty="0" err="1" smtClean="0"/>
              <a:t>mouseout</a:t>
            </a:r>
            <a:r>
              <a:rPr lang="en-US" dirty="0" smtClean="0"/>
              <a:t> </a:t>
            </a:r>
            <a:r>
              <a:rPr lang="ru-RU" dirty="0"/>
              <a:t>когда мышь наводится на / покидает </a:t>
            </a:r>
            <a:r>
              <a:rPr lang="ru-RU" dirty="0" smtClean="0"/>
              <a:t>элемент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Mousedown</a:t>
            </a:r>
            <a:r>
              <a:rPr lang="en-US" dirty="0" smtClean="0"/>
              <a:t>/</a:t>
            </a:r>
            <a:r>
              <a:rPr lang="en-US" dirty="0" err="1" smtClean="0"/>
              <a:t>mouseup</a:t>
            </a:r>
            <a:r>
              <a:rPr lang="en-US" dirty="0" smtClean="0"/>
              <a:t> </a:t>
            </a:r>
            <a:r>
              <a:rPr lang="ru-RU" dirty="0"/>
              <a:t>когда нажали / отжали кнопку мыши на </a:t>
            </a:r>
            <a:r>
              <a:rPr lang="ru-RU" dirty="0" smtClean="0"/>
              <a:t>элементе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Mousemove</a:t>
            </a:r>
            <a:r>
              <a:rPr lang="en-US" dirty="0" smtClean="0"/>
              <a:t> </a:t>
            </a:r>
            <a:r>
              <a:rPr lang="ru-RU" dirty="0" smtClean="0"/>
              <a:t> движение мыши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</a:t>
            </a:r>
            <a:r>
              <a:rPr lang="en-US" dirty="0" err="1" smtClean="0"/>
              <a:t>dom</a:t>
            </a:r>
            <a:r>
              <a:rPr lang="en-US" dirty="0" smtClean="0"/>
              <a:t> </a:t>
            </a:r>
            <a:r>
              <a:rPr lang="ru-RU" dirty="0" smtClean="0"/>
              <a:t>элементам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для получения доступа к </a:t>
            </a:r>
            <a:r>
              <a:rPr lang="en-US" dirty="0" smtClean="0"/>
              <a:t>DOM </a:t>
            </a:r>
            <a:r>
              <a:rPr lang="ru-RU" dirty="0" smtClean="0"/>
              <a:t>элементам </a:t>
            </a:r>
          </a:p>
          <a:p>
            <a:r>
              <a:rPr lang="en-US" dirty="0" err="1"/>
              <a:t>getElementById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/>
              <a:t>getElementsByClassName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getElementsByTagName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/>
              <a:t>querySelector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/>
              <a:t>querySelectorAll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0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685906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Способы использования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216610"/>
            <a:ext cx="10178322" cy="5450197"/>
          </a:xfrm>
        </p:spPr>
        <p:txBody>
          <a:bodyPr/>
          <a:lstStyle/>
          <a:p>
            <a:r>
              <a:rPr lang="ru-RU" dirty="0" smtClean="0"/>
              <a:t>Встроенный обработчик событий, базируется на </a:t>
            </a:r>
            <a:r>
              <a:rPr lang="en-US" dirty="0" smtClean="0"/>
              <a:t>html </a:t>
            </a:r>
            <a:r>
              <a:rPr lang="ru-RU" dirty="0" smtClean="0"/>
              <a:t>атрибутах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Добавление свойства обработчика событий к переменной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Использование </a:t>
            </a:r>
            <a:r>
              <a:rPr lang="en-US" dirty="0" err="1" smtClean="0"/>
              <a:t>addEventListener</a:t>
            </a:r>
            <a:r>
              <a:rPr lang="en-US" dirty="0" smtClean="0"/>
              <a:t> ()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4" y="1756411"/>
            <a:ext cx="3000375" cy="666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65" y="1756411"/>
            <a:ext cx="2847975" cy="7000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284" y="2962962"/>
            <a:ext cx="3505200" cy="13845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240" y="5125270"/>
            <a:ext cx="32480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Какой способ использовать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нужно использовать атрибуты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ru-RU" dirty="0" smtClean="0"/>
              <a:t>Свойства обработчика менее мощные, но лучше совместимы между браузерами </a:t>
            </a:r>
          </a:p>
          <a:p>
            <a:r>
              <a:rPr lang="ru-RU" dirty="0" smtClean="0"/>
              <a:t>События </a:t>
            </a:r>
            <a:r>
              <a:rPr lang="en-US" dirty="0" err="1" smtClean="0"/>
              <a:t>addEventListener</a:t>
            </a:r>
            <a:r>
              <a:rPr lang="en-US" dirty="0" smtClean="0"/>
              <a:t>(), </a:t>
            </a:r>
            <a:r>
              <a:rPr lang="ru-RU" dirty="0" smtClean="0"/>
              <a:t>более мощные, но могут хуже поддерживаться браузерами 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18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кнопку при клике на которую она будет исчезать (</a:t>
            </a:r>
            <a:r>
              <a:rPr lang="en-US" dirty="0" smtClean="0"/>
              <a:t>display: none)</a:t>
            </a:r>
          </a:p>
          <a:p>
            <a:r>
              <a:rPr lang="ru-RU" dirty="0" smtClean="0"/>
              <a:t>Создать форму с логином и паролем и кнопкой «Войти»,  при нажатии на кнопку если логин или пароль будут пусты вывести соответствующее сообщение (доп. Создать еще одно поле с подтверждением пароля, и если пароли не совпадают, то вывести сообщение о </a:t>
            </a:r>
            <a:r>
              <a:rPr lang="ru-RU" dirty="0" smtClean="0"/>
              <a:t>несовпадении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566</TotalTime>
  <Words>363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Badge</vt:lpstr>
      <vt:lpstr>Обработка  событий js</vt:lpstr>
      <vt:lpstr>DOM дерево</vt:lpstr>
      <vt:lpstr>PowerPoint Presentation</vt:lpstr>
      <vt:lpstr>PowerPoint Presentation</vt:lpstr>
      <vt:lpstr>Доступ к dom элементам </vt:lpstr>
      <vt:lpstr>Способы использования</vt:lpstr>
      <vt:lpstr>Какой способ использовать</vt:lpstr>
      <vt:lpstr>Домашнее задание</vt:lpstr>
    </vt:vector>
  </TitlesOfParts>
  <Company>ЗАО "Альфа 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 событий js</dc:title>
  <dc:creator>Карагулов Абай Нурдинович</dc:creator>
  <cp:lastModifiedBy>karagulov1900@outlook.com</cp:lastModifiedBy>
  <cp:revision>13</cp:revision>
  <dcterms:created xsi:type="dcterms:W3CDTF">2022-11-04T04:53:04Z</dcterms:created>
  <dcterms:modified xsi:type="dcterms:W3CDTF">2022-11-05T14:10:36Z</dcterms:modified>
</cp:coreProperties>
</file>