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ECMAS</a:t>
            </a:r>
            <a:r>
              <a:rPr lang="en-US" sz="5400" cap="none" dirty="0" smtClean="0"/>
              <a:t>cript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ES6+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4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427967"/>
            <a:ext cx="10178322" cy="4451625"/>
          </a:xfrm>
        </p:spPr>
        <p:txBody>
          <a:bodyPr>
            <a:normAutofit/>
          </a:bodyPr>
          <a:lstStyle/>
          <a:p>
            <a:r>
              <a:rPr lang="ru-RU" dirty="0"/>
              <a:t>Модуль – это просто файл. Один скрипт – это один модуль.</a:t>
            </a:r>
          </a:p>
          <a:p>
            <a:r>
              <a:rPr lang="ru-RU" dirty="0"/>
              <a:t>Модули могут загружать друг друга и использовать </a:t>
            </a:r>
            <a:r>
              <a:rPr lang="ru-RU" dirty="0" smtClean="0"/>
              <a:t>директивы </a:t>
            </a:r>
            <a:r>
              <a:rPr lang="en-US" dirty="0" smtClean="0"/>
              <a:t>export </a:t>
            </a:r>
            <a:r>
              <a:rPr lang="ru-RU" dirty="0" smtClean="0"/>
              <a:t>и </a:t>
            </a:r>
            <a:r>
              <a:rPr lang="en-US" dirty="0" smtClean="0"/>
              <a:t>import, </a:t>
            </a:r>
            <a:r>
              <a:rPr lang="ru-RU" dirty="0"/>
              <a:t>чтобы обмениваться функциональностью, вызывать функции одного модуля из другого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export- </a:t>
            </a:r>
            <a:r>
              <a:rPr lang="ru-RU" dirty="0"/>
              <a:t>отмечает переменные и функции, которые должны быть доступны вне текущего модуля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smtClean="0"/>
              <a:t>-</a:t>
            </a:r>
            <a:r>
              <a:rPr lang="ru-RU" dirty="0" smtClean="0"/>
              <a:t>позволяет </a:t>
            </a:r>
            <a:r>
              <a:rPr lang="ru-RU" dirty="0"/>
              <a:t>импортировать функциональность из других модулей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Необходимо прописать к атрибуту </a:t>
            </a:r>
            <a:r>
              <a:rPr lang="en-US" dirty="0" smtClean="0"/>
              <a:t>script, type=“module”;</a:t>
            </a:r>
          </a:p>
          <a:p>
            <a:pPr marL="0" indent="0">
              <a:buNone/>
            </a:pPr>
            <a:r>
              <a:rPr lang="ru-RU" b="1" dirty="0"/>
              <a:t>Модули не работают локально. Только через HTTP(s</a:t>
            </a:r>
            <a:r>
              <a:rPr lang="ru-RU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Использовать сервер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7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 чисел </a:t>
            </a:r>
            <a:r>
              <a:rPr lang="en-US" dirty="0" smtClean="0"/>
              <a:t>[1,2,41,5,25,55,22,55] </a:t>
            </a:r>
            <a:r>
              <a:rPr lang="ru-RU" dirty="0" smtClean="0"/>
              <a:t>использую метод </a:t>
            </a:r>
            <a:r>
              <a:rPr lang="en-US" dirty="0" smtClean="0"/>
              <a:t>map(), </a:t>
            </a:r>
            <a:r>
              <a:rPr lang="ru-RU" dirty="0" smtClean="0"/>
              <a:t>вернуть новый массив в котором каждый элемент в квадрате</a:t>
            </a:r>
          </a:p>
          <a:p>
            <a:r>
              <a:rPr lang="ru-RU" dirty="0" smtClean="0"/>
              <a:t> Массив чисел </a:t>
            </a:r>
            <a:r>
              <a:rPr lang="en-US" dirty="0" smtClean="0"/>
              <a:t>[33,12,331,35,25,55,22,55] </a:t>
            </a:r>
            <a:r>
              <a:rPr lang="ru-RU" dirty="0" smtClean="0"/>
              <a:t>использую метод </a:t>
            </a:r>
            <a:r>
              <a:rPr lang="en-US" dirty="0" smtClean="0"/>
              <a:t>filter, </a:t>
            </a:r>
            <a:r>
              <a:rPr lang="ru-RU" dirty="0" smtClean="0"/>
              <a:t>вернуть значения больше 10 и меньше 35</a:t>
            </a:r>
          </a:p>
          <a:p>
            <a:r>
              <a:rPr lang="ru-RU" dirty="0" smtClean="0"/>
              <a:t>Массив строк </a:t>
            </a:r>
            <a:r>
              <a:rPr lang="en-US" dirty="0" smtClean="0"/>
              <a:t>[‘</a:t>
            </a:r>
            <a:r>
              <a:rPr lang="en-US" dirty="0" err="1" smtClean="0"/>
              <a:t>reactjs</a:t>
            </a:r>
            <a:r>
              <a:rPr lang="en-US" dirty="0" smtClean="0"/>
              <a:t>’, ‘</a:t>
            </a:r>
            <a:r>
              <a:rPr lang="en-US" dirty="0" err="1" smtClean="0"/>
              <a:t>vuejs</a:t>
            </a:r>
            <a:r>
              <a:rPr lang="en-US" dirty="0" smtClean="0"/>
              <a:t>’, ‘</a:t>
            </a:r>
            <a:r>
              <a:rPr lang="en-US" dirty="0" err="1" smtClean="0"/>
              <a:t>angularjs</a:t>
            </a:r>
            <a:r>
              <a:rPr lang="en-US" dirty="0" smtClean="0"/>
              <a:t>’, ‘</a:t>
            </a:r>
            <a:r>
              <a:rPr lang="en-US" dirty="0" err="1" smtClean="0"/>
              <a:t>nodejs</a:t>
            </a:r>
            <a:r>
              <a:rPr lang="en-US" dirty="0" smtClean="0"/>
              <a:t>’] </a:t>
            </a:r>
            <a:r>
              <a:rPr lang="ru-RU" dirty="0" smtClean="0"/>
              <a:t>используя  </a:t>
            </a:r>
            <a:r>
              <a:rPr lang="en-US" dirty="0" smtClean="0"/>
              <a:t>reduce </a:t>
            </a:r>
            <a:r>
              <a:rPr lang="ru-RU" dirty="0" smtClean="0"/>
              <a:t>вернуть самое длинное </a:t>
            </a:r>
            <a:r>
              <a:rPr lang="ru-RU" dirty="0" smtClean="0"/>
              <a:t>значение</a:t>
            </a:r>
            <a:r>
              <a:rPr lang="en-US" dirty="0" smtClean="0"/>
              <a:t> (length)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76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9867" y="1246910"/>
            <a:ext cx="10178322" cy="4131425"/>
          </a:xfrm>
        </p:spPr>
        <p:txBody>
          <a:bodyPr/>
          <a:lstStyle/>
          <a:p>
            <a:r>
              <a:rPr lang="ru-RU" dirty="0"/>
              <a:t>Есть такая организация — </a:t>
            </a:r>
            <a:r>
              <a:rPr lang="ru-RU" dirty="0" err="1"/>
              <a:t>Ecma</a:t>
            </a:r>
            <a:r>
              <a:rPr lang="ru-RU" dirty="0"/>
              <a:t> </a:t>
            </a:r>
            <a:r>
              <a:rPr lang="ru-RU" dirty="0" err="1"/>
              <a:t>International</a:t>
            </a:r>
            <a:r>
              <a:rPr lang="ru-RU" dirty="0"/>
              <a:t>. Она создает стандарты для разных технологий. Самый простой пример стандарта — клавиатура QWERTY. </a:t>
            </a:r>
            <a:r>
              <a:rPr lang="ru-RU" b="1" dirty="0"/>
              <a:t>Дизайн может быть любым, но расположение клавиш обычно QWERTY</a:t>
            </a:r>
            <a:r>
              <a:rPr lang="ru-RU" b="1" dirty="0" smtClean="0"/>
              <a:t>.</a:t>
            </a:r>
            <a:endParaRPr lang="en-US" b="1" dirty="0" smtClean="0"/>
          </a:p>
          <a:p>
            <a:r>
              <a:rPr lang="ru-RU" dirty="0" err="1"/>
              <a:t>Ecma</a:t>
            </a:r>
            <a:r>
              <a:rPr lang="ru-RU" dirty="0"/>
              <a:t> </a:t>
            </a:r>
            <a:r>
              <a:rPr lang="ru-RU" dirty="0" err="1"/>
              <a:t>International</a:t>
            </a:r>
            <a:r>
              <a:rPr lang="ru-RU" dirty="0"/>
              <a:t> разработала ECMA-262. Это стандарт скриптового языка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 В </a:t>
            </a:r>
            <a:r>
              <a:rPr lang="ru-RU" dirty="0" smtClean="0"/>
              <a:t>стандарте </a:t>
            </a:r>
            <a:r>
              <a:rPr lang="ru-RU" dirty="0"/>
              <a:t>ECMA-262 описана спецификация скриптового языка общего назначения. </a:t>
            </a:r>
            <a:r>
              <a:rPr lang="ru-RU" b="1" dirty="0"/>
              <a:t>Эта спецификация называется </a:t>
            </a:r>
            <a:r>
              <a:rPr lang="ru-RU" b="1" dirty="0" err="1"/>
              <a:t>ECMAScript</a:t>
            </a:r>
            <a:r>
              <a:rPr lang="ru-RU" b="1" dirty="0"/>
              <a:t>.</a:t>
            </a:r>
            <a:endParaRPr lang="ru-RU" dirty="0"/>
          </a:p>
          <a:p>
            <a:r>
              <a:rPr lang="ru-RU" dirty="0"/>
              <a:t>В спецификации </a:t>
            </a:r>
            <a:r>
              <a:rPr lang="ru-RU" dirty="0" err="1"/>
              <a:t>ECMAScript</a:t>
            </a:r>
            <a:r>
              <a:rPr lang="ru-RU" dirty="0"/>
              <a:t> содержатся рекомендации, сведения и правила, которые должны соблюдаться, чтобы скриптовый язык считался совместимым с </a:t>
            </a:r>
            <a:r>
              <a:rPr lang="ru-RU" dirty="0" err="1"/>
              <a:t>ECMAScript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err="1"/>
              <a:t>JavaScript</a:t>
            </a:r>
            <a:r>
              <a:rPr lang="ru-RU" b="1" dirty="0"/>
              <a:t> — это скриптовый язык, который соответствует спецификации </a:t>
            </a:r>
            <a:r>
              <a:rPr lang="ru-RU" b="1" dirty="0" err="1"/>
              <a:t>ECMAScript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Es5 vs es6+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953492"/>
            <a:ext cx="6154962" cy="3593591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en-US" dirty="0" err="1" smtClean="0">
                <a:latin typeface="Corbel" panose="020B0503020204020204" pitchFamily="34" charset="0"/>
              </a:rPr>
              <a:t>Обьявление</a:t>
            </a:r>
            <a:r>
              <a:rPr lang="ru-RU" altLang="en-US" dirty="0" smtClean="0">
                <a:latin typeface="Corbel" panose="020B0503020204020204" pitchFamily="34" charset="0"/>
              </a:rPr>
              <a:t> переменных старый вариант </a:t>
            </a:r>
            <a:r>
              <a:rPr lang="en-US" altLang="en-US" dirty="0" err="1" smtClean="0">
                <a:latin typeface="Corbel" panose="020B0503020204020204" pitchFamily="34" charset="0"/>
              </a:rPr>
              <a:t>var</a:t>
            </a:r>
            <a:r>
              <a:rPr lang="en-US" altLang="en-US" dirty="0" smtClean="0">
                <a:latin typeface="Corbel" panose="020B0503020204020204" pitchFamily="34" charset="0"/>
              </a:rPr>
              <a:t>, </a:t>
            </a:r>
            <a:r>
              <a:rPr lang="ru-RU" altLang="en-US" dirty="0" smtClean="0">
                <a:latin typeface="Corbel" panose="020B0503020204020204" pitchFamily="34" charset="0"/>
              </a:rPr>
              <a:t>новый </a:t>
            </a:r>
            <a:r>
              <a:rPr lang="en-US" altLang="en-US" dirty="0" smtClean="0">
                <a:latin typeface="Corbel" panose="020B0503020204020204" pitchFamily="34" charset="0"/>
              </a:rPr>
              <a:t>let </a:t>
            </a:r>
            <a:r>
              <a:rPr lang="ru-RU" altLang="en-US" dirty="0" smtClean="0">
                <a:latin typeface="Corbel" panose="020B0503020204020204" pitchFamily="34" charset="0"/>
              </a:rPr>
              <a:t>и </a:t>
            </a:r>
            <a:r>
              <a:rPr lang="en-US" altLang="en-US" dirty="0" err="1" smtClean="0">
                <a:latin typeface="Corbel" panose="020B0503020204020204" pitchFamily="34" charset="0"/>
              </a:rPr>
              <a:t>const</a:t>
            </a:r>
            <a:endParaRPr lang="ru-RU" altLang="en-US" dirty="0" smtClean="0">
              <a:latin typeface="Corbel" panose="020B0503020204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en-US" dirty="0" smtClean="0">
                <a:latin typeface="Corbel" panose="020B0503020204020204" pitchFamily="34" charset="0"/>
              </a:rPr>
              <a:t>Отличаются о</a:t>
            </a:r>
            <a:r>
              <a:rPr lang="en-US" altLang="en-US" dirty="0" err="1" smtClean="0">
                <a:latin typeface="Corbel" panose="020B0503020204020204" pitchFamily="34" charset="0"/>
              </a:rPr>
              <a:t>бластью</a:t>
            </a:r>
            <a:r>
              <a:rPr lang="en-US" altLang="en-US" dirty="0" smtClean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видимости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переменных</a:t>
            </a:r>
            <a:r>
              <a:rPr lang="en-US" altLang="en-US" dirty="0">
                <a:latin typeface="Corbel" panose="020B0503020204020204" pitchFamily="34" charset="0"/>
              </a:rPr>
              <a:t>, </a:t>
            </a:r>
            <a:r>
              <a:rPr lang="en-US" altLang="en-US" dirty="0" err="1">
                <a:latin typeface="Corbel" panose="020B0503020204020204" pitchFamily="34" charset="0"/>
              </a:rPr>
              <a:t>объявленных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ключевым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словом</a:t>
            </a:r>
            <a:r>
              <a:rPr lang="en-US" altLang="en-US" dirty="0">
                <a:latin typeface="Corbel" panose="020B0503020204020204" pitchFamily="34" charset="0"/>
              </a:rPr>
              <a:t> let,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является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блок</a:t>
            </a:r>
            <a:r>
              <a:rPr lang="en-US" altLang="en-US" dirty="0">
                <a:latin typeface="Corbel" panose="020B0503020204020204" pitchFamily="34" charset="0"/>
              </a:rPr>
              <a:t>, в </a:t>
            </a:r>
            <a:r>
              <a:rPr lang="en-US" altLang="en-US" dirty="0" err="1">
                <a:latin typeface="Corbel" panose="020B0503020204020204" pitchFamily="34" charset="0"/>
              </a:rPr>
              <a:t>котором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они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объявлены</a:t>
            </a:r>
            <a:r>
              <a:rPr lang="en-US" altLang="en-US" dirty="0">
                <a:latin typeface="Corbel" panose="020B0503020204020204" pitchFamily="34" charset="0"/>
              </a:rPr>
              <a:t>, и </a:t>
            </a:r>
            <a:r>
              <a:rPr lang="en-US" altLang="en-US" dirty="0" err="1">
                <a:latin typeface="Corbel" panose="020B0503020204020204" pitchFamily="34" charset="0"/>
              </a:rPr>
              <a:t>все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его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err="1">
                <a:latin typeface="Corbel" panose="020B0503020204020204" pitchFamily="34" charset="0"/>
              </a:rPr>
              <a:t>подблоки</a:t>
            </a:r>
            <a:r>
              <a:rPr lang="en-US" altLang="en-US" dirty="0">
                <a:latin typeface="Corbel" panose="020B0503020204020204" pitchFamily="34" charset="0"/>
              </a:rPr>
              <a:t>. В </a:t>
            </a:r>
            <a:r>
              <a:rPr lang="en-US" altLang="en-US" dirty="0" err="1">
                <a:latin typeface="Corbel" panose="020B0503020204020204" pitchFamily="34" charset="0"/>
              </a:rPr>
              <a:t>этом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работа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директива</a:t>
            </a:r>
            <a:r>
              <a:rPr lang="en-US" altLang="en-US" dirty="0">
                <a:latin typeface="Corbel" panose="020B0503020204020204" pitchFamily="34" charset="0"/>
              </a:rPr>
              <a:t> let </a:t>
            </a:r>
            <a:r>
              <a:rPr lang="en-US" altLang="en-US" dirty="0" err="1">
                <a:latin typeface="Corbel" panose="020B0503020204020204" pitchFamily="34" charset="0"/>
              </a:rPr>
              <a:t>схожа</a:t>
            </a:r>
            <a:r>
              <a:rPr lang="en-US" altLang="en-US" dirty="0">
                <a:latin typeface="Corbel" panose="020B0503020204020204" pitchFamily="34" charset="0"/>
              </a:rPr>
              <a:t> с </a:t>
            </a:r>
            <a:r>
              <a:rPr lang="en-US" altLang="en-US" dirty="0" err="1">
                <a:latin typeface="Corbel" panose="020B0503020204020204" pitchFamily="34" charset="0"/>
              </a:rPr>
              <a:t>работой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err="1">
                <a:latin typeface="Corbel" panose="020B0503020204020204" pitchFamily="34" charset="0"/>
              </a:rPr>
              <a:t>директивы</a:t>
            </a:r>
            <a:r>
              <a:rPr lang="en-US" altLang="en-US" dirty="0">
                <a:latin typeface="Corbel" panose="020B0503020204020204" pitchFamily="34" charset="0"/>
              </a:rPr>
              <a:t> var. </a:t>
            </a:r>
            <a:r>
              <a:rPr lang="en-US" altLang="en-US" dirty="0" err="1">
                <a:latin typeface="Corbel" panose="020B0503020204020204" pitchFamily="34" charset="0"/>
              </a:rPr>
              <a:t>Основная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разница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заключается</a:t>
            </a:r>
            <a:r>
              <a:rPr lang="en-US" altLang="en-US" dirty="0">
                <a:latin typeface="Corbel" panose="020B0503020204020204" pitchFamily="34" charset="0"/>
              </a:rPr>
              <a:t> в </a:t>
            </a:r>
            <a:r>
              <a:rPr lang="en-US" altLang="en-US" dirty="0" err="1">
                <a:latin typeface="Corbel" panose="020B0503020204020204" pitchFamily="34" charset="0"/>
              </a:rPr>
              <a:t>том</a:t>
            </a:r>
            <a:r>
              <a:rPr lang="en-US" altLang="en-US" dirty="0">
                <a:latin typeface="Corbel" panose="020B0503020204020204" pitchFamily="34" charset="0"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 err="1">
                <a:latin typeface="Corbel" panose="020B0503020204020204" pitchFamily="34" charset="0"/>
              </a:rPr>
              <a:t>что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областью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видимости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переменной</a:t>
            </a:r>
            <a:r>
              <a:rPr lang="en-US" altLang="en-US" dirty="0">
                <a:latin typeface="Corbel" panose="020B0503020204020204" pitchFamily="34" charset="0"/>
              </a:rPr>
              <a:t>,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en-US" dirty="0" err="1">
                <a:latin typeface="Corbel" panose="020B0503020204020204" pitchFamily="34" charset="0"/>
              </a:rPr>
              <a:t>объявленной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директивой</a:t>
            </a:r>
            <a:r>
              <a:rPr lang="en-US" altLang="en-US" dirty="0">
                <a:latin typeface="Corbel" panose="020B0503020204020204" pitchFamily="34" charset="0"/>
              </a:rPr>
              <a:t> </a:t>
            </a:r>
            <a:r>
              <a:rPr lang="en-US" altLang="en-US" dirty="0" err="1">
                <a:latin typeface="Corbel" panose="020B0503020204020204" pitchFamily="34" charset="0"/>
              </a:rPr>
              <a:t>var</a:t>
            </a:r>
            <a:r>
              <a:rPr lang="en-US" altLang="en-US" dirty="0">
                <a:latin typeface="Corbel" panose="020B0503020204020204" pitchFamily="34" charset="0"/>
              </a:rPr>
              <a:t>, </a:t>
            </a:r>
            <a:r>
              <a:rPr lang="en-US" altLang="en-US" dirty="0" err="1">
                <a:latin typeface="Corbel" panose="020B0503020204020204" pitchFamily="34" charset="0"/>
              </a:rPr>
              <a:t>является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вся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функция</a:t>
            </a:r>
            <a:r>
              <a:rPr lang="en-US" altLang="en-US" dirty="0">
                <a:latin typeface="Corbel" panose="020B0503020204020204" pitchFamily="34" charset="0"/>
              </a:rPr>
              <a:t>,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en-US" dirty="0">
                <a:latin typeface="Corbel" panose="020B0503020204020204" pitchFamily="34" charset="0"/>
              </a:rPr>
              <a:t>в </a:t>
            </a:r>
            <a:r>
              <a:rPr lang="en-US" altLang="en-US" dirty="0" err="1">
                <a:latin typeface="Corbel" panose="020B0503020204020204" pitchFamily="34" charset="0"/>
              </a:rPr>
              <a:t>которой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она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  <a:r>
              <a:rPr lang="en-US" altLang="en-US" dirty="0" err="1">
                <a:latin typeface="Corbel" panose="020B0503020204020204" pitchFamily="34" charset="0"/>
              </a:rPr>
              <a:t>объявлена</a:t>
            </a:r>
            <a:r>
              <a:rPr lang="en-US" altLang="en-US" dirty="0">
                <a:latin typeface="Corbel" panose="020B0503020204020204" pitchFamily="34" charset="0"/>
              </a:rPr>
              <a:t>: </a:t>
            </a:r>
          </a:p>
          <a:p>
            <a:endParaRPr lang="ru-RU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810" y="1284313"/>
            <a:ext cx="4076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590102"/>
            <a:ext cx="10178322" cy="1492132"/>
          </a:xfrm>
        </p:spPr>
        <p:txBody>
          <a:bodyPr/>
          <a:lstStyle/>
          <a:p>
            <a:r>
              <a:rPr lang="ru-RU" dirty="0" smtClean="0"/>
              <a:t>Стрелочные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286001"/>
            <a:ext cx="5848233" cy="18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9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MAP, Filter, Reduce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653437"/>
            <a:ext cx="10178322" cy="4226156"/>
          </a:xfrm>
        </p:spPr>
        <p:txBody>
          <a:bodyPr/>
          <a:lstStyle/>
          <a:p>
            <a:r>
              <a:rPr lang="en-US" dirty="0" smtClean="0"/>
              <a:t>Map() - </a:t>
            </a:r>
            <a:r>
              <a:rPr lang="ru-RU" dirty="0"/>
              <a:t>Он вызывает функцию для каждого элемента массива и возвращает массив результатов выполнения этой функции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Filter()- </a:t>
            </a:r>
            <a:r>
              <a:rPr lang="ru-RU" dirty="0"/>
              <a:t>Метод создает новый массив, заполненный элементами, прошедшими проверку, предоставленную функцией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Reduce() - </a:t>
            </a:r>
            <a:r>
              <a:rPr lang="ru-RU" dirty="0"/>
              <a:t>И</a:t>
            </a:r>
            <a:r>
              <a:rPr lang="ru-RU" dirty="0" smtClean="0"/>
              <a:t>спользуются </a:t>
            </a:r>
            <a:r>
              <a:rPr lang="ru-RU" dirty="0"/>
              <a:t>для вычисления какого-нибудь единого значения на основе всего массива.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4165093"/>
            <a:ext cx="6611047" cy="19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ru-RU" dirty="0"/>
              <a:t>Шаблонные литералы обеспечивают чистый способ для создания строк и интерполяции </a:t>
            </a:r>
            <a:r>
              <a:rPr lang="ru-RU" dirty="0" smtClean="0"/>
              <a:t>выражений, он </a:t>
            </a:r>
            <a:r>
              <a:rPr lang="ru-RU" dirty="0"/>
              <a:t>основан на знаке доллара и фигурных </a:t>
            </a:r>
            <a:r>
              <a:rPr lang="ru-RU" dirty="0" smtClean="0"/>
              <a:t>скобках</a:t>
            </a:r>
          </a:p>
          <a:p>
            <a:r>
              <a:rPr lang="ru-RU" dirty="0"/>
              <a:t>Шаблонные литералы заключаются в обратные кавычки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1" y="3366649"/>
            <a:ext cx="8521115" cy="24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Spread, rest </a:t>
            </a:r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453019"/>
            <a:ext cx="10178322" cy="4015089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Spread</a:t>
            </a:r>
            <a:r>
              <a:rPr lang="ru-RU" b="1" dirty="0"/>
              <a:t> </a:t>
            </a:r>
            <a:r>
              <a:rPr lang="ru-RU" b="1" dirty="0" smtClean="0"/>
              <a:t>оператор</a:t>
            </a:r>
            <a:r>
              <a:rPr lang="ru-RU" dirty="0" smtClean="0"/>
              <a:t> копирует </a:t>
            </a:r>
            <a:r>
              <a:rPr lang="ru-RU" dirty="0"/>
              <a:t>все поля одного объекта в другой.</a:t>
            </a:r>
          </a:p>
          <a:p>
            <a:r>
              <a:rPr lang="ru-RU" dirty="0"/>
              <a:t>Он может работать как с объектами, так и с массивами. В первом случае копирует поля, во втором копирует элементы.</a:t>
            </a:r>
          </a:p>
          <a:p>
            <a:r>
              <a:rPr lang="ru-RU" dirty="0"/>
              <a:t>При копировании элементов, можно добавлять новые.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71" y="3757809"/>
            <a:ext cx="5557303" cy="18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1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553227"/>
            <a:ext cx="10178322" cy="4326365"/>
          </a:xfrm>
        </p:spPr>
        <p:txBody>
          <a:bodyPr/>
          <a:lstStyle/>
          <a:p>
            <a:r>
              <a:rPr lang="en-US" b="1" dirty="0"/>
              <a:t>Rest</a:t>
            </a:r>
            <a:r>
              <a:rPr lang="ru-RU" b="1" dirty="0"/>
              <a:t> оператор</a:t>
            </a:r>
            <a:r>
              <a:rPr lang="en-US" dirty="0"/>
              <a:t> </a:t>
            </a:r>
            <a:r>
              <a:rPr lang="ru-RU" dirty="0"/>
              <a:t>используется для доставания значений из массива.</a:t>
            </a:r>
          </a:p>
          <a:p>
            <a:r>
              <a:rPr lang="ru-RU" dirty="0"/>
              <a:t>В каждую указанную переменную будет записываться значение в зависимости от индекса, а оставшиеся значения запишутся в новый массив.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63" y="3093929"/>
            <a:ext cx="4917535" cy="29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Деструктурирование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728593"/>
            <a:ext cx="10178322" cy="4151000"/>
          </a:xfrm>
        </p:spPr>
        <p:txBody>
          <a:bodyPr/>
          <a:lstStyle/>
          <a:p>
            <a:r>
              <a:rPr lang="ru-RU" dirty="0" err="1"/>
              <a:t>Деструктурирование</a:t>
            </a:r>
            <a:r>
              <a:rPr lang="ru-RU" dirty="0"/>
              <a:t> обеспечивает удобный способ для извлечения данных из объектов или массивов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52" y="2638805"/>
            <a:ext cx="3739851" cy="14822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651" y="2638805"/>
            <a:ext cx="3318082" cy="14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483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407</TotalTime>
  <Words>280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Badge</vt:lpstr>
      <vt:lpstr>ECMAScript ES6+</vt:lpstr>
      <vt:lpstr>PowerPoint Presentation</vt:lpstr>
      <vt:lpstr>Es5 vs es6+</vt:lpstr>
      <vt:lpstr>Стрелочные функции</vt:lpstr>
      <vt:lpstr>MAP, Filter, Reduce</vt:lpstr>
      <vt:lpstr>Шаблонные литералы</vt:lpstr>
      <vt:lpstr>Spread, rest операторы</vt:lpstr>
      <vt:lpstr>PowerPoint Presentation</vt:lpstr>
      <vt:lpstr>Деструктурирование</vt:lpstr>
      <vt:lpstr>Модули</vt:lpstr>
      <vt:lpstr>Домашнее задание</vt:lpstr>
    </vt:vector>
  </TitlesOfParts>
  <Company>ЗАО "Альфа 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ES6+</dc:title>
  <dc:creator>Карагулов Абай Нурдинович</dc:creator>
  <cp:lastModifiedBy>karagulov1900@outlook.com</cp:lastModifiedBy>
  <cp:revision>14</cp:revision>
  <dcterms:created xsi:type="dcterms:W3CDTF">2022-11-11T05:20:54Z</dcterms:created>
  <dcterms:modified xsi:type="dcterms:W3CDTF">2022-11-12T14:08:09Z</dcterms:modified>
</cp:coreProperties>
</file>