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69" r:id="rId3"/>
    <p:sldId id="257" r:id="rId4"/>
    <p:sldId id="262" r:id="rId5"/>
    <p:sldId id="281" r:id="rId6"/>
    <p:sldId id="263" r:id="rId7"/>
    <p:sldId id="272" r:id="rId8"/>
    <p:sldId id="265" r:id="rId9"/>
    <p:sldId id="276" r:id="rId10"/>
    <p:sldId id="274" r:id="rId11"/>
    <p:sldId id="282" r:id="rId12"/>
    <p:sldId id="275" r:id="rId13"/>
    <p:sldId id="264" r:id="rId14"/>
    <p:sldId id="277" r:id="rId15"/>
    <p:sldId id="271" r:id="rId16"/>
    <p:sldId id="278" r:id="rId17"/>
    <p:sldId id="280" r:id="rId18"/>
    <p:sldId id="267" r:id="rId19"/>
    <p:sldId id="285" r:id="rId20"/>
    <p:sldId id="284" r:id="rId21"/>
    <p:sldId id="283" r:id="rId22"/>
    <p:sldId id="279" r:id="rId23"/>
    <p:sldId id="266" r:id="rId24"/>
  </p:sldIdLst>
  <p:sldSz cx="9144000" cy="5143500" type="screen16x9"/>
  <p:notesSz cx="6858000" cy="9144000"/>
  <p:embeddedFontLst>
    <p:embeddedFont>
      <p:font typeface="Baloo 2" panose="03080502040302020200" pitchFamily="66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cert One" pitchFamily="2" charset="0"/>
      <p:regular r:id="rId32"/>
    </p:embeddedFont>
    <p:embeddedFont>
      <p:font typeface="Roboto Condensed Light" panose="020F0302020204030204" pitchFamily="34" charset="0"/>
      <p:regular r:id="rId33"/>
      <p:italic r:id="rId34"/>
    </p:embeddedFont>
    <p:embeddedFont>
      <p:font typeface="Teko" panose="02000000000000000000" pitchFamily="2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5CED1B-F20A-22F5-AA72-A02D2863D124}" name="Malosree Maitra" initials="MM" userId="Malosree Maitra" providerId="None"/>
  <p188:author id="{938CB0BB-6C73-5927-F314-656ECC27ABEA}" name="Jason Da Silva Castanheira" initials="JC" userId="S::jason.dasilvacastanheira@mail.mcgill.ca::8bb028ac-99c1-4291-bb1e-644b68120d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54299-F93A-BF40-8375-992CC768940C}" v="14" dt="2022-02-14T18:22:22.200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6259" autoAdjust="0"/>
  </p:normalViewPr>
  <p:slideViewPr>
    <p:cSldViewPr snapToGrid="0" snapToObjects="1">
      <p:cViewPr varScale="1">
        <p:scale>
          <a:sx n="140" d="100"/>
          <a:sy n="140" d="100"/>
        </p:scale>
        <p:origin x="146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sree Maitra" userId="S::malosree.maitra@mail.mcgill.ca::8f9c36eb-6eee-475d-9222-9db764a484c1" providerId="AD" clId="Web-{5EC6326F-A8AF-3E45-BAA2-8BA905197B00}"/>
    <pc:docChg chg="modSld">
      <pc:chgData name="Malosree Maitra" userId="S::malosree.maitra@mail.mcgill.ca::8f9c36eb-6eee-475d-9222-9db764a484c1" providerId="AD" clId="Web-{5EC6326F-A8AF-3E45-BAA2-8BA905197B00}" dt="2022-02-03T12:55:30.316" v="1" actId="20577"/>
      <pc:docMkLst>
        <pc:docMk/>
      </pc:docMkLst>
      <pc:sldChg chg="modSp modCm">
        <pc:chgData name="Malosree Maitra" userId="S::malosree.maitra@mail.mcgill.ca::8f9c36eb-6eee-475d-9222-9db764a484c1" providerId="AD" clId="Web-{5EC6326F-A8AF-3E45-BAA2-8BA905197B00}" dt="2022-02-03T12:55:30.316" v="1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5EC6326F-A8AF-3E45-BAA2-8BA905197B00}" dt="2022-02-03T12:55:30.316" v="1" actId="20577"/>
          <ac:spMkLst>
            <pc:docMk/>
            <pc:sldMk cId="2212237892" sldId="265"/>
            <ac:spMk id="3" creationId="{AA7AE3DA-4533-47E7-AC7A-1C38BF4712F7}"/>
          </ac:spMkLst>
        </pc:spChg>
      </pc:sldChg>
    </pc:docChg>
  </pc:docChgLst>
  <pc:docChgLst>
    <pc:chgData name="Malosree Maitra" userId="S::malosree.maitra@mail.mcgill.ca::8f9c36eb-6eee-475d-9222-9db764a484c1" providerId="AD" clId="Web-{8A7FB3C9-9560-C140-32A3-FD3B946263BC}"/>
    <pc:docChg chg="addSld delSld modSld sldOrd">
      <pc:chgData name="Malosree Maitra" userId="S::malosree.maitra@mail.mcgill.ca::8f9c36eb-6eee-475d-9222-9db764a484c1" providerId="AD" clId="Web-{8A7FB3C9-9560-C140-32A3-FD3B946263BC}" dt="2021-11-15T21:38:30.465" v="807" actId="20577"/>
      <pc:docMkLst>
        <pc:docMk/>
      </pc:docMkLst>
      <pc:sldChg chg="modSp">
        <pc:chgData name="Malosree Maitra" userId="S::malosree.maitra@mail.mcgill.ca::8f9c36eb-6eee-475d-9222-9db764a484c1" providerId="AD" clId="Web-{8A7FB3C9-9560-C140-32A3-FD3B946263BC}" dt="2021-11-15T21:13:19.284" v="3" actId="20577"/>
        <pc:sldMkLst>
          <pc:docMk/>
          <pc:sldMk cId="0" sldId="256"/>
        </pc:sldMkLst>
        <pc:spChg chg="mod">
          <ac:chgData name="Malosree Maitra" userId="S::malosree.maitra@mail.mcgill.ca::8f9c36eb-6eee-475d-9222-9db764a484c1" providerId="AD" clId="Web-{8A7FB3C9-9560-C140-32A3-FD3B946263BC}" dt="2021-11-15T21:13:19.284" v="3" actId="20577"/>
          <ac:spMkLst>
            <pc:docMk/>
            <pc:sldMk cId="0" sldId="256"/>
            <ac:spMk id="737" creationId="{00000000-0000-0000-0000-000000000000}"/>
          </ac:spMkLst>
        </pc:spChg>
      </pc:sldChg>
      <pc:sldChg chg="modSp">
        <pc:chgData name="Malosree Maitra" userId="S::malosree.maitra@mail.mcgill.ca::8f9c36eb-6eee-475d-9222-9db764a484c1" providerId="AD" clId="Web-{8A7FB3C9-9560-C140-32A3-FD3B946263BC}" dt="2021-11-15T21:33:40.664" v="710" actId="20577"/>
        <pc:sldMkLst>
          <pc:docMk/>
          <pc:sldMk cId="0" sldId="257"/>
        </pc:sldMkLst>
        <pc:spChg chg="mod">
          <ac:chgData name="Malosree Maitra" userId="S::malosree.maitra@mail.mcgill.ca::8f9c36eb-6eee-475d-9222-9db764a484c1" providerId="AD" clId="Web-{8A7FB3C9-9560-C140-32A3-FD3B946263BC}" dt="2021-11-15T21:33:40.664" v="710" actId="20577"/>
          <ac:spMkLst>
            <pc:docMk/>
            <pc:sldMk cId="0" sldId="257"/>
            <ac:spMk id="742" creationId="{00000000-0000-0000-0000-000000000000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1:45.558" v="334" actId="20577"/>
          <ac:spMkLst>
            <pc:docMk/>
            <pc:sldMk cId="0" sldId="257"/>
            <ac:spMk id="743" creationId="{00000000-0000-0000-0000-000000000000}"/>
          </ac:spMkLst>
        </pc:spChg>
      </pc:sldChg>
      <pc:sldChg chg="addSp delSp modSp del">
        <pc:chgData name="Malosree Maitra" userId="S::malosree.maitra@mail.mcgill.ca::8f9c36eb-6eee-475d-9222-9db764a484c1" providerId="AD" clId="Web-{8A7FB3C9-9560-C140-32A3-FD3B946263BC}" dt="2021-11-15T21:16:19.506" v="82"/>
        <pc:sldMkLst>
          <pc:docMk/>
          <pc:sldMk cId="0" sldId="260"/>
        </pc:sldMkLst>
        <pc:spChg chg="del">
          <ac:chgData name="Malosree Maitra" userId="S::malosree.maitra@mail.mcgill.ca::8f9c36eb-6eee-475d-9222-9db764a484c1" providerId="AD" clId="Web-{8A7FB3C9-9560-C140-32A3-FD3B946263BC}" dt="2021-11-15T21:16:01.287" v="78"/>
          <ac:spMkLst>
            <pc:docMk/>
            <pc:sldMk cId="0" sldId="260"/>
            <ac:spMk id="4" creationId="{0F7F08B3-15B8-450A-902E-6E39D3D7673F}"/>
          </ac:spMkLst>
        </pc:spChg>
        <pc:spChg chg="add mod">
          <ac:chgData name="Malosree Maitra" userId="S::malosree.maitra@mail.mcgill.ca::8f9c36eb-6eee-475d-9222-9db764a484c1" providerId="AD" clId="Web-{8A7FB3C9-9560-C140-32A3-FD3B946263BC}" dt="2021-11-15T21:15:59.053" v="77"/>
          <ac:spMkLst>
            <pc:docMk/>
            <pc:sldMk cId="0" sldId="260"/>
            <ac:spMk id="5" creationId="{929C33CE-CD6D-413C-B077-9174971FCE73}"/>
          </ac:spMkLst>
        </pc:spChg>
        <pc:spChg chg="add mod">
          <ac:chgData name="Malosree Maitra" userId="S::malosree.maitra@mail.mcgill.ca::8f9c36eb-6eee-475d-9222-9db764a484c1" providerId="AD" clId="Web-{8A7FB3C9-9560-C140-32A3-FD3B946263BC}" dt="2021-11-15T21:16:01.287" v="78"/>
          <ac:spMkLst>
            <pc:docMk/>
            <pc:sldMk cId="0" sldId="260"/>
            <ac:spMk id="7" creationId="{AB0568F4-B0D0-4BAD-B8E7-29C097402C36}"/>
          </ac:spMkLst>
        </pc:spChg>
        <pc:spChg chg="del">
          <ac:chgData name="Malosree Maitra" userId="S::malosree.maitra@mail.mcgill.ca::8f9c36eb-6eee-475d-9222-9db764a484c1" providerId="AD" clId="Web-{8A7FB3C9-9560-C140-32A3-FD3B946263BC}" dt="2021-11-15T21:15:59.053" v="77"/>
          <ac:spMkLst>
            <pc:docMk/>
            <pc:sldMk cId="0" sldId="260"/>
            <ac:spMk id="779" creationId="{00000000-0000-0000-0000-000000000000}"/>
          </ac:spMkLst>
        </pc:spChg>
      </pc:sldChg>
      <pc:sldChg chg="new del">
        <pc:chgData name="Malosree Maitra" userId="S::malosree.maitra@mail.mcgill.ca::8f9c36eb-6eee-475d-9222-9db764a484c1" providerId="AD" clId="Web-{8A7FB3C9-9560-C140-32A3-FD3B946263BC}" dt="2021-11-15T21:16:18.303" v="81"/>
        <pc:sldMkLst>
          <pc:docMk/>
          <pc:sldMk cId="937112411" sldId="261"/>
        </pc:sldMkLst>
      </pc:sldChg>
      <pc:sldChg chg="modSp new">
        <pc:chgData name="Malosree Maitra" userId="S::malosree.maitra@mail.mcgill.ca::8f9c36eb-6eee-475d-9222-9db764a484c1" providerId="AD" clId="Web-{8A7FB3C9-9560-C140-32A3-FD3B946263BC}" dt="2021-11-15T21:34:05.508" v="714" actId="20577"/>
        <pc:sldMkLst>
          <pc:docMk/>
          <pc:sldMk cId="1249762310" sldId="262"/>
        </pc:sldMkLst>
        <pc:spChg chg="mod">
          <ac:chgData name="Malosree Maitra" userId="S::malosree.maitra@mail.mcgill.ca::8f9c36eb-6eee-475d-9222-9db764a484c1" providerId="AD" clId="Web-{8A7FB3C9-9560-C140-32A3-FD3B946263BC}" dt="2021-11-15T21:34:05.508" v="714" actId="20577"/>
          <ac:spMkLst>
            <pc:docMk/>
            <pc:sldMk cId="1249762310" sldId="262"/>
            <ac:spMk id="2" creationId="{38C92C51-0A54-4549-AB83-989A15C0B632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18:44.540" v="200" actId="20577"/>
          <ac:spMkLst>
            <pc:docMk/>
            <pc:sldMk cId="1249762310" sldId="262"/>
            <ac:spMk id="3" creationId="{02660DC3-14BA-4C4D-8F7D-AD800EADBC4C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34:41.586" v="742" actId="20577"/>
        <pc:sldMkLst>
          <pc:docMk/>
          <pc:sldMk cId="3787940990" sldId="263"/>
        </pc:sldMkLst>
        <pc:spChg chg="mod">
          <ac:chgData name="Malosree Maitra" userId="S::malosree.maitra@mail.mcgill.ca::8f9c36eb-6eee-475d-9222-9db764a484c1" providerId="AD" clId="Web-{8A7FB3C9-9560-C140-32A3-FD3B946263BC}" dt="2021-11-15T21:34:41.586" v="742" actId="20577"/>
          <ac:spMkLst>
            <pc:docMk/>
            <pc:sldMk cId="3787940990" sldId="263"/>
            <ac:spMk id="2" creationId="{3469AD2A-5E5C-4A57-86E2-5A3FDDC3F677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1:19.417" v="304" actId="20577"/>
          <ac:spMkLst>
            <pc:docMk/>
            <pc:sldMk cId="3787940990" sldId="263"/>
            <ac:spMk id="3" creationId="{3A5DE77B-248F-472A-9BFB-78F2C02868C1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24:05.764" v="443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8A7FB3C9-9560-C140-32A3-FD3B946263BC}" dt="2021-11-15T21:22:11.887" v="345" actId="20577"/>
          <ac:spMkLst>
            <pc:docMk/>
            <pc:sldMk cId="2515671864" sldId="264"/>
            <ac:spMk id="2" creationId="{DC2184EE-1383-4573-94B5-42471EBF61D2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4:05.764" v="443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4:31.024" v="724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8A7FB3C9-9560-C140-32A3-FD3B946263BC}" dt="2021-11-15T21:34:31.024" v="724" actId="20577"/>
          <ac:spMkLst>
            <pc:docMk/>
            <pc:sldMk cId="2212237892" sldId="265"/>
            <ac:spMk id="2" creationId="{8B31C1CE-2D44-48DB-B0A0-0D22F4F1994C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24:30.967" v="459" actId="20577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8A7FB3C9-9560-C140-32A3-FD3B946263BC}" dt="2021-11-15T21:24:30.967" v="459" actId="20577"/>
          <ac:spMkLst>
            <pc:docMk/>
            <pc:sldMk cId="3690728207" sldId="266"/>
            <ac:spMk id="2" creationId="{984751E8-497A-4338-AB95-0D3B329E007F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5:58.463" v="759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8A7FB3C9-9560-C140-32A3-FD3B946263BC}" dt="2021-11-15T21:35:58.463" v="759" actId="20577"/>
          <ac:spMkLst>
            <pc:docMk/>
            <pc:sldMk cId="3560119381" sldId="267"/>
            <ac:spMk id="2" creationId="{BCAE85E9-5EAD-4DCD-907F-F7F6C84DA3B8}"/>
          </ac:spMkLst>
        </pc:spChg>
      </pc:sldChg>
      <pc:sldChg chg="modSp new del">
        <pc:chgData name="Malosree Maitra" userId="S::malosree.maitra@mail.mcgill.ca::8f9c36eb-6eee-475d-9222-9db764a484c1" providerId="AD" clId="Web-{8A7FB3C9-9560-C140-32A3-FD3B946263BC}" dt="2021-11-15T21:35:38.650" v="748"/>
        <pc:sldMkLst>
          <pc:docMk/>
          <pc:sldMk cId="2142474314" sldId="268"/>
        </pc:sldMkLst>
        <pc:spChg chg="mod">
          <ac:chgData name="Malosree Maitra" userId="S::malosree.maitra@mail.mcgill.ca::8f9c36eb-6eee-475d-9222-9db764a484c1" providerId="AD" clId="Web-{8A7FB3C9-9560-C140-32A3-FD3B946263BC}" dt="2021-11-15T21:26:57.032" v="611" actId="20577"/>
          <ac:spMkLst>
            <pc:docMk/>
            <pc:sldMk cId="2142474314" sldId="268"/>
            <ac:spMk id="2" creationId="{3D37741F-C33E-4E99-BB60-0BFE8A43D606}"/>
          </ac:spMkLst>
        </pc:spChg>
      </pc:sldChg>
      <pc:sldChg chg="modSp new ord">
        <pc:chgData name="Malosree Maitra" userId="S::malosree.maitra@mail.mcgill.ca::8f9c36eb-6eee-475d-9222-9db764a484c1" providerId="AD" clId="Web-{8A7FB3C9-9560-C140-32A3-FD3B946263BC}" dt="2021-11-15T21:33:32.632" v="702" actId="20577"/>
        <pc:sldMkLst>
          <pc:docMk/>
          <pc:sldMk cId="2297614196" sldId="269"/>
        </pc:sldMkLst>
        <pc:spChg chg="mod">
          <ac:chgData name="Malosree Maitra" userId="S::malosree.maitra@mail.mcgill.ca::8f9c36eb-6eee-475d-9222-9db764a484c1" providerId="AD" clId="Web-{8A7FB3C9-9560-C140-32A3-FD3B946263BC}" dt="2021-11-15T21:25:34.437" v="498" actId="20577"/>
          <ac:spMkLst>
            <pc:docMk/>
            <pc:sldMk cId="2297614196" sldId="269"/>
            <ac:spMk id="2" creationId="{DBAFAD74-D57E-452D-B352-E457CDB5B2AB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33:32.632" v="702" actId="20577"/>
          <ac:spMkLst>
            <pc:docMk/>
            <pc:sldMk cId="2297614196" sldId="269"/>
            <ac:spMk id="3" creationId="{0CD60E47-B7E9-4FE5-9B36-BAD8A2A725B0}"/>
          </ac:spMkLst>
        </pc:spChg>
      </pc:sldChg>
      <pc:sldChg chg="new del">
        <pc:chgData name="Malosree Maitra" userId="S::malosree.maitra@mail.mcgill.ca::8f9c36eb-6eee-475d-9222-9db764a484c1" providerId="AD" clId="Web-{8A7FB3C9-9560-C140-32A3-FD3B946263BC}" dt="2021-11-15T21:35:40.056" v="749"/>
        <pc:sldMkLst>
          <pc:docMk/>
          <pc:sldMk cId="1263912749" sldId="270"/>
        </pc:sldMkLst>
      </pc:sldChg>
      <pc:sldChg chg="modSp new">
        <pc:chgData name="Malosree Maitra" userId="S::malosree.maitra@mail.mcgill.ca::8f9c36eb-6eee-475d-9222-9db764a484c1" providerId="AD" clId="Web-{8A7FB3C9-9560-C140-32A3-FD3B946263BC}" dt="2021-11-15T21:28:00.424" v="683" actId="20577"/>
        <pc:sldMkLst>
          <pc:docMk/>
          <pc:sldMk cId="1174859885" sldId="271"/>
        </pc:sldMkLst>
        <pc:spChg chg="mod">
          <ac:chgData name="Malosree Maitra" userId="S::malosree.maitra@mail.mcgill.ca::8f9c36eb-6eee-475d-9222-9db764a484c1" providerId="AD" clId="Web-{8A7FB3C9-9560-C140-32A3-FD3B946263BC}" dt="2021-11-15T21:27:21.423" v="625" actId="20577"/>
          <ac:spMkLst>
            <pc:docMk/>
            <pc:sldMk cId="1174859885" sldId="271"/>
            <ac:spMk id="2" creationId="{1DECDB41-A376-45BA-A348-F87D6DDA2634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28:00.424" v="683" actId="20577"/>
          <ac:spMkLst>
            <pc:docMk/>
            <pc:sldMk cId="1174859885" sldId="271"/>
            <ac:spMk id="3" creationId="{103D8E6C-3685-4836-94D6-EF2707046D6F}"/>
          </ac:spMkLst>
        </pc:spChg>
      </pc:sldChg>
      <pc:sldChg chg="modSp add replId">
        <pc:chgData name="Malosree Maitra" userId="S::malosree.maitra@mail.mcgill.ca::8f9c36eb-6eee-475d-9222-9db764a484c1" providerId="AD" clId="Web-{8A7FB3C9-9560-C140-32A3-FD3B946263BC}" dt="2021-11-15T21:34:58.259" v="747" actId="20577"/>
        <pc:sldMkLst>
          <pc:docMk/>
          <pc:sldMk cId="2537507375" sldId="272"/>
        </pc:sldMkLst>
        <pc:spChg chg="mod">
          <ac:chgData name="Malosree Maitra" userId="S::malosree.maitra@mail.mcgill.ca::8f9c36eb-6eee-475d-9222-9db764a484c1" providerId="AD" clId="Web-{8A7FB3C9-9560-C140-32A3-FD3B946263BC}" dt="2021-11-15T21:34:58.259" v="747" actId="20577"/>
          <ac:spMkLst>
            <pc:docMk/>
            <pc:sldMk cId="2537507375" sldId="272"/>
            <ac:spMk id="2" creationId="{3469AD2A-5E5C-4A57-86E2-5A3FDDC3F677}"/>
          </ac:spMkLst>
        </pc:spChg>
      </pc:sldChg>
      <pc:sldChg chg="modSp new">
        <pc:chgData name="Malosree Maitra" userId="S::malosree.maitra@mail.mcgill.ca::8f9c36eb-6eee-475d-9222-9db764a484c1" providerId="AD" clId="Web-{8A7FB3C9-9560-C140-32A3-FD3B946263BC}" dt="2021-11-15T21:38:30.465" v="807" actId="20577"/>
        <pc:sldMkLst>
          <pc:docMk/>
          <pc:sldMk cId="1504987362" sldId="273"/>
        </pc:sldMkLst>
        <pc:spChg chg="mod">
          <ac:chgData name="Malosree Maitra" userId="S::malosree.maitra@mail.mcgill.ca::8f9c36eb-6eee-475d-9222-9db764a484c1" providerId="AD" clId="Web-{8A7FB3C9-9560-C140-32A3-FD3B946263BC}" dt="2021-11-15T21:36:54.964" v="762" actId="20577"/>
          <ac:spMkLst>
            <pc:docMk/>
            <pc:sldMk cId="1504987362" sldId="273"/>
            <ac:spMk id="2" creationId="{FE5AB953-4CB7-4869-B60A-F4A3454915BC}"/>
          </ac:spMkLst>
        </pc:spChg>
        <pc:spChg chg="mod">
          <ac:chgData name="Malosree Maitra" userId="S::malosree.maitra@mail.mcgill.ca::8f9c36eb-6eee-475d-9222-9db764a484c1" providerId="AD" clId="Web-{8A7FB3C9-9560-C140-32A3-FD3B946263BC}" dt="2021-11-15T21:38:30.465" v="807" actId="20577"/>
          <ac:spMkLst>
            <pc:docMk/>
            <pc:sldMk cId="1504987362" sldId="273"/>
            <ac:spMk id="3" creationId="{E6E2003C-6096-43BC-9E9A-AB7DF9347403}"/>
          </ac:spMkLst>
        </pc:spChg>
      </pc:sldChg>
    </pc:docChg>
  </pc:docChgLst>
  <pc:docChgLst>
    <pc:chgData name="Malosree Maitra" userId="S::malosree.maitra@mail.mcgill.ca::8f9c36eb-6eee-475d-9222-9db764a484c1" providerId="AD" clId="Web-{378EF150-4B72-733F-94B9-028E4143C87C}"/>
    <pc:docChg chg="addSld modSld">
      <pc:chgData name="Malosree Maitra" userId="S::malosree.maitra@mail.mcgill.ca::8f9c36eb-6eee-475d-9222-9db764a484c1" providerId="AD" clId="Web-{378EF150-4B72-733F-94B9-028E4143C87C}" dt="2022-01-05T02:59:13.949" v="128" actId="20577"/>
      <pc:docMkLst>
        <pc:docMk/>
      </pc:docMkLst>
      <pc:sldChg chg="modSp">
        <pc:chgData name="Malosree Maitra" userId="S::malosree.maitra@mail.mcgill.ca::8f9c36eb-6eee-475d-9222-9db764a484c1" providerId="AD" clId="Web-{378EF150-4B72-733F-94B9-028E4143C87C}" dt="2022-01-05T02:52:17.195" v="1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378EF150-4B72-733F-94B9-028E4143C87C}" dt="2022-01-05T02:52:17.195" v="1" actId="20577"/>
          <ac:spMkLst>
            <pc:docMk/>
            <pc:sldMk cId="3560119381" sldId="267"/>
            <ac:spMk id="2" creationId="{BCAE85E9-5EAD-4DCD-907F-F7F6C84DA3B8}"/>
          </ac:spMkLst>
        </pc:spChg>
      </pc:sldChg>
      <pc:sldChg chg="addSp delSp modSp add replId">
        <pc:chgData name="Malosree Maitra" userId="S::malosree.maitra@mail.mcgill.ca::8f9c36eb-6eee-475d-9222-9db764a484c1" providerId="AD" clId="Web-{378EF150-4B72-733F-94B9-028E4143C87C}" dt="2022-01-05T02:59:13.949" v="128" actId="20577"/>
        <pc:sldMkLst>
          <pc:docMk/>
          <pc:sldMk cId="1266612577" sldId="279"/>
        </pc:sldMkLst>
        <pc:spChg chg="mod">
          <ac:chgData name="Malosree Maitra" userId="S::malosree.maitra@mail.mcgill.ca::8f9c36eb-6eee-475d-9222-9db764a484c1" providerId="AD" clId="Web-{378EF150-4B72-733F-94B9-028E4143C87C}" dt="2022-01-05T02:52:30.507" v="9" actId="20577"/>
          <ac:spMkLst>
            <pc:docMk/>
            <pc:sldMk cId="1266612577" sldId="279"/>
            <ac:spMk id="2" creationId="{BCAE85E9-5EAD-4DCD-907F-F7F6C84DA3B8}"/>
          </ac:spMkLst>
        </pc:spChg>
        <pc:spChg chg="del mod">
          <ac:chgData name="Malosree Maitra" userId="S::malosree.maitra@mail.mcgill.ca::8f9c36eb-6eee-475d-9222-9db764a484c1" providerId="AD" clId="Web-{378EF150-4B72-733F-94B9-028E4143C87C}" dt="2022-01-05T02:53:12.430" v="11"/>
          <ac:spMkLst>
            <pc:docMk/>
            <pc:sldMk cId="1266612577" sldId="279"/>
            <ac:spMk id="3" creationId="{15E440AF-A80C-468B-B831-633E42FE4939}"/>
          </ac:spMkLst>
        </pc:spChg>
        <pc:spChg chg="mod">
          <ac:chgData name="Malosree Maitra" userId="S::malosree.maitra@mail.mcgill.ca::8f9c36eb-6eee-475d-9222-9db764a484c1" providerId="AD" clId="Web-{378EF150-4B72-733F-94B9-028E4143C87C}" dt="2022-01-05T02:56:27.900" v="24" actId="20577"/>
          <ac:spMkLst>
            <pc:docMk/>
            <pc:sldMk cId="1266612577" sldId="279"/>
            <ac:spMk id="7" creationId="{A6DE92A6-3465-4B3B-9B01-29E68E2D256C}"/>
          </ac:spMkLst>
        </pc:spChg>
        <pc:spChg chg="add mod">
          <ac:chgData name="Malosree Maitra" userId="S::malosree.maitra@mail.mcgill.ca::8f9c36eb-6eee-475d-9222-9db764a484c1" providerId="AD" clId="Web-{378EF150-4B72-733F-94B9-028E4143C87C}" dt="2022-01-05T02:59:13.949" v="128" actId="20577"/>
          <ac:spMkLst>
            <pc:docMk/>
            <pc:sldMk cId="1266612577" sldId="279"/>
            <ac:spMk id="9" creationId="{75F2881D-7A46-4637-BD35-82E529FE8BC9}"/>
          </ac:spMkLst>
        </pc:spChg>
        <pc:picChg chg="add mod">
          <ac:chgData name="Malosree Maitra" userId="S::malosree.maitra@mail.mcgill.ca::8f9c36eb-6eee-475d-9222-9db764a484c1" providerId="AD" clId="Web-{378EF150-4B72-733F-94B9-028E4143C87C}" dt="2022-01-05T02:57:31.229" v="36" actId="1076"/>
          <ac:picMkLst>
            <pc:docMk/>
            <pc:sldMk cId="1266612577" sldId="279"/>
            <ac:picMk id="4" creationId="{2F465A41-D4EC-42B4-A4C0-763007C8DE88}"/>
          </ac:picMkLst>
        </pc:picChg>
        <pc:picChg chg="add del mod">
          <ac:chgData name="Malosree Maitra" userId="S::malosree.maitra@mail.mcgill.ca::8f9c36eb-6eee-475d-9222-9db764a484c1" providerId="AD" clId="Web-{378EF150-4B72-733F-94B9-028E4143C87C}" dt="2022-01-05T02:54:34.634" v="15"/>
          <ac:picMkLst>
            <pc:docMk/>
            <pc:sldMk cId="1266612577" sldId="279"/>
            <ac:picMk id="5" creationId="{38974876-0536-44B1-A51F-B5B57A0FA504}"/>
          </ac:picMkLst>
        </pc:picChg>
        <pc:picChg chg="add mod">
          <ac:chgData name="Malosree Maitra" userId="S::malosree.maitra@mail.mcgill.ca::8f9c36eb-6eee-475d-9222-9db764a484c1" providerId="AD" clId="Web-{378EF150-4B72-733F-94B9-028E4143C87C}" dt="2022-01-05T02:57:45.714" v="38" actId="14100"/>
          <ac:picMkLst>
            <pc:docMk/>
            <pc:sldMk cId="1266612577" sldId="279"/>
            <ac:picMk id="6" creationId="{5DC50ED8-7946-4F22-B8AD-3F80A59441B8}"/>
          </ac:picMkLst>
        </pc:picChg>
        <pc:picChg chg="add mod">
          <ac:chgData name="Malosree Maitra" userId="S::malosree.maitra@mail.mcgill.ca::8f9c36eb-6eee-475d-9222-9db764a484c1" providerId="AD" clId="Web-{378EF150-4B72-733F-94B9-028E4143C87C}" dt="2022-01-05T02:58:05.042" v="41" actId="1076"/>
          <ac:picMkLst>
            <pc:docMk/>
            <pc:sldMk cId="1266612577" sldId="279"/>
            <ac:picMk id="8" creationId="{4C4768FA-6CAC-483E-BEE3-CD9864A6F6C7}"/>
          </ac:picMkLst>
        </pc:picChg>
        <pc:picChg chg="del">
          <ac:chgData name="Malosree Maitra" userId="S::malosree.maitra@mail.mcgill.ca::8f9c36eb-6eee-475d-9222-9db764a484c1" providerId="AD" clId="Web-{378EF150-4B72-733F-94B9-028E4143C87C}" dt="2022-01-05T02:52:22.929" v="4"/>
          <ac:picMkLst>
            <pc:docMk/>
            <pc:sldMk cId="1266612577" sldId="279"/>
            <ac:picMk id="4098" creationId="{475BC491-286E-471E-9906-7DDF1860809D}"/>
          </ac:picMkLst>
        </pc:picChg>
        <pc:picChg chg="del">
          <ac:chgData name="Malosree Maitra" userId="S::malosree.maitra@mail.mcgill.ca::8f9c36eb-6eee-475d-9222-9db764a484c1" providerId="AD" clId="Web-{378EF150-4B72-733F-94B9-028E4143C87C}" dt="2022-01-05T02:52:22.914" v="3"/>
          <ac:picMkLst>
            <pc:docMk/>
            <pc:sldMk cId="1266612577" sldId="279"/>
            <ac:picMk id="4100" creationId="{D9BFF674-32FF-4AC3-B664-626361E97E8C}"/>
          </ac:picMkLst>
        </pc:picChg>
      </pc:sldChg>
    </pc:docChg>
  </pc:docChgLst>
  <pc:docChgLst>
    <pc:chgData name="Malosree Maitra" userId="S::malosree.maitra@mail.mcgill.ca::8f9c36eb-6eee-475d-9222-9db764a484c1" providerId="AD" clId="Web-{EEA6405A-6F88-BA69-BB22-89F70D923DC8}"/>
    <pc:docChg chg="modSld">
      <pc:chgData name="Malosree Maitra" userId="S::malosree.maitra@mail.mcgill.ca::8f9c36eb-6eee-475d-9222-9db764a484c1" providerId="AD" clId="Web-{EEA6405A-6F88-BA69-BB22-89F70D923DC8}" dt="2022-02-02T21:13:55.192" v="1" actId="20577"/>
      <pc:docMkLst>
        <pc:docMk/>
      </pc:docMkLst>
      <pc:sldChg chg="modSp">
        <pc:chgData name="Malosree Maitra" userId="S::malosree.maitra@mail.mcgill.ca::8f9c36eb-6eee-475d-9222-9db764a484c1" providerId="AD" clId="Web-{EEA6405A-6F88-BA69-BB22-89F70D923DC8}" dt="2022-02-02T21:13:55.192" v="1" actId="20577"/>
        <pc:sldMkLst>
          <pc:docMk/>
          <pc:sldMk cId="0" sldId="256"/>
        </pc:sldMkLst>
        <pc:spChg chg="mod">
          <ac:chgData name="Malosree Maitra" userId="S::malosree.maitra@mail.mcgill.ca::8f9c36eb-6eee-475d-9222-9db764a484c1" providerId="AD" clId="Web-{EEA6405A-6F88-BA69-BB22-89F70D923DC8}" dt="2022-02-02T21:13:55.192" v="1" actId="20577"/>
          <ac:spMkLst>
            <pc:docMk/>
            <pc:sldMk cId="0" sldId="256"/>
            <ac:spMk id="737" creationId="{00000000-0000-0000-0000-000000000000}"/>
          </ac:spMkLst>
        </pc:spChg>
      </pc:sldChg>
    </pc:docChg>
  </pc:docChgLst>
  <pc:docChgLst>
    <pc:chgData name="Malosree Maitra" userId="S::malosree.maitra@mail.mcgill.ca::8f9c36eb-6eee-475d-9222-9db764a484c1" providerId="AD" clId="Web-{48C30845-14E9-6A23-EFD7-408835B229E7}"/>
    <pc:docChg chg="modSld">
      <pc:chgData name="Malosree Maitra" userId="S::malosree.maitra@mail.mcgill.ca::8f9c36eb-6eee-475d-9222-9db764a484c1" providerId="AD" clId="Web-{48C30845-14E9-6A23-EFD7-408835B229E7}" dt="2021-11-15T21:43:32.406" v="61"/>
      <pc:docMkLst>
        <pc:docMk/>
      </pc:docMkLst>
      <pc:sldChg chg="modSp">
        <pc:chgData name="Malosree Maitra" userId="S::malosree.maitra@mail.mcgill.ca::8f9c36eb-6eee-475d-9222-9db764a484c1" providerId="AD" clId="Web-{48C30845-14E9-6A23-EFD7-408835B229E7}" dt="2021-11-15T21:42:50.374" v="19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48C30845-14E9-6A23-EFD7-408835B229E7}" dt="2021-11-15T21:42:50.374" v="19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">
        <pc:chgData name="Malosree Maitra" userId="S::malosree.maitra@mail.mcgill.ca::8f9c36eb-6eee-475d-9222-9db764a484c1" providerId="AD" clId="Web-{48C30845-14E9-6A23-EFD7-408835B229E7}" dt="2021-11-15T21:43:32.406" v="61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48C30845-14E9-6A23-EFD7-408835B229E7}" dt="2021-11-15T21:43:32.406" v="61"/>
          <ac:spMkLst>
            <pc:docMk/>
            <pc:sldMk cId="3690728207" sldId="266"/>
            <ac:spMk id="3" creationId="{FAD9B110-241E-4AE1-B446-E342FFC612C7}"/>
          </ac:spMkLst>
        </pc:spChg>
      </pc:sldChg>
    </pc:docChg>
  </pc:docChgLst>
  <pc:docChgLst>
    <pc:chgData name="Malosree Maitra" userId="S::malosree.maitra@mail.mcgill.ca::8f9c36eb-6eee-475d-9222-9db764a484c1" providerId="AD" clId="Web-{58D79527-1AAB-E6E9-6052-0BB2F5CF189E}"/>
    <pc:docChg chg="addSld modSld">
      <pc:chgData name="Malosree Maitra" userId="S::malosree.maitra@mail.mcgill.ca::8f9c36eb-6eee-475d-9222-9db764a484c1" providerId="AD" clId="Web-{58D79527-1AAB-E6E9-6052-0BB2F5CF189E}" dt="2021-11-19T16:51:02.703" v="122" actId="20577"/>
      <pc:docMkLst>
        <pc:docMk/>
      </pc:docMkLst>
      <pc:sldChg chg="modSp">
        <pc:chgData name="Malosree Maitra" userId="S::malosree.maitra@mail.mcgill.ca::8f9c36eb-6eee-475d-9222-9db764a484c1" providerId="AD" clId="Web-{58D79527-1AAB-E6E9-6052-0BB2F5CF189E}" dt="2021-11-19T16:36:17.257" v="76" actId="20577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58D79527-1AAB-E6E9-6052-0BB2F5CF189E}" dt="2021-11-19T16:36:17.257" v="76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38:25.305" v="77" actId="20577"/>
        <pc:sldMkLst>
          <pc:docMk/>
          <pc:sldMk cId="3690728207" sldId="266"/>
        </pc:sldMkLst>
        <pc:spChg chg="mod">
          <ac:chgData name="Malosree Maitra" userId="S::malosree.maitra@mail.mcgill.ca::8f9c36eb-6eee-475d-9222-9db764a484c1" providerId="AD" clId="Web-{58D79527-1AAB-E6E9-6052-0BB2F5CF189E}" dt="2021-11-19T16:38:25.305" v="77" actId="20577"/>
          <ac:spMkLst>
            <pc:docMk/>
            <pc:sldMk cId="3690728207" sldId="266"/>
            <ac:spMk id="3" creationId="{FAD9B110-241E-4AE1-B446-E342FFC612C7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51:02.703" v="122" actId="20577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58D79527-1AAB-E6E9-6052-0BB2F5CF189E}" dt="2021-11-19T16:51:02.703" v="122" actId="20577"/>
          <ac:spMkLst>
            <pc:docMk/>
            <pc:sldMk cId="3560119381" sldId="267"/>
            <ac:spMk id="3" creationId="{15E440AF-A80C-468B-B831-633E42FE4939}"/>
          </ac:spMkLst>
        </pc:spChg>
      </pc:sldChg>
      <pc:sldChg chg="modSp">
        <pc:chgData name="Malosree Maitra" userId="S::malosree.maitra@mail.mcgill.ca::8f9c36eb-6eee-475d-9222-9db764a484c1" providerId="AD" clId="Web-{58D79527-1AAB-E6E9-6052-0BB2F5CF189E}" dt="2021-11-19T16:47:38.654" v="94" actId="20577"/>
        <pc:sldMkLst>
          <pc:docMk/>
          <pc:sldMk cId="1504987362" sldId="273"/>
        </pc:sldMkLst>
        <pc:spChg chg="mod">
          <ac:chgData name="Malosree Maitra" userId="S::malosree.maitra@mail.mcgill.ca::8f9c36eb-6eee-475d-9222-9db764a484c1" providerId="AD" clId="Web-{58D79527-1AAB-E6E9-6052-0BB2F5CF189E}" dt="2021-11-19T16:47:38.654" v="94" actId="20577"/>
          <ac:spMkLst>
            <pc:docMk/>
            <pc:sldMk cId="1504987362" sldId="273"/>
            <ac:spMk id="2" creationId="{FE5AB953-4CB7-4869-B60A-F4A3454915BC}"/>
          </ac:spMkLst>
        </pc:spChg>
      </pc:sldChg>
      <pc:sldChg chg="addSp delSp modSp new">
        <pc:chgData name="Malosree Maitra" userId="S::malosree.maitra@mail.mcgill.ca::8f9c36eb-6eee-475d-9222-9db764a484c1" providerId="AD" clId="Web-{58D79527-1AAB-E6E9-6052-0BB2F5CF189E}" dt="2021-11-19T16:35:15.350" v="63" actId="20577"/>
        <pc:sldMkLst>
          <pc:docMk/>
          <pc:sldMk cId="2910973881" sldId="274"/>
        </pc:sldMkLst>
        <pc:spChg chg="del">
          <ac:chgData name="Malosree Maitra" userId="S::malosree.maitra@mail.mcgill.ca::8f9c36eb-6eee-475d-9222-9db764a484c1" providerId="AD" clId="Web-{58D79527-1AAB-E6E9-6052-0BB2F5CF189E}" dt="2021-11-19T16:33:37.193" v="2"/>
          <ac:spMkLst>
            <pc:docMk/>
            <pc:sldMk cId="2910973881" sldId="274"/>
            <ac:spMk id="2" creationId="{7FA01587-9EDF-4DBF-B712-0C7BD8F30DBA}"/>
          </ac:spMkLst>
        </pc:spChg>
        <pc:spChg chg="mod">
          <ac:chgData name="Malosree Maitra" userId="S::malosree.maitra@mail.mcgill.ca::8f9c36eb-6eee-475d-9222-9db764a484c1" providerId="AD" clId="Web-{58D79527-1AAB-E6E9-6052-0BB2F5CF189E}" dt="2021-11-19T16:35:15.350" v="63" actId="20577"/>
          <ac:spMkLst>
            <pc:docMk/>
            <pc:sldMk cId="2910973881" sldId="274"/>
            <ac:spMk id="3" creationId="{7C2CDC48-8371-449B-A979-196C41DB963B}"/>
          </ac:spMkLst>
        </pc:spChg>
        <pc:spChg chg="add mod">
          <ac:chgData name="Malosree Maitra" userId="S::malosree.maitra@mail.mcgill.ca::8f9c36eb-6eee-475d-9222-9db764a484c1" providerId="AD" clId="Web-{58D79527-1AAB-E6E9-6052-0BB2F5CF189E}" dt="2021-11-19T16:33:40.427" v="3" actId="1076"/>
          <ac:spMkLst>
            <pc:docMk/>
            <pc:sldMk cId="2910973881" sldId="274"/>
            <ac:spMk id="5" creationId="{3F253900-B7D1-421C-94F6-257B96C1A563}"/>
          </ac:spMkLst>
        </pc:spChg>
      </pc:sldChg>
    </pc:docChg>
  </pc:docChgLst>
  <pc:docChgLst>
    <pc:chgData name="Malosree Maitra" userId="S::malosree.maitra@mail.mcgill.ca::8f9c36eb-6eee-475d-9222-9db764a484c1" providerId="AD" clId="Web-{7521BD6B-0DE4-FA55-D79E-766B31FAD6B9}"/>
    <pc:docChg chg="modSld">
      <pc:chgData name="Malosree Maitra" userId="S::malosree.maitra@mail.mcgill.ca::8f9c36eb-6eee-475d-9222-9db764a484c1" providerId="AD" clId="Web-{7521BD6B-0DE4-FA55-D79E-766B31FAD6B9}" dt="2021-11-18T16:46:02.710" v="352"/>
      <pc:docMkLst>
        <pc:docMk/>
      </pc:docMkLst>
      <pc:sldChg chg="modSp">
        <pc:chgData name="Malosree Maitra" userId="S::malosree.maitra@mail.mcgill.ca::8f9c36eb-6eee-475d-9222-9db764a484c1" providerId="AD" clId="Web-{7521BD6B-0DE4-FA55-D79E-766B31FAD6B9}" dt="2021-11-18T16:41:05.815" v="74" actId="20577"/>
        <pc:sldMkLst>
          <pc:docMk/>
          <pc:sldMk cId="2515671864" sldId="264"/>
        </pc:sldMkLst>
        <pc:spChg chg="mod">
          <ac:chgData name="Malosree Maitra" userId="S::malosree.maitra@mail.mcgill.ca::8f9c36eb-6eee-475d-9222-9db764a484c1" providerId="AD" clId="Web-{7521BD6B-0DE4-FA55-D79E-766B31FAD6B9}" dt="2021-11-18T16:41:05.815" v="74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 modNotes">
        <pc:chgData name="Malosree Maitra" userId="S::malosree.maitra@mail.mcgill.ca::8f9c36eb-6eee-475d-9222-9db764a484c1" providerId="AD" clId="Web-{7521BD6B-0DE4-FA55-D79E-766B31FAD6B9}" dt="2021-11-18T16:46:02.710" v="352"/>
        <pc:sldMkLst>
          <pc:docMk/>
          <pc:sldMk cId="2212237892" sldId="265"/>
        </pc:sldMkLst>
        <pc:spChg chg="mod">
          <ac:chgData name="Malosree Maitra" userId="S::malosree.maitra@mail.mcgill.ca::8f9c36eb-6eee-475d-9222-9db764a484c1" providerId="AD" clId="Web-{7521BD6B-0DE4-FA55-D79E-766B31FAD6B9}" dt="2021-11-18T16:46:02.710" v="352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Malosree Maitra" userId="S::malosree.maitra@mail.mcgill.ca::8f9c36eb-6eee-475d-9222-9db764a484c1" providerId="AD" clId="Web-{7521BD6B-0DE4-FA55-D79E-766B31FAD6B9}" dt="2021-11-18T16:41:47.253" v="83" actId="20577"/>
        <pc:sldMkLst>
          <pc:docMk/>
          <pc:sldMk cId="1174859885" sldId="271"/>
        </pc:sldMkLst>
        <pc:spChg chg="mod">
          <ac:chgData name="Malosree Maitra" userId="S::malosree.maitra@mail.mcgill.ca::8f9c36eb-6eee-475d-9222-9db764a484c1" providerId="AD" clId="Web-{7521BD6B-0DE4-FA55-D79E-766B31FAD6B9}" dt="2021-11-18T16:41:47.253" v="83" actId="20577"/>
          <ac:spMkLst>
            <pc:docMk/>
            <pc:sldMk cId="1174859885" sldId="271"/>
            <ac:spMk id="3" creationId="{103D8E6C-3685-4836-94D6-EF2707046D6F}"/>
          </ac:spMkLst>
        </pc:spChg>
      </pc:sldChg>
    </pc:docChg>
  </pc:docChgLst>
  <pc:docChgLst>
    <pc:chgData name="Haruka Mitsuhashi" userId="cad9d2e5-3ea3-4f02-9a90-40fb75fca6e0" providerId="ADAL" clId="{C5410277-0FEF-AF4F-B466-13B323046206}"/>
    <pc:docChg chg="modSld">
      <pc:chgData name="Haruka Mitsuhashi" userId="cad9d2e5-3ea3-4f02-9a90-40fb75fca6e0" providerId="ADAL" clId="{C5410277-0FEF-AF4F-B466-13B323046206}" dt="2022-01-05T16:18:22.499" v="1" actId="255"/>
      <pc:docMkLst>
        <pc:docMk/>
      </pc:docMkLst>
      <pc:sldChg chg="modSp mod">
        <pc:chgData name="Haruka Mitsuhashi" userId="cad9d2e5-3ea3-4f02-9a90-40fb75fca6e0" providerId="ADAL" clId="{C5410277-0FEF-AF4F-B466-13B323046206}" dt="2022-01-05T16:18:22.499" v="1" actId="255"/>
        <pc:sldMkLst>
          <pc:docMk/>
          <pc:sldMk cId="3888621480" sldId="275"/>
        </pc:sldMkLst>
        <pc:spChg chg="mod">
          <ac:chgData name="Haruka Mitsuhashi" userId="cad9d2e5-3ea3-4f02-9a90-40fb75fca6e0" providerId="ADAL" clId="{C5410277-0FEF-AF4F-B466-13B323046206}" dt="2022-01-05T16:18:22.499" v="1" actId="255"/>
          <ac:spMkLst>
            <pc:docMk/>
            <pc:sldMk cId="3888621480" sldId="275"/>
            <ac:spMk id="3" creationId="{7C2CDC48-8371-449B-A979-196C41DB963B}"/>
          </ac:spMkLst>
        </pc:spChg>
      </pc:sldChg>
      <pc:sldChg chg="modSp mod">
        <pc:chgData name="Haruka Mitsuhashi" userId="cad9d2e5-3ea3-4f02-9a90-40fb75fca6e0" providerId="ADAL" clId="{C5410277-0FEF-AF4F-B466-13B323046206}" dt="2022-01-05T16:18:05.112" v="0" actId="255"/>
        <pc:sldMkLst>
          <pc:docMk/>
          <pc:sldMk cId="2414804386" sldId="276"/>
        </pc:sldMkLst>
        <pc:spChg chg="mod">
          <ac:chgData name="Haruka Mitsuhashi" userId="cad9d2e5-3ea3-4f02-9a90-40fb75fca6e0" providerId="ADAL" clId="{C5410277-0FEF-AF4F-B466-13B323046206}" dt="2022-01-05T16:18:05.112" v="0" actId="255"/>
          <ac:spMkLst>
            <pc:docMk/>
            <pc:sldMk cId="2414804386" sldId="276"/>
            <ac:spMk id="3" creationId="{7C2CDC48-8371-449B-A979-196C41DB963B}"/>
          </ac:spMkLst>
        </pc:spChg>
      </pc:sldChg>
    </pc:docChg>
  </pc:docChgLst>
  <pc:docChgLst>
    <pc:chgData name="Malosree Maitra" userId="S::malosree.maitra@mail.mcgill.ca::8f9c36eb-6eee-475d-9222-9db764a484c1" providerId="AD" clId="Web-{2645201B-10A8-8439-EA5B-EB578B20E6CD}"/>
    <pc:docChg chg="addSld delSld modSld sldOrd">
      <pc:chgData name="Malosree Maitra" userId="S::malosree.maitra@mail.mcgill.ca::8f9c36eb-6eee-475d-9222-9db764a484c1" providerId="AD" clId="Web-{2645201B-10A8-8439-EA5B-EB578B20E6CD}" dt="2022-01-05T15:23:03.306" v="144"/>
      <pc:docMkLst>
        <pc:docMk/>
      </pc:docMkLst>
      <pc:sldChg chg="ord">
        <pc:chgData name="Malosree Maitra" userId="S::malosree.maitra@mail.mcgill.ca::8f9c36eb-6eee-475d-9222-9db764a484c1" providerId="AD" clId="Web-{2645201B-10A8-8439-EA5B-EB578B20E6CD}" dt="2022-01-05T15:19:14.289" v="70"/>
        <pc:sldMkLst>
          <pc:docMk/>
          <pc:sldMk cId="1174859885" sldId="271"/>
        </pc:sldMkLst>
      </pc:sldChg>
      <pc:sldChg chg="modSp ord">
        <pc:chgData name="Malosree Maitra" userId="S::malosree.maitra@mail.mcgill.ca::8f9c36eb-6eee-475d-9222-9db764a484c1" providerId="AD" clId="Web-{2645201B-10A8-8439-EA5B-EB578B20E6CD}" dt="2022-01-05T15:23:03.306" v="144"/>
        <pc:sldMkLst>
          <pc:docMk/>
          <pc:sldMk cId="3516444854" sldId="277"/>
        </pc:sldMkLst>
        <pc:spChg chg="mod">
          <ac:chgData name="Malosree Maitra" userId="S::malosree.maitra@mail.mcgill.ca::8f9c36eb-6eee-475d-9222-9db764a484c1" providerId="AD" clId="Web-{2645201B-10A8-8439-EA5B-EB578B20E6CD}" dt="2022-01-05T15:23:03.306" v="144"/>
          <ac:spMkLst>
            <pc:docMk/>
            <pc:sldMk cId="3516444854" sldId="277"/>
            <ac:spMk id="3" creationId="{103D8E6C-3685-4836-94D6-EF2707046D6F}"/>
          </ac:spMkLst>
        </pc:spChg>
      </pc:sldChg>
      <pc:sldChg chg="ord">
        <pc:chgData name="Malosree Maitra" userId="S::malosree.maitra@mail.mcgill.ca::8f9c36eb-6eee-475d-9222-9db764a484c1" providerId="AD" clId="Web-{2645201B-10A8-8439-EA5B-EB578B20E6CD}" dt="2022-01-05T15:19:14.289" v="69"/>
        <pc:sldMkLst>
          <pc:docMk/>
          <pc:sldMk cId="2536129650" sldId="278"/>
        </pc:sldMkLst>
      </pc:sldChg>
      <pc:sldChg chg="new del">
        <pc:chgData name="Malosree Maitra" userId="S::malosree.maitra@mail.mcgill.ca::8f9c36eb-6eee-475d-9222-9db764a484c1" providerId="AD" clId="Web-{2645201B-10A8-8439-EA5B-EB578B20E6CD}" dt="2022-01-05T15:16:00.335" v="1"/>
        <pc:sldMkLst>
          <pc:docMk/>
          <pc:sldMk cId="943711095" sldId="280"/>
        </pc:sldMkLst>
      </pc:sldChg>
      <pc:sldChg chg="add replId">
        <pc:chgData name="Malosree Maitra" userId="S::malosree.maitra@mail.mcgill.ca::8f9c36eb-6eee-475d-9222-9db764a484c1" providerId="AD" clId="Web-{2645201B-10A8-8439-EA5B-EB578B20E6CD}" dt="2022-01-05T15:16:02.148" v="2"/>
        <pc:sldMkLst>
          <pc:docMk/>
          <pc:sldMk cId="3462884166" sldId="280"/>
        </pc:sldMkLst>
      </pc:sldChg>
    </pc:docChg>
  </pc:docChgLst>
  <pc:docChgLst>
    <pc:chgData name="Malosree Maitra" userId="S::malosree.maitra@mail.mcgill.ca::8f9c36eb-6eee-475d-9222-9db764a484c1" providerId="AD" clId="Web-{86C81C0C-CAC6-2668-FBC0-56F241B17A39}"/>
    <pc:docChg chg="modSld">
      <pc:chgData name="Malosree Maitra" userId="S::malosree.maitra@mail.mcgill.ca::8f9c36eb-6eee-475d-9222-9db764a484c1" providerId="AD" clId="Web-{86C81C0C-CAC6-2668-FBC0-56F241B17A39}" dt="2022-01-05T01:02:18.971" v="146" actId="20577"/>
      <pc:docMkLst>
        <pc:docMk/>
      </pc:docMkLst>
      <pc:sldChg chg="modSp">
        <pc:chgData name="Malosree Maitra" userId="S::malosree.maitra@mail.mcgill.ca::8f9c36eb-6eee-475d-9222-9db764a484c1" providerId="AD" clId="Web-{86C81C0C-CAC6-2668-FBC0-56F241B17A39}" dt="2022-01-05T01:02:18.971" v="146" actId="20577"/>
        <pc:sldMkLst>
          <pc:docMk/>
          <pc:sldMk cId="2537507375" sldId="272"/>
        </pc:sldMkLst>
        <pc:spChg chg="mod">
          <ac:chgData name="Malosree Maitra" userId="S::malosree.maitra@mail.mcgill.ca::8f9c36eb-6eee-475d-9222-9db764a484c1" providerId="AD" clId="Web-{86C81C0C-CAC6-2668-FBC0-56F241B17A39}" dt="2022-01-05T01:02:18.971" v="146" actId="20577"/>
          <ac:spMkLst>
            <pc:docMk/>
            <pc:sldMk cId="2537507375" sldId="272"/>
            <ac:spMk id="3" creationId="{3A5DE77B-248F-472A-9BFB-78F2C02868C1}"/>
          </ac:spMkLst>
        </pc:spChg>
      </pc:sldChg>
    </pc:docChg>
  </pc:docChgLst>
  <pc:docChgLst>
    <pc:chgData name="Malosree Maitra" userId="S::malosree.maitra@mail.mcgill.ca::8f9c36eb-6eee-475d-9222-9db764a484c1" providerId="AD" clId="Web-{45A9F25C-CE56-7980-7A92-93D7C0BAC75E}"/>
    <pc:docChg chg="addSld delSld modSld">
      <pc:chgData name="Malosree Maitra" userId="S::malosree.maitra@mail.mcgill.ca::8f9c36eb-6eee-475d-9222-9db764a484c1" providerId="AD" clId="Web-{45A9F25C-CE56-7980-7A92-93D7C0BAC75E}" dt="2022-01-10T18:08:28.055" v="262" actId="20577"/>
      <pc:docMkLst>
        <pc:docMk/>
      </pc:docMkLst>
      <pc:sldChg chg="delSp modSp">
        <pc:chgData name="Malosree Maitra" userId="S::malosree.maitra@mail.mcgill.ca::8f9c36eb-6eee-475d-9222-9db764a484c1" providerId="AD" clId="Web-{45A9F25C-CE56-7980-7A92-93D7C0BAC75E}" dt="2022-01-10T17:35:52.668" v="98" actId="14100"/>
        <pc:sldMkLst>
          <pc:docMk/>
          <pc:sldMk cId="3560119381" sldId="267"/>
        </pc:sldMkLst>
        <pc:spChg chg="mod">
          <ac:chgData name="Malosree Maitra" userId="S::malosree.maitra@mail.mcgill.ca::8f9c36eb-6eee-475d-9222-9db764a484c1" providerId="AD" clId="Web-{45A9F25C-CE56-7980-7A92-93D7C0BAC75E}" dt="2022-01-10T17:35:33.996" v="94" actId="20577"/>
          <ac:spMkLst>
            <pc:docMk/>
            <pc:sldMk cId="3560119381" sldId="267"/>
            <ac:spMk id="3" creationId="{15E440AF-A80C-468B-B831-633E42FE4939}"/>
          </ac:spMkLst>
        </pc:spChg>
        <pc:spChg chg="del mod">
          <ac:chgData name="Malosree Maitra" userId="S::malosree.maitra@mail.mcgill.ca::8f9c36eb-6eee-475d-9222-9db764a484c1" providerId="AD" clId="Web-{45A9F25C-CE56-7980-7A92-93D7C0BAC75E}" dt="2022-01-10T17:35:45.761" v="96"/>
          <ac:spMkLst>
            <pc:docMk/>
            <pc:sldMk cId="3560119381" sldId="267"/>
            <ac:spMk id="7" creationId="{A6DE92A6-3465-4B3B-9B01-29E68E2D256C}"/>
          </ac:spMkLst>
        </pc:spChg>
        <pc:picChg chg="del">
          <ac:chgData name="Malosree Maitra" userId="S::malosree.maitra@mail.mcgill.ca::8f9c36eb-6eee-475d-9222-9db764a484c1" providerId="AD" clId="Web-{45A9F25C-CE56-7980-7A92-93D7C0BAC75E}" dt="2022-01-10T17:33:11.338" v="1"/>
          <ac:picMkLst>
            <pc:docMk/>
            <pc:sldMk cId="3560119381" sldId="267"/>
            <ac:picMk id="4098" creationId="{475BC491-286E-471E-9906-7DDF1860809D}"/>
          </ac:picMkLst>
        </pc:picChg>
        <pc:picChg chg="mod">
          <ac:chgData name="Malosree Maitra" userId="S::malosree.maitra@mail.mcgill.ca::8f9c36eb-6eee-475d-9222-9db764a484c1" providerId="AD" clId="Web-{45A9F25C-CE56-7980-7A92-93D7C0BAC75E}" dt="2022-01-10T17:35:52.668" v="98" actId="14100"/>
          <ac:picMkLst>
            <pc:docMk/>
            <pc:sldMk cId="3560119381" sldId="267"/>
            <ac:picMk id="4100" creationId="{D9BFF674-32FF-4AC3-B664-626361E97E8C}"/>
          </ac:picMkLst>
        </pc:picChg>
      </pc:sldChg>
      <pc:sldChg chg="delSp modSp add replId">
        <pc:chgData name="Malosree Maitra" userId="S::malosree.maitra@mail.mcgill.ca::8f9c36eb-6eee-475d-9222-9db764a484c1" providerId="AD" clId="Web-{45A9F25C-CE56-7980-7A92-93D7C0BAC75E}" dt="2022-01-10T17:34:33.558" v="63" actId="20577"/>
        <pc:sldMkLst>
          <pc:docMk/>
          <pc:sldMk cId="1206802309" sldId="284"/>
        </pc:sldMkLst>
        <pc:spChg chg="mod">
          <ac:chgData name="Malosree Maitra" userId="S::malosree.maitra@mail.mcgill.ca::8f9c36eb-6eee-475d-9222-9db764a484c1" providerId="AD" clId="Web-{45A9F25C-CE56-7980-7A92-93D7C0BAC75E}" dt="2022-01-10T17:34:33.558" v="63" actId="20577"/>
          <ac:spMkLst>
            <pc:docMk/>
            <pc:sldMk cId="1206802309" sldId="284"/>
            <ac:spMk id="3" creationId="{15E440AF-A80C-468B-B831-633E42FE4939}"/>
          </ac:spMkLst>
        </pc:spChg>
        <pc:spChg chg="mod">
          <ac:chgData name="Malosree Maitra" userId="S::malosree.maitra@mail.mcgill.ca::8f9c36eb-6eee-475d-9222-9db764a484c1" providerId="AD" clId="Web-{45A9F25C-CE56-7980-7A92-93D7C0BAC75E}" dt="2022-01-10T17:34:20.698" v="62" actId="1076"/>
          <ac:spMkLst>
            <pc:docMk/>
            <pc:sldMk cId="1206802309" sldId="284"/>
            <ac:spMk id="7" creationId="{A6DE92A6-3465-4B3B-9B01-29E68E2D256C}"/>
          </ac:spMkLst>
        </pc:spChg>
        <pc:picChg chg="mod">
          <ac:chgData name="Malosree Maitra" userId="S::malosree.maitra@mail.mcgill.ca::8f9c36eb-6eee-475d-9222-9db764a484c1" providerId="AD" clId="Web-{45A9F25C-CE56-7980-7A92-93D7C0BAC75E}" dt="2022-01-10T17:34:17.448" v="61" actId="1076"/>
          <ac:picMkLst>
            <pc:docMk/>
            <pc:sldMk cId="1206802309" sldId="284"/>
            <ac:picMk id="4098" creationId="{475BC491-286E-471E-9906-7DDF1860809D}"/>
          </ac:picMkLst>
        </pc:picChg>
        <pc:picChg chg="del">
          <ac:chgData name="Malosree Maitra" userId="S::malosree.maitra@mail.mcgill.ca::8f9c36eb-6eee-475d-9222-9db764a484c1" providerId="AD" clId="Web-{45A9F25C-CE56-7980-7A92-93D7C0BAC75E}" dt="2022-01-10T17:33:18.776" v="4"/>
          <ac:picMkLst>
            <pc:docMk/>
            <pc:sldMk cId="1206802309" sldId="284"/>
            <ac:picMk id="4100" creationId="{D9BFF674-32FF-4AC3-B664-626361E97E8C}"/>
          </ac:picMkLst>
        </pc:picChg>
      </pc:sldChg>
      <pc:sldChg chg="add del replId">
        <pc:chgData name="Malosree Maitra" userId="S::malosree.maitra@mail.mcgill.ca::8f9c36eb-6eee-475d-9222-9db764a484c1" providerId="AD" clId="Web-{45A9F25C-CE56-7980-7A92-93D7C0BAC75E}" dt="2022-01-10T17:35:03.745" v="67"/>
        <pc:sldMkLst>
          <pc:docMk/>
          <pc:sldMk cId="1873383113" sldId="285"/>
        </pc:sldMkLst>
      </pc:sldChg>
      <pc:sldChg chg="addSp modSp new">
        <pc:chgData name="Malosree Maitra" userId="S::malosree.maitra@mail.mcgill.ca::8f9c36eb-6eee-475d-9222-9db764a484c1" providerId="AD" clId="Web-{45A9F25C-CE56-7980-7A92-93D7C0BAC75E}" dt="2022-01-10T18:08:28.055" v="262" actId="20577"/>
        <pc:sldMkLst>
          <pc:docMk/>
          <pc:sldMk cId="3278402273" sldId="285"/>
        </pc:sldMkLst>
        <pc:spChg chg="mod">
          <ac:chgData name="Malosree Maitra" userId="S::malosree.maitra@mail.mcgill.ca::8f9c36eb-6eee-475d-9222-9db764a484c1" providerId="AD" clId="Web-{45A9F25C-CE56-7980-7A92-93D7C0BAC75E}" dt="2022-01-10T18:03:32.317" v="101" actId="20577"/>
          <ac:spMkLst>
            <pc:docMk/>
            <pc:sldMk cId="3278402273" sldId="285"/>
            <ac:spMk id="2" creationId="{99E83D1F-168E-477F-9EDF-C8991D8F1101}"/>
          </ac:spMkLst>
        </pc:spChg>
        <pc:spChg chg="mod">
          <ac:chgData name="Malosree Maitra" userId="S::malosree.maitra@mail.mcgill.ca::8f9c36eb-6eee-475d-9222-9db764a484c1" providerId="AD" clId="Web-{45A9F25C-CE56-7980-7A92-93D7C0BAC75E}" dt="2022-01-10T18:04:02.333" v="164" actId="20577"/>
          <ac:spMkLst>
            <pc:docMk/>
            <pc:sldMk cId="3278402273" sldId="285"/>
            <ac:spMk id="3" creationId="{9F9F3B34-F528-46AE-922B-FAAC304F3253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7:32.710" v="215" actId="1076"/>
          <ac:spMkLst>
            <pc:docMk/>
            <pc:sldMk cId="3278402273" sldId="285"/>
            <ac:spMk id="8" creationId="{B6F7481D-9419-438C-9BA9-0E111D66646B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7:49.773" v="222" actId="1076"/>
          <ac:spMkLst>
            <pc:docMk/>
            <pc:sldMk cId="3278402273" sldId="285"/>
            <ac:spMk id="9" creationId="{9C6CDFBE-4FA7-47E1-93A2-919C4A9D1B19}"/>
          </ac:spMkLst>
        </pc:spChg>
        <pc:spChg chg="add mod">
          <ac:chgData name="Malosree Maitra" userId="S::malosree.maitra@mail.mcgill.ca::8f9c36eb-6eee-475d-9222-9db764a484c1" providerId="AD" clId="Web-{45A9F25C-CE56-7980-7A92-93D7C0BAC75E}" dt="2022-01-10T18:08:28.055" v="262" actId="20577"/>
          <ac:spMkLst>
            <pc:docMk/>
            <pc:sldMk cId="3278402273" sldId="285"/>
            <ac:spMk id="10" creationId="{4A8B5324-5F48-4B90-A91D-9EE027E305C7}"/>
          </ac:spMkLst>
        </pc:spChg>
        <pc:picChg chg="add mod">
          <ac:chgData name="Malosree Maitra" userId="S::malosree.maitra@mail.mcgill.ca::8f9c36eb-6eee-475d-9222-9db764a484c1" providerId="AD" clId="Web-{45A9F25C-CE56-7980-7A92-93D7C0BAC75E}" dt="2022-01-10T18:07:01.616" v="178" actId="1076"/>
          <ac:picMkLst>
            <pc:docMk/>
            <pc:sldMk cId="3278402273" sldId="285"/>
            <ac:picMk id="4" creationId="{DAA0A9FB-BF91-4E9B-AF37-3898DAFE07E1}"/>
          </ac:picMkLst>
        </pc:picChg>
        <pc:picChg chg="add mod">
          <ac:chgData name="Malosree Maitra" userId="S::malosree.maitra@mail.mcgill.ca::8f9c36eb-6eee-475d-9222-9db764a484c1" providerId="AD" clId="Web-{45A9F25C-CE56-7980-7A92-93D7C0BAC75E}" dt="2022-01-10T18:07:03.741" v="179" actId="1076"/>
          <ac:picMkLst>
            <pc:docMk/>
            <pc:sldMk cId="3278402273" sldId="285"/>
            <ac:picMk id="5" creationId="{8B8701FF-B104-4901-9CC8-9488AC2D2796}"/>
          </ac:picMkLst>
        </pc:picChg>
        <pc:picChg chg="add mod">
          <ac:chgData name="Malosree Maitra" userId="S::malosree.maitra@mail.mcgill.ca::8f9c36eb-6eee-475d-9222-9db764a484c1" providerId="AD" clId="Web-{45A9F25C-CE56-7980-7A92-93D7C0BAC75E}" dt="2022-01-10T18:07:07.320" v="180" actId="1076"/>
          <ac:picMkLst>
            <pc:docMk/>
            <pc:sldMk cId="3278402273" sldId="285"/>
            <ac:picMk id="6" creationId="{377E83FC-FEE0-4CC5-8026-E106A966389E}"/>
          </ac:picMkLst>
        </pc:picChg>
      </pc:sldChg>
    </pc:docChg>
  </pc:docChgLst>
  <pc:docChgLst>
    <pc:chgData name="Malosree Maitra" userId="S::malosree.maitra@mail.mcgill.ca::8f9c36eb-6eee-475d-9222-9db764a484c1" providerId="AD" clId="Web-{F80E202A-EE77-958B-C7FD-5D6520F0BDD9}"/>
    <pc:docChg chg="modSld">
      <pc:chgData name="Malosree Maitra" userId="S::malosree.maitra@mail.mcgill.ca::8f9c36eb-6eee-475d-9222-9db764a484c1" providerId="AD" clId="Web-{F80E202A-EE77-958B-C7FD-5D6520F0BDD9}" dt="2022-01-28T20:53:46.466" v="0" actId="20577"/>
      <pc:docMkLst>
        <pc:docMk/>
      </pc:docMkLst>
      <pc:sldChg chg="modSp">
        <pc:chgData name="Malosree Maitra" userId="S::malosree.maitra@mail.mcgill.ca::8f9c36eb-6eee-475d-9222-9db764a484c1" providerId="AD" clId="Web-{F80E202A-EE77-958B-C7FD-5D6520F0BDD9}" dt="2022-01-28T20:53:46.466" v="0" actId="20577"/>
        <pc:sldMkLst>
          <pc:docMk/>
          <pc:sldMk cId="3888621480" sldId="275"/>
        </pc:sldMkLst>
        <pc:spChg chg="mod">
          <ac:chgData name="Malosree Maitra" userId="S::malosree.maitra@mail.mcgill.ca::8f9c36eb-6eee-475d-9222-9db764a484c1" providerId="AD" clId="Web-{F80E202A-EE77-958B-C7FD-5D6520F0BDD9}" dt="2022-01-28T20:53:46.466" v="0" actId="20577"/>
          <ac:spMkLst>
            <pc:docMk/>
            <pc:sldMk cId="3888621480" sldId="275"/>
            <ac:spMk id="3" creationId="{7C2CDC48-8371-449B-A979-196C41DB963B}"/>
          </ac:spMkLst>
        </pc:spChg>
      </pc:sldChg>
    </pc:docChg>
  </pc:docChgLst>
  <pc:docChgLst>
    <pc:chgData name="Malosree Maitra" userId="S::malosree.maitra@mail.mcgill.ca::8f9c36eb-6eee-475d-9222-9db764a484c1" providerId="AD" clId="Web-{8CF83CED-8810-A3A6-C90E-E465C9526550}"/>
    <pc:docChg chg="modSld">
      <pc:chgData name="Malosree Maitra" userId="S::malosree.maitra@mail.mcgill.ca::8f9c36eb-6eee-475d-9222-9db764a484c1" providerId="AD" clId="Web-{8CF83CED-8810-A3A6-C90E-E465C9526550}" dt="2022-01-10T18:39:56.446" v="0"/>
      <pc:docMkLst>
        <pc:docMk/>
      </pc:docMkLst>
      <pc:sldChg chg="modSp">
        <pc:chgData name="Malosree Maitra" userId="S::malosree.maitra@mail.mcgill.ca::8f9c36eb-6eee-475d-9222-9db764a484c1" providerId="AD" clId="Web-{8CF83CED-8810-A3A6-C90E-E465C9526550}" dt="2022-01-10T18:39:56.446" v="0"/>
        <pc:sldMkLst>
          <pc:docMk/>
          <pc:sldMk cId="3888621480" sldId="275"/>
        </pc:sldMkLst>
        <pc:spChg chg="mod">
          <ac:chgData name="Malosree Maitra" userId="S::malosree.maitra@mail.mcgill.ca::8f9c36eb-6eee-475d-9222-9db764a484c1" providerId="AD" clId="Web-{8CF83CED-8810-A3A6-C90E-E465C9526550}" dt="2022-01-10T18:39:56.446" v="0"/>
          <ac:spMkLst>
            <pc:docMk/>
            <pc:sldMk cId="3888621480" sldId="275"/>
            <ac:spMk id="3" creationId="{7C2CDC48-8371-449B-A979-196C41DB963B}"/>
          </ac:spMkLst>
        </pc:spChg>
      </pc:sldChg>
    </pc:docChg>
  </pc:docChgLst>
  <pc:docChgLst>
    <pc:chgData name="Jason Da Silva Castanheira" userId="S::jason.dasilvacastanheira@mail.mcgill.ca::8bb028ac-99c1-4291-bb1e-644b68120d4f" providerId="AD" clId="Web-{62AD2DF2-B5C1-4A22-C4E2-563D04AE0495}"/>
    <pc:docChg chg="mod modSld">
      <pc:chgData name="Jason Da Silva Castanheira" userId="S::jason.dasilvacastanheira@mail.mcgill.ca::8bb028ac-99c1-4291-bb1e-644b68120d4f" providerId="AD" clId="Web-{62AD2DF2-B5C1-4A22-C4E2-563D04AE0495}" dt="2022-01-10T16:13:58.126" v="16"/>
      <pc:docMkLst>
        <pc:docMk/>
      </pc:docMkLst>
      <pc:sldChg chg="addCm">
        <pc:chgData name="Jason Da Silva Castanheira" userId="S::jason.dasilvacastanheira@mail.mcgill.ca::8bb028ac-99c1-4291-bb1e-644b68120d4f" providerId="AD" clId="Web-{62AD2DF2-B5C1-4A22-C4E2-563D04AE0495}" dt="2022-01-10T15:52:44.523" v="1"/>
        <pc:sldMkLst>
          <pc:docMk/>
          <pc:sldMk cId="0" sldId="257"/>
        </pc:sldMkLst>
      </pc:sldChg>
      <pc:sldChg chg="modSp addCm">
        <pc:chgData name="Jason Da Silva Castanheira" userId="S::jason.dasilvacastanheira@mail.mcgill.ca::8bb028ac-99c1-4291-bb1e-644b68120d4f" providerId="AD" clId="Web-{62AD2DF2-B5C1-4A22-C4E2-563D04AE0495}" dt="2022-01-10T16:13:58.126" v="16"/>
        <pc:sldMkLst>
          <pc:docMk/>
          <pc:sldMk cId="3787940990" sldId="263"/>
        </pc:sldMkLst>
        <pc:picChg chg="mod">
          <ac:chgData name="Jason Da Silva Castanheira" userId="S::jason.dasilvacastanheira@mail.mcgill.ca::8bb028ac-99c1-4291-bb1e-644b68120d4f" providerId="AD" clId="Web-{62AD2DF2-B5C1-4A22-C4E2-563D04AE0495}" dt="2022-01-10T16:13:24.704" v="15" actId="1076"/>
          <ac:picMkLst>
            <pc:docMk/>
            <pc:sldMk cId="3787940990" sldId="263"/>
            <ac:picMk id="6146" creationId="{340D40DF-BB52-4454-A94F-C7F4FBDC7879}"/>
          </ac:picMkLst>
        </pc:picChg>
      </pc:sldChg>
      <pc:sldChg chg="addCm modCm">
        <pc:chgData name="Jason Da Silva Castanheira" userId="S::jason.dasilvacastanheira@mail.mcgill.ca::8bb028ac-99c1-4291-bb1e-644b68120d4f" providerId="AD" clId="Web-{62AD2DF2-B5C1-4A22-C4E2-563D04AE0495}" dt="2022-01-10T16:08:15.998" v="10"/>
        <pc:sldMkLst>
          <pc:docMk/>
          <pc:sldMk cId="2515671864" sldId="264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3:51.575" v="5"/>
        <pc:sldMkLst>
          <pc:docMk/>
          <pc:sldMk cId="2212237892" sldId="265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12:45.047" v="13"/>
        <pc:sldMkLst>
          <pc:docMk/>
          <pc:sldMk cId="3690728207" sldId="266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12:22.234" v="12"/>
        <pc:sldMkLst>
          <pc:docMk/>
          <pc:sldMk cId="3560119381" sldId="267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9:29.718" v="11"/>
        <pc:sldMkLst>
          <pc:docMk/>
          <pc:sldMk cId="1174859885" sldId="271"/>
        </pc:sldMkLst>
      </pc:sldChg>
      <pc:sldChg chg="addCm">
        <pc:chgData name="Jason Da Silva Castanheira" userId="S::jason.dasilvacastanheira@mail.mcgill.ca::8bb028ac-99c1-4291-bb1e-644b68120d4f" providerId="AD" clId="Web-{62AD2DF2-B5C1-4A22-C4E2-563D04AE0495}" dt="2022-01-10T16:03:23.277" v="4"/>
        <pc:sldMkLst>
          <pc:docMk/>
          <pc:sldMk cId="2537507375" sldId="272"/>
        </pc:sldMkLst>
      </pc:sldChg>
      <pc:sldChg chg="addCm delCm">
        <pc:chgData name="Jason Da Silva Castanheira" userId="S::jason.dasilvacastanheira@mail.mcgill.ca::8bb028ac-99c1-4291-bb1e-644b68120d4f" providerId="AD" clId="Web-{62AD2DF2-B5C1-4A22-C4E2-563D04AE0495}" dt="2022-01-10T16:06:49.701" v="8"/>
        <pc:sldMkLst>
          <pc:docMk/>
          <pc:sldMk cId="2414804386" sldId="276"/>
        </pc:sldMkLst>
      </pc:sldChg>
    </pc:docChg>
  </pc:docChgLst>
  <pc:docChgLst>
    <pc:chgData name="Haruka Mitsuhashi" userId="S::haruka.mitsuhashi@mail.mcgill.ca::cad9d2e5-3ea3-4f02-9a90-40fb75fca6e0" providerId="AD" clId="Web-{3E975163-67E8-4F2D-A2E1-DF7BF05435D7}"/>
    <pc:docChg chg="modSld">
      <pc:chgData name="Haruka Mitsuhashi" userId="S::haruka.mitsuhashi@mail.mcgill.ca::cad9d2e5-3ea3-4f02-9a90-40fb75fca6e0" providerId="AD" clId="Web-{3E975163-67E8-4F2D-A2E1-DF7BF05435D7}" dt="2021-11-17T20:24:51.610" v="55" actId="20577"/>
      <pc:docMkLst>
        <pc:docMk/>
      </pc:docMkLst>
      <pc:sldChg chg="modSp">
        <pc:chgData name="Haruka Mitsuhashi" userId="S::haruka.mitsuhashi@mail.mcgill.ca::cad9d2e5-3ea3-4f02-9a90-40fb75fca6e0" providerId="AD" clId="Web-{3E975163-67E8-4F2D-A2E1-DF7BF05435D7}" dt="2021-11-17T20:24:51.610" v="55" actId="20577"/>
        <pc:sldMkLst>
          <pc:docMk/>
          <pc:sldMk cId="2515671864" sldId="264"/>
        </pc:sldMkLst>
        <pc:spChg chg="mod">
          <ac:chgData name="Haruka Mitsuhashi" userId="S::haruka.mitsuhashi@mail.mcgill.ca::cad9d2e5-3ea3-4f02-9a90-40fb75fca6e0" providerId="AD" clId="Web-{3E975163-67E8-4F2D-A2E1-DF7BF05435D7}" dt="2021-11-17T20:24:51.610" v="55" actId="20577"/>
          <ac:spMkLst>
            <pc:docMk/>
            <pc:sldMk cId="2515671864" sldId="264"/>
            <ac:spMk id="3" creationId="{836B0D7E-22A7-457F-90F3-5564142BE703}"/>
          </ac:spMkLst>
        </pc:spChg>
      </pc:sldChg>
      <pc:sldChg chg="modSp">
        <pc:chgData name="Haruka Mitsuhashi" userId="S::haruka.mitsuhashi@mail.mcgill.ca::cad9d2e5-3ea3-4f02-9a90-40fb75fca6e0" providerId="AD" clId="Web-{3E975163-67E8-4F2D-A2E1-DF7BF05435D7}" dt="2021-11-17T20:24:17.813" v="41" actId="20577"/>
        <pc:sldMkLst>
          <pc:docMk/>
          <pc:sldMk cId="2212237892" sldId="265"/>
        </pc:sldMkLst>
        <pc:spChg chg="mod">
          <ac:chgData name="Haruka Mitsuhashi" userId="S::haruka.mitsuhashi@mail.mcgill.ca::cad9d2e5-3ea3-4f02-9a90-40fb75fca6e0" providerId="AD" clId="Web-{3E975163-67E8-4F2D-A2E1-DF7BF05435D7}" dt="2021-11-17T20:24:17.813" v="41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">
        <pc:chgData name="Haruka Mitsuhashi" userId="S::haruka.mitsuhashi@mail.mcgill.ca::cad9d2e5-3ea3-4f02-9a90-40fb75fca6e0" providerId="AD" clId="Web-{3E975163-67E8-4F2D-A2E1-DF7BF05435D7}" dt="2021-11-17T20:21:45.358" v="2" actId="20577"/>
        <pc:sldMkLst>
          <pc:docMk/>
          <pc:sldMk cId="1174859885" sldId="271"/>
        </pc:sldMkLst>
        <pc:spChg chg="mod">
          <ac:chgData name="Haruka Mitsuhashi" userId="S::haruka.mitsuhashi@mail.mcgill.ca::cad9d2e5-3ea3-4f02-9a90-40fb75fca6e0" providerId="AD" clId="Web-{3E975163-67E8-4F2D-A2E1-DF7BF05435D7}" dt="2021-11-17T20:21:45.358" v="2" actId="20577"/>
          <ac:spMkLst>
            <pc:docMk/>
            <pc:sldMk cId="1174859885" sldId="271"/>
            <ac:spMk id="3" creationId="{103D8E6C-3685-4836-94D6-EF2707046D6F}"/>
          </ac:spMkLst>
        </pc:spChg>
      </pc:sldChg>
    </pc:docChg>
  </pc:docChgLst>
  <pc:docChgLst>
    <pc:chgData name="Hbhl-Trainees vpri" userId="ef842fe2-3f11-4d4f-bb7d-e0821469ed24" providerId="ADAL" clId="{8BC54299-F93A-BF40-8375-992CC768940C}"/>
    <pc:docChg chg="undo redo custSel addSld delSld modSld sldOrd modMainMaster">
      <pc:chgData name="Hbhl-Trainees vpri" userId="ef842fe2-3f11-4d4f-bb7d-e0821469ed24" providerId="ADAL" clId="{8BC54299-F93A-BF40-8375-992CC768940C}" dt="2022-02-14T18:29:14.236" v="489" actId="20577"/>
      <pc:docMkLst>
        <pc:docMk/>
      </pc:docMkLst>
      <pc:sldChg chg="addSp modSp delCm modCm modNotesTx">
        <pc:chgData name="Hbhl-Trainees vpri" userId="ef842fe2-3f11-4d4f-bb7d-e0821469ed24" providerId="ADAL" clId="{8BC54299-F93A-BF40-8375-992CC768940C}" dt="2022-02-14T18:23:17.820" v="480" actId="20577"/>
        <pc:sldMkLst>
          <pc:docMk/>
          <pc:sldMk cId="0" sldId="257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0" sldId="257"/>
            <ac:spMk id="2" creationId="{79179531-A56E-D241-A09A-27CFA4F322CF}"/>
          </ac:spMkLst>
        </pc:spChg>
      </pc:sldChg>
      <pc:sldChg chg="addSp modSp modNotesTx">
        <pc:chgData name="Hbhl-Trainees vpri" userId="ef842fe2-3f11-4d4f-bb7d-e0821469ed24" providerId="ADAL" clId="{8BC54299-F93A-BF40-8375-992CC768940C}" dt="2022-02-14T18:23:24.563" v="481" actId="20577"/>
        <pc:sldMkLst>
          <pc:docMk/>
          <pc:sldMk cId="1249762310" sldId="262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49762310" sldId="262"/>
            <ac:spMk id="4" creationId="{64F89AA5-377B-4D40-BE29-FE03405C87F8}"/>
          </ac:spMkLst>
        </pc:spChg>
      </pc:sldChg>
      <pc:sldChg chg="addSp modSp delCm modNotesTx">
        <pc:chgData name="Hbhl-Trainees vpri" userId="ef842fe2-3f11-4d4f-bb7d-e0821469ed24" providerId="ADAL" clId="{8BC54299-F93A-BF40-8375-992CC768940C}" dt="2022-02-14T18:28:40.709" v="483" actId="20577"/>
        <pc:sldMkLst>
          <pc:docMk/>
          <pc:sldMk cId="3787940990" sldId="26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787940990" sldId="263"/>
            <ac:spMk id="4" creationId="{C58D64FF-869C-1A4E-9562-BC10DE6F6499}"/>
          </ac:spMkLst>
        </pc:spChg>
      </pc:sldChg>
      <pc:sldChg chg="addSp modSp delCm">
        <pc:chgData name="Hbhl-Trainees vpri" userId="ef842fe2-3f11-4d4f-bb7d-e0821469ed24" providerId="ADAL" clId="{8BC54299-F93A-BF40-8375-992CC768940C}" dt="2022-02-14T18:22:22.200" v="478"/>
        <pc:sldMkLst>
          <pc:docMk/>
          <pc:sldMk cId="2515671864" sldId="264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15671864" sldId="264"/>
            <ac:spMk id="5" creationId="{1E47C452-E1DB-2F46-971E-E8F0848E3956}"/>
          </ac:spMkLst>
        </pc:spChg>
      </pc:sldChg>
      <pc:sldChg chg="addSp modSp mod delCm modNotesTx">
        <pc:chgData name="Hbhl-Trainees vpri" userId="ef842fe2-3f11-4d4f-bb7d-e0821469ed24" providerId="ADAL" clId="{8BC54299-F93A-BF40-8375-992CC768940C}" dt="2022-02-14T18:29:00.507" v="487" actId="20577"/>
        <pc:sldMkLst>
          <pc:docMk/>
          <pc:sldMk cId="2212237892" sldId="265"/>
        </pc:sldMkLst>
        <pc:spChg chg="mod">
          <ac:chgData name="Hbhl-Trainees vpri" userId="ef842fe2-3f11-4d4f-bb7d-e0821469ed24" providerId="ADAL" clId="{8BC54299-F93A-BF40-8375-992CC768940C}" dt="2022-01-23T20:28:09.328" v="10" actId="403"/>
          <ac:spMkLst>
            <pc:docMk/>
            <pc:sldMk cId="2212237892" sldId="265"/>
            <ac:spMk id="3" creationId="{AA7AE3DA-4533-47E7-AC7A-1C38BF4712F7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212237892" sldId="265"/>
            <ac:spMk id="4" creationId="{A5F2AD98-ECF5-F041-8665-C5244E6DA6E8}"/>
          </ac:spMkLst>
        </pc:spChg>
      </pc:sldChg>
      <pc:sldChg chg="addSp modSp ord delCm">
        <pc:chgData name="Hbhl-Trainees vpri" userId="ef842fe2-3f11-4d4f-bb7d-e0821469ed24" providerId="ADAL" clId="{8BC54299-F93A-BF40-8375-992CC768940C}" dt="2022-02-14T18:22:22.200" v="478"/>
        <pc:sldMkLst>
          <pc:docMk/>
          <pc:sldMk cId="3690728207" sldId="266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690728207" sldId="266"/>
            <ac:spMk id="4" creationId="{7F83655F-7374-9A40-9FE4-BCCEDEEB112F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2:44.494" v="479"/>
        <pc:sldMkLst>
          <pc:docMk/>
          <pc:sldMk cId="3560119381" sldId="267"/>
        </pc:sldMkLst>
        <pc:spChg chg="mod">
          <ac:chgData name="Hbhl-Trainees vpri" userId="ef842fe2-3f11-4d4f-bb7d-e0821469ed24" providerId="ADAL" clId="{8BC54299-F93A-BF40-8375-992CC768940C}" dt="2022-01-24T02:14:15.373" v="27" actId="14100"/>
          <ac:spMkLst>
            <pc:docMk/>
            <pc:sldMk cId="3560119381" sldId="267"/>
            <ac:spMk id="3" creationId="{15E440AF-A80C-468B-B831-633E42FE4939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560119381" sldId="267"/>
            <ac:spMk id="4" creationId="{3C8AB44E-326B-BA4E-99A1-FBD33FA366F3}"/>
          </ac:spMkLst>
        </pc:spChg>
        <pc:picChg chg="mod">
          <ac:chgData name="Hbhl-Trainees vpri" userId="ef842fe2-3f11-4d4f-bb7d-e0821469ed24" providerId="ADAL" clId="{8BC54299-F93A-BF40-8375-992CC768940C}" dt="2022-01-24T02:14:03.691" v="23" actId="1076"/>
          <ac:picMkLst>
            <pc:docMk/>
            <pc:sldMk cId="3560119381" sldId="267"/>
            <ac:picMk id="4100" creationId="{D9BFF674-32FF-4AC3-B664-626361E97E8C}"/>
          </ac:picMkLst>
        </pc:picChg>
      </pc:sldChg>
      <pc:sldChg chg="addSp modSp mod chgLayout modNotesTx">
        <pc:chgData name="Hbhl-Trainees vpri" userId="ef842fe2-3f11-4d4f-bb7d-e0821469ed24" providerId="ADAL" clId="{8BC54299-F93A-BF40-8375-992CC768940C}" dt="2022-02-14T18:28:29.205" v="482" actId="20577"/>
        <pc:sldMkLst>
          <pc:docMk/>
          <pc:sldMk cId="2297614196" sldId="269"/>
        </pc:sldMkLst>
        <pc:spChg chg="mod ord">
          <ac:chgData name="Hbhl-Trainees vpri" userId="ef842fe2-3f11-4d4f-bb7d-e0821469ed24" providerId="ADAL" clId="{8BC54299-F93A-BF40-8375-992CC768940C}" dt="2022-02-14T18:21:21.202" v="477" actId="700"/>
          <ac:spMkLst>
            <pc:docMk/>
            <pc:sldMk cId="2297614196" sldId="269"/>
            <ac:spMk id="2" creationId="{DBAFAD74-D57E-452D-B352-E457CDB5B2AB}"/>
          </ac:spMkLst>
        </pc:spChg>
        <pc:spChg chg="mod ord">
          <ac:chgData name="Hbhl-Trainees vpri" userId="ef842fe2-3f11-4d4f-bb7d-e0821469ed24" providerId="ADAL" clId="{8BC54299-F93A-BF40-8375-992CC768940C}" dt="2022-02-14T18:21:21.202" v="477" actId="700"/>
          <ac:spMkLst>
            <pc:docMk/>
            <pc:sldMk cId="2297614196" sldId="269"/>
            <ac:spMk id="3" creationId="{0CD60E47-B7E9-4FE5-9B36-BAD8A2A725B0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297614196" sldId="269"/>
            <ac:spMk id="4" creationId="{43E960DE-525F-7043-BAB4-103BFC7C039A}"/>
          </ac:spMkLst>
        </pc:spChg>
      </pc:sldChg>
      <pc:sldChg chg="addSp modSp delCm">
        <pc:chgData name="Hbhl-Trainees vpri" userId="ef842fe2-3f11-4d4f-bb7d-e0821469ed24" providerId="ADAL" clId="{8BC54299-F93A-BF40-8375-992CC768940C}" dt="2022-02-14T18:22:22.200" v="478"/>
        <pc:sldMkLst>
          <pc:docMk/>
          <pc:sldMk cId="1174859885" sldId="271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174859885" sldId="271"/>
            <ac:spMk id="4" creationId="{33D67018-74BC-3E44-AA40-6347797FC226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8:48.287" v="485"/>
        <pc:sldMkLst>
          <pc:docMk/>
          <pc:sldMk cId="2537507375" sldId="272"/>
        </pc:sldMkLst>
        <pc:spChg chg="mod">
          <ac:chgData name="Hbhl-Trainees vpri" userId="ef842fe2-3f11-4d4f-bb7d-e0821469ed24" providerId="ADAL" clId="{8BC54299-F93A-BF40-8375-992CC768940C}" dt="2022-01-23T20:26:45.283" v="6" actId="403"/>
          <ac:spMkLst>
            <pc:docMk/>
            <pc:sldMk cId="2537507375" sldId="272"/>
            <ac:spMk id="3" creationId="{3A5DE77B-248F-472A-9BFB-78F2C02868C1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37507375" sldId="272"/>
            <ac:spMk id="4" creationId="{526089AF-8099-B142-BC16-401142589FF3}"/>
          </ac:spMkLst>
        </pc:spChg>
        <pc:picChg chg="mod">
          <ac:chgData name="Hbhl-Trainees vpri" userId="ef842fe2-3f11-4d4f-bb7d-e0821469ed24" providerId="ADAL" clId="{8BC54299-F93A-BF40-8375-992CC768940C}" dt="2022-01-23T20:26:42.262" v="5" actId="1076"/>
          <ac:picMkLst>
            <pc:docMk/>
            <pc:sldMk cId="2537507375" sldId="272"/>
            <ac:picMk id="7170" creationId="{A77579BD-1885-4777-8C77-595272BEF857}"/>
          </ac:picMkLst>
        </pc:pic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1504987362" sldId="27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504987362" sldId="273"/>
            <ac:spMk id="4" creationId="{9E2BD35E-A999-A345-BC95-216A2AF37B49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910973881" sldId="274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910973881" sldId="274"/>
            <ac:spMk id="2" creationId="{73A16D23-BE0F-0441-8FD8-4250DF1498D4}"/>
          </ac:spMkLst>
        </pc:spChg>
      </pc:sldChg>
      <pc:sldChg chg="addSp modSp modNotesTx">
        <pc:chgData name="Hbhl-Trainees vpri" userId="ef842fe2-3f11-4d4f-bb7d-e0821469ed24" providerId="ADAL" clId="{8BC54299-F93A-BF40-8375-992CC768940C}" dt="2022-02-14T18:29:08.744" v="488" actId="20577"/>
        <pc:sldMkLst>
          <pc:docMk/>
          <pc:sldMk cId="3888621480" sldId="275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888621480" sldId="275"/>
            <ac:spMk id="2" creationId="{AC955ABA-E989-4144-BB36-2907386B0E0B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8:55.213" v="486"/>
        <pc:sldMkLst>
          <pc:docMk/>
          <pc:sldMk cId="2414804386" sldId="276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414804386" sldId="276"/>
            <ac:spMk id="2" creationId="{E6BB7A8F-35FF-BA46-9775-217838FE1EA5}"/>
          </ac:spMkLst>
        </pc:spChg>
        <pc:spChg chg="mod">
          <ac:chgData name="Hbhl-Trainees vpri" userId="ef842fe2-3f11-4d4f-bb7d-e0821469ed24" providerId="ADAL" clId="{8BC54299-F93A-BF40-8375-992CC768940C}" dt="2022-01-23T21:17:05.137" v="14" actId="948"/>
          <ac:spMkLst>
            <pc:docMk/>
            <pc:sldMk cId="2414804386" sldId="276"/>
            <ac:spMk id="3" creationId="{7C2CDC48-8371-449B-A979-196C41DB963B}"/>
          </ac:spMkLst>
        </pc:spChg>
      </pc:sldChg>
      <pc:sldChg chg="addSp modSp mod modNotesTx">
        <pc:chgData name="Hbhl-Trainees vpri" userId="ef842fe2-3f11-4d4f-bb7d-e0821469ed24" providerId="ADAL" clId="{8BC54299-F93A-BF40-8375-992CC768940C}" dt="2022-02-14T18:29:14.236" v="489" actId="20577"/>
        <pc:sldMkLst>
          <pc:docMk/>
          <pc:sldMk cId="3516444854" sldId="277"/>
        </pc:sldMkLst>
        <pc:spChg chg="mod">
          <ac:chgData name="Hbhl-Trainees vpri" userId="ef842fe2-3f11-4d4f-bb7d-e0821469ed24" providerId="ADAL" clId="{8BC54299-F93A-BF40-8375-992CC768940C}" dt="2022-01-24T02:09:46.283" v="19" actId="403"/>
          <ac:spMkLst>
            <pc:docMk/>
            <pc:sldMk cId="3516444854" sldId="277"/>
            <ac:spMk id="3" creationId="{103D8E6C-3685-4836-94D6-EF2707046D6F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516444854" sldId="277"/>
            <ac:spMk id="4" creationId="{9179C5F2-2A6F-6746-B531-F0649DE648A3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536129650" sldId="278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36129650" sldId="278"/>
            <ac:spMk id="4" creationId="{11F51EB3-E505-EF46-956E-AF21FFE427CA}"/>
          </ac:spMkLst>
        </pc:spChg>
      </pc:sldChg>
      <pc:sldChg chg="addSp modSp mod">
        <pc:chgData name="Hbhl-Trainees vpri" userId="ef842fe2-3f11-4d4f-bb7d-e0821469ed24" providerId="ADAL" clId="{8BC54299-F93A-BF40-8375-992CC768940C}" dt="2022-02-14T18:22:22.200" v="478"/>
        <pc:sldMkLst>
          <pc:docMk/>
          <pc:sldMk cId="1266612577" sldId="279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66612577" sldId="279"/>
            <ac:spMk id="3" creationId="{27DBEFC7-931B-3948-9E2B-303264ECB1A0}"/>
          </ac:spMkLst>
        </pc:spChg>
        <pc:spChg chg="mod">
          <ac:chgData name="Hbhl-Trainees vpri" userId="ef842fe2-3f11-4d4f-bb7d-e0821469ed24" providerId="ADAL" clId="{8BC54299-F93A-BF40-8375-992CC768940C}" dt="2022-01-24T02:50:42.505" v="42" actId="403"/>
          <ac:spMkLst>
            <pc:docMk/>
            <pc:sldMk cId="1266612577" sldId="279"/>
            <ac:spMk id="9" creationId="{75F2881D-7A46-4637-BD35-82E529FE8BC9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3462884166" sldId="280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462884166" sldId="280"/>
            <ac:spMk id="4" creationId="{5F0C8BD7-435C-F648-8B8E-6530CB0907D0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2593732093" sldId="281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2593732093" sldId="281"/>
            <ac:spMk id="4" creationId="{4BB00AE0-8E6D-2449-89D7-F557D54B4A4C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1141845891" sldId="282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141845891" sldId="282"/>
            <ac:spMk id="2" creationId="{BD6A7D1B-2AF2-5E46-9A8A-B8F290EC2201}"/>
          </ac:spMkLst>
        </pc:spChg>
      </pc:sldChg>
      <pc:sldChg chg="addSp modSp">
        <pc:chgData name="Hbhl-Trainees vpri" userId="ef842fe2-3f11-4d4f-bb7d-e0821469ed24" providerId="ADAL" clId="{8BC54299-F93A-BF40-8375-992CC768940C}" dt="2022-02-14T18:22:22.200" v="478"/>
        <pc:sldMkLst>
          <pc:docMk/>
          <pc:sldMk cId="3014698602" sldId="283"/>
        </pc:sldMkLst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014698602" sldId="283"/>
            <ac:spMk id="3" creationId="{AD7B29DC-D6C6-6341-BE8E-2F07960E5F12}"/>
          </ac:spMkLst>
        </pc:spChg>
      </pc:sldChg>
      <pc:sldChg chg="addSp modSp mod delCm">
        <pc:chgData name="Hbhl-Trainees vpri" userId="ef842fe2-3f11-4d4f-bb7d-e0821469ed24" providerId="ADAL" clId="{8BC54299-F93A-BF40-8375-992CC768940C}" dt="2022-02-14T18:22:22.200" v="478"/>
        <pc:sldMkLst>
          <pc:docMk/>
          <pc:sldMk cId="1206802309" sldId="284"/>
        </pc:sldMkLst>
        <pc:spChg chg="mod">
          <ac:chgData name="Hbhl-Trainees vpri" userId="ef842fe2-3f11-4d4f-bb7d-e0821469ed24" providerId="ADAL" clId="{8BC54299-F93A-BF40-8375-992CC768940C}" dt="2022-01-24T02:15:00.816" v="32" actId="403"/>
          <ac:spMkLst>
            <pc:docMk/>
            <pc:sldMk cId="1206802309" sldId="284"/>
            <ac:spMk id="3" creationId="{15E440AF-A80C-468B-B831-633E42FE4939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1206802309" sldId="284"/>
            <ac:spMk id="4" creationId="{C3792368-BA56-FF45-B955-DB1349ADD6E9}"/>
          </ac:spMkLst>
        </pc:spChg>
        <pc:picChg chg="mod">
          <ac:chgData name="Hbhl-Trainees vpri" userId="ef842fe2-3f11-4d4f-bb7d-e0821469ed24" providerId="ADAL" clId="{8BC54299-F93A-BF40-8375-992CC768940C}" dt="2022-01-24T02:15:10.654" v="36" actId="1076"/>
          <ac:picMkLst>
            <pc:docMk/>
            <pc:sldMk cId="1206802309" sldId="284"/>
            <ac:picMk id="4098" creationId="{475BC491-286E-471E-9906-7DDF1860809D}"/>
          </ac:picMkLst>
        </pc:picChg>
      </pc:sldChg>
      <pc:sldChg chg="addSp modSp mod">
        <pc:chgData name="Hbhl-Trainees vpri" userId="ef842fe2-3f11-4d4f-bb7d-e0821469ed24" providerId="ADAL" clId="{8BC54299-F93A-BF40-8375-992CC768940C}" dt="2022-02-14T18:22:22.200" v="478"/>
        <pc:sldMkLst>
          <pc:docMk/>
          <pc:sldMk cId="3278402273" sldId="285"/>
        </pc:sldMkLst>
        <pc:spChg chg="mod">
          <ac:chgData name="Hbhl-Trainees vpri" userId="ef842fe2-3f11-4d4f-bb7d-e0821469ed24" providerId="ADAL" clId="{8BC54299-F93A-BF40-8375-992CC768940C}" dt="2022-01-24T02:14:45.587" v="30" actId="403"/>
          <ac:spMkLst>
            <pc:docMk/>
            <pc:sldMk cId="3278402273" sldId="285"/>
            <ac:spMk id="3" creationId="{9F9F3B34-F528-46AE-922B-FAAC304F3253}"/>
          </ac:spMkLst>
        </pc:spChg>
        <pc:spChg chg="add mod">
          <ac:chgData name="Hbhl-Trainees vpri" userId="ef842fe2-3f11-4d4f-bb7d-e0821469ed24" providerId="ADAL" clId="{8BC54299-F93A-BF40-8375-992CC768940C}" dt="2022-02-14T18:22:22.200" v="478"/>
          <ac:spMkLst>
            <pc:docMk/>
            <pc:sldMk cId="3278402273" sldId="285"/>
            <ac:spMk id="7" creationId="{7E0C3169-059F-D545-8514-830AD93057B9}"/>
          </ac:spMkLst>
        </pc:spChg>
      </pc:sldChg>
      <pc:sldChg chg="new del">
        <pc:chgData name="Hbhl-Trainees vpri" userId="ef842fe2-3f11-4d4f-bb7d-e0821469ed24" providerId="ADAL" clId="{8BC54299-F93A-BF40-8375-992CC768940C}" dt="2022-02-14T18:21:16.476" v="476" actId="2696"/>
        <pc:sldMkLst>
          <pc:docMk/>
          <pc:sldMk cId="3192636066" sldId="286"/>
        </pc:sldMkLst>
      </pc:sldChg>
      <pc:sldMasterChg chg="addSldLayout delSldLayout modSldLayout">
        <pc:chgData name="Hbhl-Trainees vpri" userId="ef842fe2-3f11-4d4f-bb7d-e0821469ed24" providerId="ADAL" clId="{8BC54299-F93A-BF40-8375-992CC768940C}" dt="2022-02-14T18:21:05.125" v="474" actId="2696"/>
        <pc:sldMasterMkLst>
          <pc:docMk/>
          <pc:sldMasterMk cId="0" sldId="2147483673"/>
        </pc:sldMasterMkLst>
        <pc:sldLayoutChg chg="addSp modSp mod">
          <pc:chgData name="Hbhl-Trainees vpri" userId="ef842fe2-3f11-4d4f-bb7d-e0821469ed24" providerId="ADAL" clId="{8BC54299-F93A-BF40-8375-992CC768940C}" dt="2022-02-14T18:20:56.012" v="473" actId="1076"/>
          <pc:sldLayoutMkLst>
            <pc:docMk/>
            <pc:sldMasterMk cId="0" sldId="2147483673"/>
            <pc:sldLayoutMk cId="0" sldId="2147483650"/>
          </pc:sldLayoutMkLst>
          <pc:spChg chg="add mod">
            <ac:chgData name="Hbhl-Trainees vpri" userId="ef842fe2-3f11-4d4f-bb7d-e0821469ed24" providerId="ADAL" clId="{8BC54299-F93A-BF40-8375-992CC768940C}" dt="2022-02-14T18:20:56.012" v="473" actId="1076"/>
            <ac:spMkLst>
              <pc:docMk/>
              <pc:sldMasterMk cId="0" sldId="2147483673"/>
              <pc:sldLayoutMk cId="0" sldId="2147483650"/>
              <ac:spMk id="19" creationId="{994760EF-B5A7-A043-B6B1-D9A545A2171E}"/>
            </ac:spMkLst>
          </pc:spChg>
        </pc:sldLayoutChg>
        <pc:sldLayoutChg chg="new del mod">
          <pc:chgData name="Hbhl-Trainees vpri" userId="ef842fe2-3f11-4d4f-bb7d-e0821469ed24" providerId="ADAL" clId="{8BC54299-F93A-BF40-8375-992CC768940C}" dt="2022-02-14T18:21:05.125" v="474" actId="2696"/>
          <pc:sldLayoutMkLst>
            <pc:docMk/>
            <pc:sldMasterMk cId="0" sldId="2147483673"/>
            <pc:sldLayoutMk cId="295174581" sldId="2147483659"/>
          </pc:sldLayoutMkLst>
        </pc:sldLayoutChg>
      </pc:sldMasterChg>
    </pc:docChg>
  </pc:docChgLst>
  <pc:docChgLst>
    <pc:chgData name="Malosree Maitra" userId="8f9c36eb-6eee-475d-9222-9db764a484c1" providerId="ADAL" clId="{E20EAEFB-6F9B-4DF4-8EF8-759FF157D450}"/>
    <pc:docChg chg="undo custSel addSld modSld sldOrd">
      <pc:chgData name="Malosree Maitra" userId="8f9c36eb-6eee-475d-9222-9db764a484c1" providerId="ADAL" clId="{E20EAEFB-6F9B-4DF4-8EF8-759FF157D450}" dt="2022-01-10T17:20:18.722" v="2737"/>
      <pc:docMkLst>
        <pc:docMk/>
      </pc:docMkLst>
      <pc:sldChg chg="addSp modSp mod modCm">
        <pc:chgData name="Malosree Maitra" userId="8f9c36eb-6eee-475d-9222-9db764a484c1" providerId="ADAL" clId="{E20EAEFB-6F9B-4DF4-8EF8-759FF157D450}" dt="2022-01-10T16:37:16.233" v="1377"/>
        <pc:sldMkLst>
          <pc:docMk/>
          <pc:sldMk cId="0" sldId="257"/>
        </pc:sldMkLst>
        <pc:spChg chg="mod">
          <ac:chgData name="Malosree Maitra" userId="8f9c36eb-6eee-475d-9222-9db764a484c1" providerId="ADAL" clId="{E20EAEFB-6F9B-4DF4-8EF8-759FF157D450}" dt="2022-01-10T16:37:11.388" v="1376" actId="20577"/>
          <ac:spMkLst>
            <pc:docMk/>
            <pc:sldMk cId="0" sldId="257"/>
            <ac:spMk id="743" creationId="{00000000-0000-0000-0000-000000000000}"/>
          </ac:spMkLst>
        </pc:spChg>
        <pc:picChg chg="add mod">
          <ac:chgData name="Malosree Maitra" userId="8f9c36eb-6eee-475d-9222-9db764a484c1" providerId="ADAL" clId="{E20EAEFB-6F9B-4DF4-8EF8-759FF157D450}" dt="2022-01-05T01:05:32.529" v="73" actId="1076"/>
          <ac:picMkLst>
            <pc:docMk/>
            <pc:sldMk cId="0" sldId="257"/>
            <ac:picMk id="6" creationId="{EC7A7F5D-7049-4F74-8F08-DC47DB181AC6}"/>
          </ac:picMkLst>
        </pc:picChg>
      </pc:sldChg>
      <pc:sldChg chg="addSp delSp modSp mod">
        <pc:chgData name="Malosree Maitra" userId="8f9c36eb-6eee-475d-9222-9db764a484c1" providerId="ADAL" clId="{E20EAEFB-6F9B-4DF4-8EF8-759FF157D450}" dt="2022-01-05T01:06:26.368" v="79" actId="1076"/>
        <pc:sldMkLst>
          <pc:docMk/>
          <pc:sldMk cId="1249762310" sldId="262"/>
        </pc:sldMkLst>
        <pc:spChg chg="mod">
          <ac:chgData name="Malosree Maitra" userId="8f9c36eb-6eee-475d-9222-9db764a484c1" providerId="ADAL" clId="{E20EAEFB-6F9B-4DF4-8EF8-759FF157D450}" dt="2022-01-05T01:05:44.937" v="74" actId="113"/>
          <ac:spMkLst>
            <pc:docMk/>
            <pc:sldMk cId="1249762310" sldId="262"/>
            <ac:spMk id="2" creationId="{38C92C51-0A54-4549-AB83-989A15C0B632}"/>
          </ac:spMkLst>
        </pc:spChg>
        <pc:spChg chg="mod">
          <ac:chgData name="Malosree Maitra" userId="8f9c36eb-6eee-475d-9222-9db764a484c1" providerId="ADAL" clId="{E20EAEFB-6F9B-4DF4-8EF8-759FF157D450}" dt="2022-01-05T01:06:09.299" v="77" actId="948"/>
          <ac:spMkLst>
            <pc:docMk/>
            <pc:sldMk cId="1249762310" sldId="262"/>
            <ac:spMk id="3" creationId="{02660DC3-14BA-4C4D-8F7D-AD800EADBC4C}"/>
          </ac:spMkLst>
        </pc:spChg>
        <pc:picChg chg="add del mod">
          <ac:chgData name="Malosree Maitra" userId="8f9c36eb-6eee-475d-9222-9db764a484c1" providerId="ADAL" clId="{E20EAEFB-6F9B-4DF4-8EF8-759FF157D450}" dt="2022-01-05T01:05:16.146" v="67" actId="21"/>
          <ac:picMkLst>
            <pc:docMk/>
            <pc:sldMk cId="1249762310" sldId="262"/>
            <ac:picMk id="1026" creationId="{00AE284E-907C-4C55-95C5-6EFB6C252DE2}"/>
          </ac:picMkLst>
        </pc:picChg>
        <pc:picChg chg="add mod">
          <ac:chgData name="Malosree Maitra" userId="8f9c36eb-6eee-475d-9222-9db764a484c1" providerId="ADAL" clId="{E20EAEFB-6F9B-4DF4-8EF8-759FF157D450}" dt="2022-01-05T01:06:26.368" v="79" actId="1076"/>
          <ac:picMkLst>
            <pc:docMk/>
            <pc:sldMk cId="1249762310" sldId="262"/>
            <ac:picMk id="1028" creationId="{45DEADC1-7943-45CB-907D-DA559B06E3AA}"/>
          </ac:picMkLst>
        </pc:picChg>
      </pc:sldChg>
      <pc:sldChg chg="addSp modSp mod ord modCm">
        <pc:chgData name="Malosree Maitra" userId="8f9c36eb-6eee-475d-9222-9db764a484c1" providerId="ADAL" clId="{E20EAEFB-6F9B-4DF4-8EF8-759FF157D450}" dt="2022-01-10T17:16:05.272" v="2689"/>
        <pc:sldMkLst>
          <pc:docMk/>
          <pc:sldMk cId="3787940990" sldId="263"/>
        </pc:sldMkLst>
        <pc:spChg chg="mod">
          <ac:chgData name="Malosree Maitra" userId="8f9c36eb-6eee-475d-9222-9db764a484c1" providerId="ADAL" clId="{E20EAEFB-6F9B-4DF4-8EF8-759FF157D450}" dt="2022-01-10T16:42:57.451" v="1749" actId="14100"/>
          <ac:spMkLst>
            <pc:docMk/>
            <pc:sldMk cId="3787940990" sldId="263"/>
            <ac:spMk id="3" creationId="{3A5DE77B-248F-472A-9BFB-78F2C02868C1}"/>
          </ac:spMkLst>
        </pc:spChg>
        <pc:picChg chg="add mod">
          <ac:chgData name="Malosree Maitra" userId="8f9c36eb-6eee-475d-9222-9db764a484c1" providerId="ADAL" clId="{E20EAEFB-6F9B-4DF4-8EF8-759FF157D450}" dt="2022-01-05T01:33:10.118" v="1174" actId="1076"/>
          <ac:picMkLst>
            <pc:docMk/>
            <pc:sldMk cId="3787940990" sldId="263"/>
            <ac:picMk id="6146" creationId="{340D40DF-BB52-4454-A94F-C7F4FBDC7879}"/>
          </ac:picMkLst>
        </pc:picChg>
      </pc:sldChg>
      <pc:sldChg chg="addSp modSp mod modCm">
        <pc:chgData name="Malosree Maitra" userId="8f9c36eb-6eee-475d-9222-9db764a484c1" providerId="ADAL" clId="{E20EAEFB-6F9B-4DF4-8EF8-759FF157D450}" dt="2022-01-10T17:08:28.307" v="2548"/>
        <pc:sldMkLst>
          <pc:docMk/>
          <pc:sldMk cId="2515671864" sldId="264"/>
        </pc:sldMkLst>
        <pc:spChg chg="mod">
          <ac:chgData name="Malosree Maitra" userId="8f9c36eb-6eee-475d-9222-9db764a484c1" providerId="ADAL" clId="{E20EAEFB-6F9B-4DF4-8EF8-759FF157D450}" dt="2022-01-05T15:29:49.864" v="1309" actId="20577"/>
          <ac:spMkLst>
            <pc:docMk/>
            <pc:sldMk cId="2515671864" sldId="264"/>
            <ac:spMk id="2" creationId="{DC2184EE-1383-4573-94B5-42471EBF61D2}"/>
          </ac:spMkLst>
        </pc:spChg>
        <pc:spChg chg="mod">
          <ac:chgData name="Malosree Maitra" userId="8f9c36eb-6eee-475d-9222-9db764a484c1" providerId="ADAL" clId="{E20EAEFB-6F9B-4DF4-8EF8-759FF157D450}" dt="2022-01-10T17:08:06.168" v="2545" actId="20577"/>
          <ac:spMkLst>
            <pc:docMk/>
            <pc:sldMk cId="2515671864" sldId="264"/>
            <ac:spMk id="3" creationId="{836B0D7E-22A7-457F-90F3-5564142BE703}"/>
          </ac:spMkLst>
        </pc:spChg>
        <pc:picChg chg="add mod">
          <ac:chgData name="Malosree Maitra" userId="8f9c36eb-6eee-475d-9222-9db764a484c1" providerId="ADAL" clId="{E20EAEFB-6F9B-4DF4-8EF8-759FF157D450}" dt="2022-01-10T17:08:12.386" v="2547" actId="1076"/>
          <ac:picMkLst>
            <pc:docMk/>
            <pc:sldMk cId="2515671864" sldId="264"/>
            <ac:picMk id="4" creationId="{0BCADBB1-B95B-4840-9252-C0F33E1008C7}"/>
          </ac:picMkLst>
        </pc:picChg>
      </pc:sldChg>
      <pc:sldChg chg="modSp mod modCm">
        <pc:chgData name="Malosree Maitra" userId="8f9c36eb-6eee-475d-9222-9db764a484c1" providerId="ADAL" clId="{E20EAEFB-6F9B-4DF4-8EF8-759FF157D450}" dt="2022-01-10T17:03:49.652" v="2152"/>
        <pc:sldMkLst>
          <pc:docMk/>
          <pc:sldMk cId="2212237892" sldId="265"/>
        </pc:sldMkLst>
        <pc:spChg chg="mod">
          <ac:chgData name="Malosree Maitra" userId="8f9c36eb-6eee-475d-9222-9db764a484c1" providerId="ADAL" clId="{E20EAEFB-6F9B-4DF4-8EF8-759FF157D450}" dt="2022-01-10T17:03:39.903" v="2150" actId="20577"/>
          <ac:spMkLst>
            <pc:docMk/>
            <pc:sldMk cId="2212237892" sldId="265"/>
            <ac:spMk id="3" creationId="{AA7AE3DA-4533-47E7-AC7A-1C38BF4712F7}"/>
          </ac:spMkLst>
        </pc:spChg>
      </pc:sldChg>
      <pc:sldChg chg="modSp mod modCm">
        <pc:chgData name="Malosree Maitra" userId="8f9c36eb-6eee-475d-9222-9db764a484c1" providerId="ADAL" clId="{E20EAEFB-6F9B-4DF4-8EF8-759FF157D450}" dt="2022-01-10T17:20:18.722" v="2737"/>
        <pc:sldMkLst>
          <pc:docMk/>
          <pc:sldMk cId="3690728207" sldId="266"/>
        </pc:sldMkLst>
        <pc:spChg chg="mod">
          <ac:chgData name="Malosree Maitra" userId="8f9c36eb-6eee-475d-9222-9db764a484c1" providerId="ADAL" clId="{E20EAEFB-6F9B-4DF4-8EF8-759FF157D450}" dt="2022-01-05T01:31:19.277" v="1169" actId="20577"/>
          <ac:spMkLst>
            <pc:docMk/>
            <pc:sldMk cId="3690728207" sldId="266"/>
            <ac:spMk id="3" creationId="{FAD9B110-241E-4AE1-B446-E342FFC612C7}"/>
          </ac:spMkLst>
        </pc:spChg>
      </pc:sldChg>
      <pc:sldChg chg="addSp modSp mod modCm">
        <pc:chgData name="Malosree Maitra" userId="8f9c36eb-6eee-475d-9222-9db764a484c1" providerId="ADAL" clId="{E20EAEFB-6F9B-4DF4-8EF8-759FF157D450}" dt="2022-01-10T17:15:34.920" v="2688"/>
        <pc:sldMkLst>
          <pc:docMk/>
          <pc:sldMk cId="3560119381" sldId="267"/>
        </pc:sldMkLst>
        <pc:spChg chg="mod">
          <ac:chgData name="Malosree Maitra" userId="8f9c36eb-6eee-475d-9222-9db764a484c1" providerId="ADAL" clId="{E20EAEFB-6F9B-4DF4-8EF8-759FF157D450}" dt="2022-01-05T01:22:39.796" v="746" actId="20577"/>
          <ac:spMkLst>
            <pc:docMk/>
            <pc:sldMk cId="3560119381" sldId="267"/>
            <ac:spMk id="2" creationId="{BCAE85E9-5EAD-4DCD-907F-F7F6C84DA3B8}"/>
          </ac:spMkLst>
        </pc:spChg>
        <pc:spChg chg="mod">
          <ac:chgData name="Malosree Maitra" userId="8f9c36eb-6eee-475d-9222-9db764a484c1" providerId="ADAL" clId="{E20EAEFB-6F9B-4DF4-8EF8-759FF157D450}" dt="2022-01-05T01:26:31.688" v="912" actId="1035"/>
          <ac:spMkLst>
            <pc:docMk/>
            <pc:sldMk cId="3560119381" sldId="267"/>
            <ac:spMk id="3" creationId="{15E440AF-A80C-468B-B831-633E42FE4939}"/>
          </ac:spMkLst>
        </pc:spChg>
        <pc:spChg chg="add mod">
          <ac:chgData name="Malosree Maitra" userId="8f9c36eb-6eee-475d-9222-9db764a484c1" providerId="ADAL" clId="{E20EAEFB-6F9B-4DF4-8EF8-759FF157D450}" dt="2022-01-05T01:26:52.827" v="925" actId="1076"/>
          <ac:spMkLst>
            <pc:docMk/>
            <pc:sldMk cId="3560119381" sldId="267"/>
            <ac:spMk id="7" creationId="{A6DE92A6-3465-4B3B-9B01-29E68E2D256C}"/>
          </ac:spMkLst>
        </pc:spChg>
        <pc:picChg chg="add mod">
          <ac:chgData name="Malosree Maitra" userId="8f9c36eb-6eee-475d-9222-9db764a484c1" providerId="ADAL" clId="{E20EAEFB-6F9B-4DF4-8EF8-759FF157D450}" dt="2022-01-05T01:26:35.145" v="924" actId="1035"/>
          <ac:picMkLst>
            <pc:docMk/>
            <pc:sldMk cId="3560119381" sldId="267"/>
            <ac:picMk id="4098" creationId="{475BC491-286E-471E-9906-7DDF1860809D}"/>
          </ac:picMkLst>
        </pc:picChg>
        <pc:picChg chg="add mod">
          <ac:chgData name="Malosree Maitra" userId="8f9c36eb-6eee-475d-9222-9db764a484c1" providerId="ADAL" clId="{E20EAEFB-6F9B-4DF4-8EF8-759FF157D450}" dt="2022-01-05T01:26:01.509" v="902" actId="1076"/>
          <ac:picMkLst>
            <pc:docMk/>
            <pc:sldMk cId="3560119381" sldId="267"/>
            <ac:picMk id="4100" creationId="{D9BFF674-32FF-4AC3-B664-626361E97E8C}"/>
          </ac:picMkLst>
        </pc:picChg>
      </pc:sldChg>
      <pc:sldChg chg="modSp mod">
        <pc:chgData name="Malosree Maitra" userId="8f9c36eb-6eee-475d-9222-9db764a484c1" providerId="ADAL" clId="{E20EAEFB-6F9B-4DF4-8EF8-759FF157D450}" dt="2022-01-05T01:33:39.543" v="1198" actId="20577"/>
        <pc:sldMkLst>
          <pc:docMk/>
          <pc:sldMk cId="2297614196" sldId="269"/>
        </pc:sldMkLst>
        <pc:spChg chg="mod">
          <ac:chgData name="Malosree Maitra" userId="8f9c36eb-6eee-475d-9222-9db764a484c1" providerId="ADAL" clId="{E20EAEFB-6F9B-4DF4-8EF8-759FF157D450}" dt="2022-01-05T01:33:39.543" v="1198" actId="20577"/>
          <ac:spMkLst>
            <pc:docMk/>
            <pc:sldMk cId="2297614196" sldId="269"/>
            <ac:spMk id="3" creationId="{0CD60E47-B7E9-4FE5-9B36-BAD8A2A725B0}"/>
          </ac:spMkLst>
        </pc:spChg>
      </pc:sldChg>
      <pc:sldChg chg="addSp modSp mod modCm">
        <pc:chgData name="Malosree Maitra" userId="8f9c36eb-6eee-475d-9222-9db764a484c1" providerId="ADAL" clId="{E20EAEFB-6F9B-4DF4-8EF8-759FF157D450}" dt="2022-01-10T17:09:42.847" v="2605"/>
        <pc:sldMkLst>
          <pc:docMk/>
          <pc:sldMk cId="1174859885" sldId="271"/>
        </pc:sldMkLst>
        <pc:spChg chg="mod">
          <ac:chgData name="Malosree Maitra" userId="8f9c36eb-6eee-475d-9222-9db764a484c1" providerId="ADAL" clId="{E20EAEFB-6F9B-4DF4-8EF8-759FF157D450}" dt="2022-01-10T17:09:33.560" v="2603" actId="20577"/>
          <ac:spMkLst>
            <pc:docMk/>
            <pc:sldMk cId="1174859885" sldId="271"/>
            <ac:spMk id="3" creationId="{103D8E6C-3685-4836-94D6-EF2707046D6F}"/>
          </ac:spMkLst>
        </pc:spChg>
        <pc:spChg chg="add mod">
          <ac:chgData name="Malosree Maitra" userId="8f9c36eb-6eee-475d-9222-9db764a484c1" providerId="ADAL" clId="{E20EAEFB-6F9B-4DF4-8EF8-759FF157D450}" dt="2022-01-05T01:44:47.089" v="1254" actId="1076"/>
          <ac:spMkLst>
            <pc:docMk/>
            <pc:sldMk cId="1174859885" sldId="271"/>
            <ac:spMk id="5" creationId="{0CC7E3C1-2ADF-47A7-AE59-CFBD7E05B8B2}"/>
          </ac:spMkLst>
        </pc:spChg>
        <pc:picChg chg="add mod">
          <ac:chgData name="Malosree Maitra" userId="8f9c36eb-6eee-475d-9222-9db764a484c1" providerId="ADAL" clId="{E20EAEFB-6F9B-4DF4-8EF8-759FF157D450}" dt="2022-01-05T01:44:01.756" v="1249" actId="1076"/>
          <ac:picMkLst>
            <pc:docMk/>
            <pc:sldMk cId="1174859885" sldId="271"/>
            <ac:picMk id="8194" creationId="{026D09CD-7742-4F5F-9468-EEDD5CF1EA92}"/>
          </ac:picMkLst>
        </pc:picChg>
      </pc:sldChg>
      <pc:sldChg chg="addSp modSp mod modCm">
        <pc:chgData name="Malosree Maitra" userId="8f9c36eb-6eee-475d-9222-9db764a484c1" providerId="ADAL" clId="{E20EAEFB-6F9B-4DF4-8EF8-759FF157D450}" dt="2022-01-10T17:02:34.762" v="2020"/>
        <pc:sldMkLst>
          <pc:docMk/>
          <pc:sldMk cId="2537507375" sldId="272"/>
        </pc:sldMkLst>
        <pc:spChg chg="mod">
          <ac:chgData name="Malosree Maitra" userId="8f9c36eb-6eee-475d-9222-9db764a484c1" providerId="ADAL" clId="{E20EAEFB-6F9B-4DF4-8EF8-759FF157D450}" dt="2022-01-10T16:48:01.553" v="2018" actId="20577"/>
          <ac:spMkLst>
            <pc:docMk/>
            <pc:sldMk cId="2537507375" sldId="272"/>
            <ac:spMk id="3" creationId="{3A5DE77B-248F-472A-9BFB-78F2C02868C1}"/>
          </ac:spMkLst>
        </pc:spChg>
        <pc:picChg chg="add mod">
          <ac:chgData name="Malosree Maitra" userId="8f9c36eb-6eee-475d-9222-9db764a484c1" providerId="ADAL" clId="{E20EAEFB-6F9B-4DF4-8EF8-759FF157D450}" dt="2022-01-05T01:35:04.613" v="1205" actId="1076"/>
          <ac:picMkLst>
            <pc:docMk/>
            <pc:sldMk cId="2537507375" sldId="272"/>
            <ac:picMk id="7170" creationId="{A77579BD-1885-4777-8C77-595272BEF857}"/>
          </ac:picMkLst>
        </pc:picChg>
      </pc:sldChg>
      <pc:sldChg chg="addSp delSp modSp mod">
        <pc:chgData name="Malosree Maitra" userId="8f9c36eb-6eee-475d-9222-9db764a484c1" providerId="ADAL" clId="{E20EAEFB-6F9B-4DF4-8EF8-759FF157D450}" dt="2022-01-05T01:16:36.032" v="415" actId="1076"/>
        <pc:sldMkLst>
          <pc:docMk/>
          <pc:sldMk cId="2910973881" sldId="274"/>
        </pc:sldMkLst>
        <pc:spChg chg="del mod">
          <ac:chgData name="Malosree Maitra" userId="8f9c36eb-6eee-475d-9222-9db764a484c1" providerId="ADAL" clId="{E20EAEFB-6F9B-4DF4-8EF8-759FF157D450}" dt="2022-01-05T01:15:36.918" v="400" actId="478"/>
          <ac:spMkLst>
            <pc:docMk/>
            <pc:sldMk cId="2910973881" sldId="274"/>
            <ac:spMk id="3" creationId="{7C2CDC48-8371-449B-A979-196C41DB963B}"/>
          </ac:spMkLst>
        </pc:spChg>
        <pc:spChg chg="add mod">
          <ac:chgData name="Malosree Maitra" userId="8f9c36eb-6eee-475d-9222-9db764a484c1" providerId="ADAL" clId="{E20EAEFB-6F9B-4DF4-8EF8-759FF157D450}" dt="2022-01-05T01:16:36.032" v="415" actId="1076"/>
          <ac:spMkLst>
            <pc:docMk/>
            <pc:sldMk cId="2910973881" sldId="274"/>
            <ac:spMk id="6" creationId="{D5DEB41F-A9B6-4DD6-88D3-8B414801877D}"/>
          </ac:spMkLst>
        </pc:spChg>
        <pc:picChg chg="add mod">
          <ac:chgData name="Malosree Maitra" userId="8f9c36eb-6eee-475d-9222-9db764a484c1" providerId="ADAL" clId="{E20EAEFB-6F9B-4DF4-8EF8-759FF157D450}" dt="2022-01-05T01:15:43.235" v="403" actId="1076"/>
          <ac:picMkLst>
            <pc:docMk/>
            <pc:sldMk cId="2910973881" sldId="274"/>
            <ac:picMk id="3074" creationId="{80045BC5-D9C3-4DEA-8BB4-A944C570B0D8}"/>
          </ac:picMkLst>
        </pc:picChg>
      </pc:sldChg>
      <pc:sldChg chg="modSp add mod">
        <pc:chgData name="Malosree Maitra" userId="8f9c36eb-6eee-475d-9222-9db764a484c1" providerId="ADAL" clId="{E20EAEFB-6F9B-4DF4-8EF8-759FF157D450}" dt="2022-01-10T17:18:34.988" v="2736" actId="5793"/>
        <pc:sldMkLst>
          <pc:docMk/>
          <pc:sldMk cId="3888621480" sldId="275"/>
        </pc:sldMkLst>
        <pc:spChg chg="mod">
          <ac:chgData name="Malosree Maitra" userId="8f9c36eb-6eee-475d-9222-9db764a484c1" providerId="ADAL" clId="{E20EAEFB-6F9B-4DF4-8EF8-759FF157D450}" dt="2022-01-10T17:18:34.988" v="2736" actId="5793"/>
          <ac:spMkLst>
            <pc:docMk/>
            <pc:sldMk cId="3888621480" sldId="275"/>
            <ac:spMk id="3" creationId="{7C2CDC48-8371-449B-A979-196C41DB963B}"/>
          </ac:spMkLst>
        </pc:spChg>
      </pc:sldChg>
      <pc:sldChg chg="delSp modSp add mod ord modCm">
        <pc:chgData name="Malosree Maitra" userId="8f9c36eb-6eee-475d-9222-9db764a484c1" providerId="ADAL" clId="{E20EAEFB-6F9B-4DF4-8EF8-759FF157D450}" dt="2022-01-10T17:17:37.870" v="2728" actId="20577"/>
        <pc:sldMkLst>
          <pc:docMk/>
          <pc:sldMk cId="2414804386" sldId="276"/>
        </pc:sldMkLst>
        <pc:spChg chg="mod">
          <ac:chgData name="Malosree Maitra" userId="8f9c36eb-6eee-475d-9222-9db764a484c1" providerId="ADAL" clId="{E20EAEFB-6F9B-4DF4-8EF8-759FF157D450}" dt="2022-01-10T17:17:37.870" v="2728" actId="20577"/>
          <ac:spMkLst>
            <pc:docMk/>
            <pc:sldMk cId="2414804386" sldId="276"/>
            <ac:spMk id="3" creationId="{7C2CDC48-8371-449B-A979-196C41DB963B}"/>
          </ac:spMkLst>
        </pc:spChg>
        <pc:spChg chg="del">
          <ac:chgData name="Malosree Maitra" userId="8f9c36eb-6eee-475d-9222-9db764a484c1" providerId="ADAL" clId="{E20EAEFB-6F9B-4DF4-8EF8-759FF157D450}" dt="2022-01-05T01:18:08.391" v="518" actId="478"/>
          <ac:spMkLst>
            <pc:docMk/>
            <pc:sldMk cId="2414804386" sldId="276"/>
            <ac:spMk id="6" creationId="{D5DEB41F-A9B6-4DD6-88D3-8B414801877D}"/>
          </ac:spMkLst>
        </pc:spChg>
        <pc:picChg chg="del">
          <ac:chgData name="Malosree Maitra" userId="8f9c36eb-6eee-475d-9222-9db764a484c1" providerId="ADAL" clId="{E20EAEFB-6F9B-4DF4-8EF8-759FF157D450}" dt="2022-01-05T01:15:51.731" v="405" actId="478"/>
          <ac:picMkLst>
            <pc:docMk/>
            <pc:sldMk cId="2414804386" sldId="276"/>
            <ac:picMk id="3074" creationId="{80045BC5-D9C3-4DEA-8BB4-A944C570B0D8}"/>
          </ac:picMkLst>
        </pc:picChg>
      </pc:sldChg>
      <pc:sldChg chg="modSp add mod ord">
        <pc:chgData name="Malosree Maitra" userId="8f9c36eb-6eee-475d-9222-9db764a484c1" providerId="ADAL" clId="{E20EAEFB-6F9B-4DF4-8EF8-759FF157D450}" dt="2022-01-05T15:30:18.137" v="1338" actId="20577"/>
        <pc:sldMkLst>
          <pc:docMk/>
          <pc:sldMk cId="3516444854" sldId="277"/>
        </pc:sldMkLst>
        <pc:spChg chg="mod">
          <ac:chgData name="Malosree Maitra" userId="8f9c36eb-6eee-475d-9222-9db764a484c1" providerId="ADAL" clId="{E20EAEFB-6F9B-4DF4-8EF8-759FF157D450}" dt="2022-01-05T15:30:18.137" v="1338" actId="20577"/>
          <ac:spMkLst>
            <pc:docMk/>
            <pc:sldMk cId="3516444854" sldId="277"/>
            <ac:spMk id="2" creationId="{1DECDB41-A376-45BA-A348-F87D6DDA2634}"/>
          </ac:spMkLst>
        </pc:spChg>
        <pc:spChg chg="mod">
          <ac:chgData name="Malosree Maitra" userId="8f9c36eb-6eee-475d-9222-9db764a484c1" providerId="ADAL" clId="{E20EAEFB-6F9B-4DF4-8EF8-759FF157D450}" dt="2022-01-05T15:29:32.335" v="1303" actId="6549"/>
          <ac:spMkLst>
            <pc:docMk/>
            <pc:sldMk cId="3516444854" sldId="277"/>
            <ac:spMk id="3" creationId="{103D8E6C-3685-4836-94D6-EF2707046D6F}"/>
          </ac:spMkLst>
        </pc:spChg>
      </pc:sldChg>
      <pc:sldChg chg="addSp delSp modSp add mod">
        <pc:chgData name="Malosree Maitra" userId="8f9c36eb-6eee-475d-9222-9db764a484c1" providerId="ADAL" clId="{E20EAEFB-6F9B-4DF4-8EF8-759FF157D450}" dt="2022-01-05T01:50:19.398" v="1281" actId="1076"/>
        <pc:sldMkLst>
          <pc:docMk/>
          <pc:sldMk cId="2536129650" sldId="278"/>
        </pc:sldMkLst>
        <pc:spChg chg="mod">
          <ac:chgData name="Malosree Maitra" userId="8f9c36eb-6eee-475d-9222-9db764a484c1" providerId="ADAL" clId="{E20EAEFB-6F9B-4DF4-8EF8-759FF157D450}" dt="2022-01-05T01:48:53.976" v="1261" actId="14100"/>
          <ac:spMkLst>
            <pc:docMk/>
            <pc:sldMk cId="2536129650" sldId="278"/>
            <ac:spMk id="3" creationId="{103D8E6C-3685-4836-94D6-EF2707046D6F}"/>
          </ac:spMkLst>
        </pc:spChg>
        <pc:spChg chg="del">
          <ac:chgData name="Malosree Maitra" userId="8f9c36eb-6eee-475d-9222-9db764a484c1" providerId="ADAL" clId="{E20EAEFB-6F9B-4DF4-8EF8-759FF157D450}" dt="2022-01-05T01:48:28.943" v="1257" actId="478"/>
          <ac:spMkLst>
            <pc:docMk/>
            <pc:sldMk cId="2536129650" sldId="278"/>
            <ac:spMk id="5" creationId="{0CC7E3C1-2ADF-47A7-AE59-CFBD7E05B8B2}"/>
          </ac:spMkLst>
        </pc:spChg>
        <pc:spChg chg="add mod">
          <ac:chgData name="Malosree Maitra" userId="8f9c36eb-6eee-475d-9222-9db764a484c1" providerId="ADAL" clId="{E20EAEFB-6F9B-4DF4-8EF8-759FF157D450}" dt="2022-01-05T01:50:15.238" v="1279" actId="1076"/>
          <ac:spMkLst>
            <pc:docMk/>
            <pc:sldMk cId="2536129650" sldId="278"/>
            <ac:spMk id="9" creationId="{E4EB9573-E5B7-482C-98B0-D6A8685E116D}"/>
          </ac:spMkLst>
        </pc:spChg>
        <pc:picChg chg="del">
          <ac:chgData name="Malosree Maitra" userId="8f9c36eb-6eee-475d-9222-9db764a484c1" providerId="ADAL" clId="{E20EAEFB-6F9B-4DF4-8EF8-759FF157D450}" dt="2022-01-05T01:48:25.320" v="1256" actId="478"/>
          <ac:picMkLst>
            <pc:docMk/>
            <pc:sldMk cId="2536129650" sldId="278"/>
            <ac:picMk id="8194" creationId="{026D09CD-7742-4F5F-9468-EEDD5CF1EA92}"/>
          </ac:picMkLst>
        </pc:picChg>
        <pc:picChg chg="add mod">
          <ac:chgData name="Malosree Maitra" userId="8f9c36eb-6eee-475d-9222-9db764a484c1" providerId="ADAL" clId="{E20EAEFB-6F9B-4DF4-8EF8-759FF157D450}" dt="2022-01-05T01:50:19.398" v="1281" actId="1076"/>
          <ac:picMkLst>
            <pc:docMk/>
            <pc:sldMk cId="2536129650" sldId="278"/>
            <ac:picMk id="9218" creationId="{62E6500C-77D0-4E34-86DD-8D3B0A67280D}"/>
          </ac:picMkLst>
        </pc:picChg>
        <pc:picChg chg="add mod">
          <ac:chgData name="Malosree Maitra" userId="8f9c36eb-6eee-475d-9222-9db764a484c1" providerId="ADAL" clId="{E20EAEFB-6F9B-4DF4-8EF8-759FF157D450}" dt="2022-01-05T01:49:42.023" v="1274" actId="1076"/>
          <ac:picMkLst>
            <pc:docMk/>
            <pc:sldMk cId="2536129650" sldId="278"/>
            <ac:picMk id="9220" creationId="{0D5136C5-0BAA-4503-84AB-319A99E08906}"/>
          </ac:picMkLst>
        </pc:picChg>
      </pc:sldChg>
      <pc:sldChg chg="modSp add mod">
        <pc:chgData name="Malosree Maitra" userId="8f9c36eb-6eee-475d-9222-9db764a484c1" providerId="ADAL" clId="{E20EAEFB-6F9B-4DF4-8EF8-759FF157D450}" dt="2022-01-10T16:38:37.776" v="1422" actId="20577"/>
        <pc:sldMkLst>
          <pc:docMk/>
          <pc:sldMk cId="2593732093" sldId="281"/>
        </pc:sldMkLst>
        <pc:spChg chg="mod">
          <ac:chgData name="Malosree Maitra" userId="8f9c36eb-6eee-475d-9222-9db764a484c1" providerId="ADAL" clId="{E20EAEFB-6F9B-4DF4-8EF8-759FF157D450}" dt="2022-01-10T16:38:37.776" v="1422" actId="20577"/>
          <ac:spMkLst>
            <pc:docMk/>
            <pc:sldMk cId="2593732093" sldId="281"/>
            <ac:spMk id="3" creationId="{3A5DE77B-248F-472A-9BFB-78F2C02868C1}"/>
          </ac:spMkLst>
        </pc:spChg>
      </pc:sldChg>
      <pc:sldChg chg="modSp add mod ord">
        <pc:chgData name="Malosree Maitra" userId="8f9c36eb-6eee-475d-9222-9db764a484c1" providerId="ADAL" clId="{E20EAEFB-6F9B-4DF4-8EF8-759FF157D450}" dt="2022-01-10T17:18:27.454" v="2733"/>
        <pc:sldMkLst>
          <pc:docMk/>
          <pc:sldMk cId="1141845891" sldId="282"/>
        </pc:sldMkLst>
        <pc:spChg chg="mod">
          <ac:chgData name="Malosree Maitra" userId="8f9c36eb-6eee-475d-9222-9db764a484c1" providerId="ADAL" clId="{E20EAEFB-6F9B-4DF4-8EF8-759FF157D450}" dt="2022-01-10T17:17:49.061" v="2729" actId="403"/>
          <ac:spMkLst>
            <pc:docMk/>
            <pc:sldMk cId="1141845891" sldId="282"/>
            <ac:spMk id="3" creationId="{7C2CDC48-8371-449B-A979-196C41DB963B}"/>
          </ac:spMkLst>
        </pc:spChg>
      </pc:sldChg>
      <pc:sldChg chg="addSp delSp modSp new mod">
        <pc:chgData name="Malosree Maitra" userId="8f9c36eb-6eee-475d-9222-9db764a484c1" providerId="ADAL" clId="{E20EAEFB-6F9B-4DF4-8EF8-759FF157D450}" dt="2022-01-10T17:15:20.637" v="2686" actId="478"/>
        <pc:sldMkLst>
          <pc:docMk/>
          <pc:sldMk cId="3014698602" sldId="283"/>
        </pc:sldMkLst>
        <pc:spChg chg="mod">
          <ac:chgData name="Malosree Maitra" userId="8f9c36eb-6eee-475d-9222-9db764a484c1" providerId="ADAL" clId="{E20EAEFB-6F9B-4DF4-8EF8-759FF157D450}" dt="2022-01-10T17:10:49.338" v="2607"/>
          <ac:spMkLst>
            <pc:docMk/>
            <pc:sldMk cId="3014698602" sldId="283"/>
            <ac:spMk id="2" creationId="{04950385-84F4-40A6-9571-0421146D699F}"/>
          </ac:spMkLst>
        </pc:spChg>
        <pc:spChg chg="del">
          <ac:chgData name="Malosree Maitra" userId="8f9c36eb-6eee-475d-9222-9db764a484c1" providerId="ADAL" clId="{E20EAEFB-6F9B-4DF4-8EF8-759FF157D450}" dt="2022-01-10T17:14:32.534" v="2664" actId="478"/>
          <ac:spMkLst>
            <pc:docMk/>
            <pc:sldMk cId="3014698602" sldId="283"/>
            <ac:spMk id="3" creationId="{E503D25B-BE63-4B0F-B152-7E851E259453}"/>
          </ac:spMkLst>
        </pc:spChg>
        <pc:spChg chg="add del mod">
          <ac:chgData name="Malosree Maitra" userId="8f9c36eb-6eee-475d-9222-9db764a484c1" providerId="ADAL" clId="{E20EAEFB-6F9B-4DF4-8EF8-759FF157D450}" dt="2022-01-10T17:15:20.637" v="2686" actId="478"/>
          <ac:spMkLst>
            <pc:docMk/>
            <pc:sldMk cId="3014698602" sldId="283"/>
            <ac:spMk id="6" creationId="{6846C32E-F808-424F-9CBA-C663602A5942}"/>
          </ac:spMkLst>
        </pc:spChg>
        <pc:spChg chg="add mod">
          <ac:chgData name="Malosree Maitra" userId="8f9c36eb-6eee-475d-9222-9db764a484c1" providerId="ADAL" clId="{E20EAEFB-6F9B-4DF4-8EF8-759FF157D450}" dt="2022-01-10T17:14:57.361" v="2675" actId="571"/>
          <ac:spMkLst>
            <pc:docMk/>
            <pc:sldMk cId="3014698602" sldId="283"/>
            <ac:spMk id="7" creationId="{C3210439-28ED-492D-88BC-75E8BA6E339C}"/>
          </ac:spMkLst>
        </pc:spChg>
        <pc:spChg chg="add mod">
          <ac:chgData name="Malosree Maitra" userId="8f9c36eb-6eee-475d-9222-9db764a484c1" providerId="ADAL" clId="{E20EAEFB-6F9B-4DF4-8EF8-759FF157D450}" dt="2022-01-10T17:15:15.199" v="2685" actId="1076"/>
          <ac:spMkLst>
            <pc:docMk/>
            <pc:sldMk cId="3014698602" sldId="283"/>
            <ac:spMk id="8" creationId="{D35DF8B9-15A7-4C2C-B748-117D26BFC067}"/>
          </ac:spMkLst>
        </pc:spChg>
        <pc:graphicFrameChg chg="add mod modGraphic">
          <ac:chgData name="Malosree Maitra" userId="8f9c36eb-6eee-475d-9222-9db764a484c1" providerId="ADAL" clId="{E20EAEFB-6F9B-4DF4-8EF8-759FF157D450}" dt="2022-01-10T17:14:35.425" v="2665" actId="1076"/>
          <ac:graphicFrameMkLst>
            <pc:docMk/>
            <pc:sldMk cId="3014698602" sldId="283"/>
            <ac:graphicFrameMk id="4" creationId="{1DFFB6B4-F2C6-4DCE-8B44-2CD819421E0A}"/>
          </ac:graphicFrameMkLst>
        </pc:graphicFrameChg>
        <pc:graphicFrameChg chg="add mod modGraphic">
          <ac:chgData name="Malosree Maitra" userId="8f9c36eb-6eee-475d-9222-9db764a484c1" providerId="ADAL" clId="{E20EAEFB-6F9B-4DF4-8EF8-759FF157D450}" dt="2022-01-10T17:14:38.635" v="2666" actId="1076"/>
          <ac:graphicFrameMkLst>
            <pc:docMk/>
            <pc:sldMk cId="3014698602" sldId="283"/>
            <ac:graphicFrameMk id="5" creationId="{8FAC558A-DA09-49D6-B955-BFBAF2D1F4A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145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721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89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645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fc84f77b_0_17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fc84f77b_0_17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324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07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57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79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49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85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スライド番号プレースホルダー 2">
            <a:extLst>
              <a:ext uri="{FF2B5EF4-FFF2-40B4-BE49-F238E27FC236}">
                <a16:creationId xmlns:a16="http://schemas.microsoft.com/office/drawing/2014/main" id="{994760EF-B5A7-A043-B6B1-D9A545A2171E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8242133" y="458658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vidvan.com/tutorials/r-data-structur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enceparkstudygroup.github.io/r-lesson-based-on-ohi-data-training/05-tidyr/index.html" TargetMode="External"/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ds.had.co.nz/tidy-data.html#tidy-dat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kart.com/r-tutorial/r-operator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/r_switch_statement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(</a:t>
            </a:r>
            <a:r>
              <a:rPr lang="en-US" sz="6600" dirty="0" err="1"/>
              <a:t>sta</a:t>
            </a:r>
            <a:r>
              <a:rPr lang="en-US" sz="6600" dirty="0"/>
              <a:t>)R(</a:t>
            </a:r>
            <a:r>
              <a:rPr lang="en-US" sz="6600" dirty="0" err="1"/>
              <a:t>tistics</a:t>
            </a:r>
            <a:r>
              <a:rPr lang="en-US" sz="6600" dirty="0"/>
              <a:t>) </a:t>
            </a:r>
            <a:endParaRPr sz="6600"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Class 1: R Basics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pic>
        <p:nvPicPr>
          <p:cNvPr id="3074" name="Picture 2" descr="6 Inbuilt Data Structures in R with practical examples - TechVidvan">
            <a:extLst>
              <a:ext uri="{FF2B5EF4-FFF2-40B4-BE49-F238E27FC236}">
                <a16:creationId xmlns:a16="http://schemas.microsoft.com/office/drawing/2014/main" id="{80045BC5-D9C3-4DEA-8BB4-A944C570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30" y="1153423"/>
            <a:ext cx="6700539" cy="35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EB41F-A9B6-4DD6-88D3-8B414801877D}"/>
              </a:ext>
            </a:extLst>
          </p:cNvPr>
          <p:cNvSpPr txBox="1"/>
          <p:nvPr/>
        </p:nvSpPr>
        <p:spPr>
          <a:xfrm>
            <a:off x="2367086" y="4627330"/>
            <a:ext cx="465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4"/>
              </a:rPr>
              <a:t>https://techvidvan.com/tutorials/r-data-structures/</a:t>
            </a:r>
            <a:endParaRPr lang="en-CA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3A16D23-BE0F-0441-8FD8-4250DF1498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097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52823" cy="3209700"/>
          </a:xfrm>
        </p:spPr>
        <p:txBody>
          <a:bodyPr/>
          <a:lstStyle/>
          <a:p>
            <a:r>
              <a:rPr lang="en-US" sz="1600" dirty="0"/>
              <a:t>R can  have data structures such as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Vectors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one dimensional, one data type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Can also be “factors” (more to be explained in the stats classes)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Matrices –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 two or more dimensions, one data type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Both vectors and matrices can contain integers, doubles, or characters</a:t>
            </a:r>
          </a:p>
          <a:p>
            <a:pPr>
              <a:spcBef>
                <a:spcPts val="600"/>
              </a:spcBef>
            </a:pPr>
            <a:endParaRPr lang="en-US" sz="1600" dirty="0"/>
          </a:p>
          <a:p>
            <a:pPr lvl="2">
              <a:spcBef>
                <a:spcPts val="600"/>
              </a:spcBef>
            </a:pPr>
            <a:endParaRPr lang="en-US" sz="1800" dirty="0"/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D6A7D1B-2AF2-5E46-9A8A-B8F290EC22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184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You can also have data structures such as 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(*)Lists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one dimensional, various data types combined 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differing lengths allowed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(* next class)Data frames/ </a:t>
            </a:r>
            <a:r>
              <a:rPr lang="en-US" sz="1600" dirty="0" err="1"/>
              <a:t>tibbles</a:t>
            </a:r>
            <a:r>
              <a:rPr lang="en-US" sz="1600" dirty="0"/>
              <a:t> – 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Two-dimensional, different data types in different columns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differing lengths of columns not allowed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Tibbles are the more “modern” version of </a:t>
            </a:r>
            <a:r>
              <a:rPr lang="en-US" sz="1600" dirty="0" err="1"/>
              <a:t>dataframe</a:t>
            </a:r>
            <a:r>
              <a:rPr lang="en-US" sz="1600" dirty="0"/>
              <a:t> (more info in the basics 2 class)</a:t>
            </a:r>
          </a:p>
          <a:p>
            <a:endParaRPr lang="en-US" sz="1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C955ABA-E989-4144-BB36-2907386B0E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62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4EE-1383-4573-94B5-42471EBF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load your data in 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B0D7E-22A7-457F-90F3-5564142B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984" y="1162300"/>
            <a:ext cx="7733400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Paths and working directories – 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find out which folder you're working in with </a:t>
            </a:r>
            <a:r>
              <a:rPr lang="en-US" sz="2000" dirty="0" err="1"/>
              <a:t>getwd</a:t>
            </a:r>
            <a:r>
              <a:rPr lang="en-US" sz="2000" dirty="0"/>
              <a:t>()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Set which folder you are working in with </a:t>
            </a:r>
            <a:r>
              <a:rPr lang="en-US" sz="2000" dirty="0" err="1"/>
              <a:t>setwd</a:t>
            </a:r>
            <a:r>
              <a:rPr lang="en-US" sz="2000" dirty="0"/>
              <a:t>() (or the </a:t>
            </a:r>
            <a:r>
              <a:rPr lang="en-US" sz="2000" dirty="0" err="1"/>
              <a:t>Rstudio</a:t>
            </a:r>
            <a:r>
              <a:rPr lang="en-US" sz="2000" dirty="0"/>
              <a:t> interface)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2000" dirty="0"/>
              <a:t>Find the files in your directory </a:t>
            </a:r>
            <a:r>
              <a:rPr lang="en-US" sz="2000" dirty="0" err="1"/>
              <a:t>list.files</a:t>
            </a:r>
            <a:r>
              <a:rPr lang="en-US" sz="2000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ADBB1-B95B-4840-9252-C0F33E10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86" y="2837866"/>
            <a:ext cx="2621717" cy="1716033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47C452-E1DB-2F46-971E-E8F0848E395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567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to load your data in 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CSV and TSV files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CSV files – comma "," separated values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TSV files – tab "\t" separated values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Each value may or may not be enclosed in quotation marks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Columns may or may not have names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9C5F2-2A6F-6746-B531-F0649DE648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644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What's tidy data and why should we care?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r>
              <a:rPr lang="en-US" sz="2000" dirty="0"/>
              <a:t>Every cell is a single value.</a:t>
            </a:r>
          </a:p>
          <a:p>
            <a:pPr marL="495300" indent="-342900">
              <a:buFont typeface="Arial"/>
              <a:buChar char="•"/>
            </a:pPr>
            <a:r>
              <a:rPr lang="en-US" sz="2000" dirty="0"/>
              <a:t>This is also called “long format” data in statistics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7E3C1-2ADF-47A7-AE59-CFBD7E05B8B2}"/>
              </a:ext>
            </a:extLst>
          </p:cNvPr>
          <p:cNvSpPr txBox="1"/>
          <p:nvPr/>
        </p:nvSpPr>
        <p:spPr>
          <a:xfrm>
            <a:off x="755300" y="4372000"/>
            <a:ext cx="76177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https://cran.r-project.org/web/packages/tidyr/vignettes/tidy-data.html</a:t>
            </a:r>
            <a:endParaRPr lang="en-CA" dirty="0"/>
          </a:p>
          <a:p>
            <a:r>
              <a:rPr lang="en-CA" dirty="0">
                <a:hlinkClick r:id="rId3"/>
              </a:rPr>
              <a:t>https://scienceparkstudygroup.github.io/r-lesson-based-on-ohi-data-training/05-tidyr/index.html</a:t>
            </a:r>
            <a:endParaRPr lang="en-CA" dirty="0"/>
          </a:p>
          <a:p>
            <a:endParaRPr lang="en-CA" dirty="0"/>
          </a:p>
        </p:txBody>
      </p:sp>
      <p:pic>
        <p:nvPicPr>
          <p:cNvPr id="8194" name="Picture 2" descr="Data tidying with tidyr – Introduction to Open Data Science with R">
            <a:extLst>
              <a:ext uri="{FF2B5EF4-FFF2-40B4-BE49-F238E27FC236}">
                <a16:creationId xmlns:a16="http://schemas.microsoft.com/office/drawing/2014/main" id="{026D09CD-7742-4F5F-9468-EEDD5CF1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210" y="1712774"/>
            <a:ext cx="5928940" cy="17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D67018-74BC-3E44-AA40-6347797FC2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485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000" dirty="0"/>
              <a:t>What's tidy data and why should we care?</a:t>
            </a:r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2000" dirty="0"/>
          </a:p>
          <a:p>
            <a:endParaRPr lang="en-US" sz="1100" dirty="0"/>
          </a:p>
        </p:txBody>
      </p:sp>
      <p:pic>
        <p:nvPicPr>
          <p:cNvPr id="9218" name="Picture 2" descr="Pivoting `table4` into a longer, tidy form.">
            <a:extLst>
              <a:ext uri="{FF2B5EF4-FFF2-40B4-BE49-F238E27FC236}">
                <a16:creationId xmlns:a16="http://schemas.microsoft.com/office/drawing/2014/main" id="{62E6500C-77D0-4E34-86DD-8D3B0A672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5" r="18197"/>
          <a:stretch/>
        </p:blipFill>
        <p:spPr bwMode="auto">
          <a:xfrm>
            <a:off x="1098189" y="2005845"/>
            <a:ext cx="3347170" cy="162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voting `table2` into a &quot;wider&quot;, tidy form.">
            <a:extLst>
              <a:ext uri="{FF2B5EF4-FFF2-40B4-BE49-F238E27FC236}">
                <a16:creationId xmlns:a16="http://schemas.microsoft.com/office/drawing/2014/main" id="{0D5136C5-0BAA-4503-84AB-319A99E08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5" r="12706"/>
          <a:stretch/>
        </p:blipFill>
        <p:spPr bwMode="auto">
          <a:xfrm>
            <a:off x="4634423" y="1651977"/>
            <a:ext cx="3628924" cy="232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EB9573-E5B7-482C-98B0-D6A8685E116D}"/>
              </a:ext>
            </a:extLst>
          </p:cNvPr>
          <p:cNvSpPr txBox="1"/>
          <p:nvPr/>
        </p:nvSpPr>
        <p:spPr>
          <a:xfrm>
            <a:off x="2283215" y="4372000"/>
            <a:ext cx="3946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https://r4ds.had.co.nz/tidy-data.html#tidy-data</a:t>
            </a:r>
            <a:endParaRPr lang="en-CA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1F51EB3-E505-EF46-956E-AF21FFE427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612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B41-A376-45BA-A348-F87D6DDA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8E6C-3685-4836-94D6-EF2707046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How much data do you have?</a:t>
            </a:r>
          </a:p>
          <a:p>
            <a:r>
              <a:rPr lang="en-US" sz="2000" dirty="0"/>
              <a:t>What type of data do you have?</a:t>
            </a:r>
          </a:p>
          <a:p>
            <a:r>
              <a:rPr lang="en-US" sz="2000" dirty="0"/>
              <a:t>What about missing data?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Removing “NA”s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Other approaches to dealing with missing data (more info in the stats session)</a:t>
            </a:r>
          </a:p>
          <a:p>
            <a:r>
              <a:rPr lang="en-US" sz="2000" dirty="0"/>
              <a:t>Describing your data</a:t>
            </a:r>
          </a:p>
          <a:p>
            <a:endParaRPr lang="en-US" sz="11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0C8BD7-435C-F648-8B8E-6530CB0907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88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40AF-A80C-468B-B831-633E42FE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293778"/>
            <a:ext cx="5005292" cy="3018261"/>
          </a:xfrm>
        </p:spPr>
        <p:txBody>
          <a:bodyPr/>
          <a:lstStyle/>
          <a:p>
            <a:r>
              <a:rPr lang="en-US" sz="1800" dirty="0"/>
              <a:t>There are thousands of functions in R, and anyone can write their own </a:t>
            </a:r>
          </a:p>
          <a:p>
            <a:r>
              <a:rPr lang="en-US" sz="1800" dirty="0"/>
              <a:t>You can list the functions in a package by typing &lt;package&gt;::</a:t>
            </a:r>
          </a:p>
          <a:p>
            <a:r>
              <a:rPr lang="en-US" sz="1800" dirty="0"/>
              <a:t>Go look at the lists of functions from some commonly used R packages (cheat sheets)</a:t>
            </a:r>
          </a:p>
        </p:txBody>
      </p:sp>
      <p:pic>
        <p:nvPicPr>
          <p:cNvPr id="4100" name="Picture 4" descr="Function (mathematics) - Wikipedia">
            <a:extLst>
              <a:ext uri="{FF2B5EF4-FFF2-40B4-BE49-F238E27FC236}">
                <a16:creationId xmlns:a16="http://schemas.microsoft.com/office/drawing/2014/main" id="{D9BFF674-32FF-4AC3-B664-626361E9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521" y="1675040"/>
            <a:ext cx="2192354" cy="215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8AB44E-326B-BA4E-99A1-FBD33FA366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0119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3D1F-168E-477F-9EDF-C8991D8F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  <a:endParaRPr lang="en-US" b="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3B34-F528-46AE-922B-FAAC304F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dirty="0"/>
              <a:t>We have already been using various functions, but let's meet a few functions from the sets package for practice!</a:t>
            </a:r>
          </a:p>
        </p:txBody>
      </p:sp>
      <p:pic>
        <p:nvPicPr>
          <p:cNvPr id="4" name="Picture 4" descr="Venn diagram&#10;&#10;Description automatically generated">
            <a:extLst>
              <a:ext uri="{FF2B5EF4-FFF2-40B4-BE49-F238E27FC236}">
                <a16:creationId xmlns:a16="http://schemas.microsoft.com/office/drawing/2014/main" id="{DAA0A9FB-BF91-4E9B-AF37-3898DAFE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88" y="2447430"/>
            <a:ext cx="2334985" cy="1725633"/>
          </a:xfrm>
          <a:prstGeom prst="rect">
            <a:avLst/>
          </a:prstGeom>
        </p:spPr>
      </p:pic>
      <p:pic>
        <p:nvPicPr>
          <p:cNvPr id="5" name="Picture 5" descr="Diagram, venn diagram&#10;&#10;Description automatically generated">
            <a:extLst>
              <a:ext uri="{FF2B5EF4-FFF2-40B4-BE49-F238E27FC236}">
                <a16:creationId xmlns:a16="http://schemas.microsoft.com/office/drawing/2014/main" id="{8B8701FF-B104-4901-9CC8-9488AC2D2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29" y="2448001"/>
            <a:ext cx="2379518" cy="1731913"/>
          </a:xfrm>
          <a:prstGeom prst="rect">
            <a:avLst/>
          </a:prstGeom>
        </p:spPr>
      </p:pic>
      <p:pic>
        <p:nvPicPr>
          <p:cNvPr id="6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377E83FC-FEE0-4CC5-8026-E106A966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48" y="2447430"/>
            <a:ext cx="2394363" cy="1733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481D-9419-438C-9BA9-0E111D66646B}"/>
              </a:ext>
            </a:extLst>
          </p:cNvPr>
          <p:cNvSpPr txBox="1"/>
          <p:nvPr/>
        </p:nvSpPr>
        <p:spPr>
          <a:xfrm>
            <a:off x="1686136" y="1973226"/>
            <a:ext cx="86113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dirty="0"/>
              <a:t>intersect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CDFBE-4FA7-47E1-93A2-919C4A9D1B19}"/>
              </a:ext>
            </a:extLst>
          </p:cNvPr>
          <p:cNvSpPr txBox="1"/>
          <p:nvPr/>
        </p:nvSpPr>
        <p:spPr>
          <a:xfrm>
            <a:off x="4261596" y="1973226"/>
            <a:ext cx="62228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CA" dirty="0"/>
              <a:t>union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B5324-5F48-4B90-A91D-9EE027E305C7}"/>
              </a:ext>
            </a:extLst>
          </p:cNvPr>
          <p:cNvSpPr txBox="1"/>
          <p:nvPr/>
        </p:nvSpPr>
        <p:spPr>
          <a:xfrm>
            <a:off x="6568072" y="1973226"/>
            <a:ext cx="10118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CA" dirty="0" err="1"/>
              <a:t>setdiff</a:t>
            </a:r>
            <a:r>
              <a:rPr lang="en-CA" dirty="0"/>
              <a:t> B-A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0C3169-059F-D545-8514-830AD93057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40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AD74-D57E-452D-B352-E457CDB5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learn....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60E47-B7E9-4FE5-9B36-BAD8A2A72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What is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What interfaces we can use with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get started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get help</a:t>
            </a:r>
          </a:p>
          <a:p>
            <a:r>
              <a:rPr lang="en-US" sz="2400" dirty="0"/>
              <a:t>What are variables and data types</a:t>
            </a:r>
          </a:p>
          <a:p>
            <a:r>
              <a:rPr lang="en-US" sz="2400" dirty="0"/>
              <a:t>How to work with your data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load data into R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How to save your work done in R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960DE-525F-7043-BAB4-103BFC7C03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61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440AF-A80C-468B-B831-633E42FE4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R has number of binary operators - kind of like functions with two input and one output</a:t>
            </a:r>
            <a:endParaRPr lang="en-US" sz="1600" dirty="0"/>
          </a:p>
          <a:p>
            <a:endParaRPr lang="en-US" sz="1800" dirty="0"/>
          </a:p>
          <a:p>
            <a:pPr marL="152400" indent="0">
              <a:buNone/>
            </a:pPr>
            <a:endParaRPr lang="en-US" sz="1800" dirty="0"/>
          </a:p>
        </p:txBody>
      </p:sp>
      <p:pic>
        <p:nvPicPr>
          <p:cNvPr id="4098" name="Picture 2" descr="R Operators">
            <a:extLst>
              <a:ext uri="{FF2B5EF4-FFF2-40B4-BE49-F238E27FC236}">
                <a16:creationId xmlns:a16="http://schemas.microsoft.com/office/drawing/2014/main" id="{475BC491-286E-471E-9906-7DDF1860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586" y="1495603"/>
            <a:ext cx="3971989" cy="27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2611865" y="4645342"/>
            <a:ext cx="4654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https://www.tutorialkart.com/r-tutorial/r-operators/</a:t>
            </a:r>
            <a:endParaRPr lang="en-CA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792368-BA56-FF45-B955-DB1349ADD6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6802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0385-84F4-40A6-9571-0421146D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and Operators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FFB6B4-F2C6-4DCE-8B44-2CD819421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63577"/>
              </p:ext>
            </p:extLst>
          </p:nvPr>
        </p:nvGraphicFramePr>
        <p:xfrm>
          <a:off x="1411574" y="1911350"/>
          <a:ext cx="2485869" cy="1854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828623">
                  <a:extLst>
                    <a:ext uri="{9D8B030D-6E8A-4147-A177-3AD203B41FA5}">
                      <a16:colId xmlns:a16="http://schemas.microsoft.com/office/drawing/2014/main" val="268280578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235019495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10469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8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980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AC558A-DA09-49D6-B955-BFBAF2D1F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91654"/>
              </p:ext>
            </p:extLst>
          </p:nvPr>
        </p:nvGraphicFramePr>
        <p:xfrm>
          <a:off x="4861604" y="1911350"/>
          <a:ext cx="2485869" cy="1854200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828623">
                  <a:extLst>
                    <a:ext uri="{9D8B030D-6E8A-4147-A177-3AD203B41FA5}">
                      <a16:colId xmlns:a16="http://schemas.microsoft.com/office/drawing/2014/main" val="268280578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2350194957"/>
                    </a:ext>
                  </a:extLst>
                </a:gridCol>
                <a:gridCol w="828623">
                  <a:extLst>
                    <a:ext uri="{9D8B030D-6E8A-4147-A177-3AD203B41FA5}">
                      <a16:colId xmlns:a16="http://schemas.microsoft.com/office/drawing/2014/main" val="104691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bg1"/>
                          </a:solidFill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7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8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6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998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3210439-28ED-492D-88BC-75E8BA6E339C}"/>
              </a:ext>
            </a:extLst>
          </p:cNvPr>
          <p:cNvSpPr txBox="1"/>
          <p:nvPr/>
        </p:nvSpPr>
        <p:spPr>
          <a:xfrm>
            <a:off x="2227948" y="1416570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&amp; (AND)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DF8B9-15A7-4C2C-B748-117D26BFC067}"/>
              </a:ext>
            </a:extLst>
          </p:cNvPr>
          <p:cNvSpPr txBox="1"/>
          <p:nvPr/>
        </p:nvSpPr>
        <p:spPr>
          <a:xfrm>
            <a:off x="5770151" y="1416570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| (OR)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7B29DC-D6C6-6341-BE8E-2F07960E5F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69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85E9-5EAD-4DCD-907F-F7F6C84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E92A6-3465-4B3B-9B01-29E68E2D256C}"/>
              </a:ext>
            </a:extLst>
          </p:cNvPr>
          <p:cNvSpPr txBox="1"/>
          <p:nvPr/>
        </p:nvSpPr>
        <p:spPr>
          <a:xfrm>
            <a:off x="4118547" y="4645342"/>
            <a:ext cx="4654446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CA" dirty="0">
                <a:hlinkClick r:id="rId3"/>
              </a:rPr>
              <a:t>https://www.tutorialspoint.com/r/r_switch_statement.htm</a:t>
            </a:r>
            <a:endParaRPr lang="en-CA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465A41-D4EC-42B4-A4C0-763007C8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38" y="1801770"/>
            <a:ext cx="2095500" cy="2638425"/>
          </a:xfrm>
          <a:prstGeom prst="rect">
            <a:avLst/>
          </a:prstGeom>
        </p:spPr>
      </p:pic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5DC50ED8-7946-4F22-B8AD-3F80A5944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9" y="1801131"/>
            <a:ext cx="2030681" cy="272877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4768FA-6CAC-483E-BEE3-CD9864A6F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868" y="1975504"/>
            <a:ext cx="2438895" cy="2380023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5F2881D-7A46-4637-BD35-82E529FE8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02340"/>
            <a:ext cx="7406100" cy="3209700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Operators can be combined with conditional programming with if-then-else statements, switch-case statements, and other approaches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DBEFC7-931B-3948-9E2B-303264ECB1A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6612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51E8-497A-4338-AB95-0D3B329E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save your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9B110-241E-4AE1-B446-E342FFC6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Removing things you don't need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things to files (info about saving images in the visualization session)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your steps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your objects</a:t>
            </a:r>
          </a:p>
          <a:p>
            <a:pPr>
              <a:buFont typeface="Arial"/>
              <a:buChar char="•"/>
            </a:pPr>
            <a:r>
              <a:rPr lang="en-US" sz="2400" dirty="0"/>
              <a:t>Saving everything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83655F-7374-9A40-9FE4-BCCEDEEB112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72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is R?</a:t>
            </a:r>
            <a:endParaRPr lang="en-US" dirty="0"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1"/>
          </p:nvPr>
        </p:nvSpPr>
        <p:spPr>
          <a:xfrm>
            <a:off x="909125" y="1162299"/>
            <a:ext cx="5364259" cy="3724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Most of us use R to do stats and make plots 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Free and open source</a:t>
            </a:r>
            <a:endParaRPr lang="en-US" dirty="0">
              <a:solidFill>
                <a:schemeClr val="accent3"/>
              </a:solidFill>
            </a:endParaRP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Good for statistics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Used by biologists, psychologists, neuroscientists… </a:t>
            </a:r>
          </a:p>
          <a:p>
            <a:pPr indent="-457200">
              <a:buFont typeface="Arial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Can be used on Windows, Mac, and Linux computers</a:t>
            </a:r>
          </a:p>
          <a:p>
            <a:pPr lvl="0" indent="-457200" algn="l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Let's install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744" name="Google Shape;744;p29"/>
          <p:cNvSpPr txBox="1"/>
          <p:nvPr/>
        </p:nvSpPr>
        <p:spPr>
          <a:xfrm>
            <a:off x="909125" y="4372072"/>
            <a:ext cx="58656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2" descr="R (programming language) - Wikipedia">
            <a:extLst>
              <a:ext uri="{FF2B5EF4-FFF2-40B4-BE49-F238E27FC236}">
                <a16:creationId xmlns:a16="http://schemas.microsoft.com/office/drawing/2014/main" id="{EC7A7F5D-7049-4F74-8F08-DC47DB18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92" y="1824211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179531-A56E-D241-A09A-27CFA4F322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2C51-0A54-4549-AB83-989A15C0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interfaces we can use with R?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60DC3-14BA-4C4D-8F7D-AD800EADB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sz="2400" dirty="0"/>
              <a:t>RStudio is an integrated development environment for R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600" dirty="0"/>
              <a:t>Free and intuitive</a:t>
            </a:r>
          </a:p>
          <a:p>
            <a:pPr>
              <a:buFont typeface="Arial"/>
              <a:buChar char="•"/>
            </a:pPr>
            <a:r>
              <a:rPr lang="en-US" sz="2400" dirty="0"/>
              <a:t>We can also use R from the command line</a:t>
            </a:r>
          </a:p>
          <a:p>
            <a:pPr lvl="1">
              <a:buFont typeface="Arial"/>
              <a:buChar char="•"/>
            </a:pPr>
            <a:endParaRPr lang="en-US" sz="2600" dirty="0"/>
          </a:p>
          <a:p>
            <a:endParaRPr lang="en-US" dirty="0"/>
          </a:p>
        </p:txBody>
      </p:sp>
      <p:pic>
        <p:nvPicPr>
          <p:cNvPr id="1028" name="Picture 4" descr="Download the RStudio IDE - RStudio">
            <a:extLst>
              <a:ext uri="{FF2B5EF4-FFF2-40B4-BE49-F238E27FC236}">
                <a16:creationId xmlns:a16="http://schemas.microsoft.com/office/drawing/2014/main" id="{45DEADC1-7943-45CB-907D-DA559B06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87" y="3105175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F89AA5-377B-4D40-BE29-FE03405C87F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76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400" dirty="0"/>
              <a:t>You write commands in the console</a:t>
            </a:r>
            <a:endParaRPr lang="en-US" dirty="0"/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save your scripts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see the variables in your workspace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You can install packages you need </a:t>
            </a:r>
          </a:p>
          <a:p>
            <a:pPr marL="495300" indent="-342900">
              <a:buFont typeface="Arial"/>
              <a:buChar char="•"/>
            </a:pPr>
            <a:endParaRPr lang="en-US" sz="2400" dirty="0"/>
          </a:p>
          <a:p>
            <a:pPr marL="495300" indent="-342900">
              <a:buFont typeface="Arial"/>
              <a:buChar char="•"/>
            </a:pPr>
            <a:endParaRPr lang="en-US" sz="2400" dirty="0"/>
          </a:p>
        </p:txBody>
      </p:sp>
      <p:pic>
        <p:nvPicPr>
          <p:cNvPr id="6146" name="Picture 2" descr="Code, Programming, Html, Software, Web Development">
            <a:extLst>
              <a:ext uri="{FF2B5EF4-FFF2-40B4-BE49-F238E27FC236}">
                <a16:creationId xmlns:a16="http://schemas.microsoft.com/office/drawing/2014/main" id="{340D40DF-BB52-4454-A94F-C7F4FBDC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70" y="2428407"/>
            <a:ext cx="2430280" cy="24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B00AE0-8E6D-2449-89D7-F557D54B4A4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73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5544141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2400" dirty="0"/>
              <a:t>Packages are collections of pre-coded functionality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Packages can define new functions, data types</a:t>
            </a:r>
          </a:p>
          <a:p>
            <a:pPr marL="495300" indent="-342900">
              <a:buFont typeface="Arial"/>
              <a:buChar char="•"/>
            </a:pPr>
            <a:r>
              <a:rPr lang="en-US" sz="2400" dirty="0"/>
              <a:t>CRAN is a huge collection of free, useful, maintained R packages</a:t>
            </a:r>
          </a:p>
          <a:p>
            <a:pPr marL="495300" indent="-342900">
              <a:buFont typeface="Arial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Let's install RStudio</a:t>
            </a:r>
          </a:p>
        </p:txBody>
      </p:sp>
      <p:pic>
        <p:nvPicPr>
          <p:cNvPr id="6146" name="Picture 2" descr="Code, Programming, Html, Software, Web Development">
            <a:extLst>
              <a:ext uri="{FF2B5EF4-FFF2-40B4-BE49-F238E27FC236}">
                <a16:creationId xmlns:a16="http://schemas.microsoft.com/office/drawing/2014/main" id="{340D40DF-BB52-4454-A94F-C7F4FBDC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770" y="2428407"/>
            <a:ext cx="2430280" cy="243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8D64FF-869C-1A4E-9562-BC10DE6F64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794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AD2A-5E5C-4A57-86E2-5A3FDDC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E77B-248F-472A-9BFB-78F2C0286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21750" cy="3209700"/>
          </a:xfrm>
        </p:spPr>
        <p:txBody>
          <a:bodyPr/>
          <a:lstStyle/>
          <a:p>
            <a:pPr marL="495300" indent="-342900">
              <a:buFont typeface="Arial"/>
              <a:buChar char="•"/>
            </a:pPr>
            <a:r>
              <a:rPr lang="en-US" sz="1800" dirty="0"/>
              <a:t>In RStudio you can use the help panel to look up documentation</a:t>
            </a:r>
          </a:p>
          <a:p>
            <a:pPr marL="495300" indent="-342900">
              <a:buFont typeface="Arial"/>
              <a:buChar char="•"/>
            </a:pPr>
            <a:r>
              <a:rPr lang="en-US" sz="1800" dirty="0"/>
              <a:t>You can also type ?&lt;topic&gt; to find info about a topic – this also works from the command line </a:t>
            </a:r>
          </a:p>
          <a:p>
            <a:pPr marL="495300" indent="-342900">
              <a:buFont typeface="Arial"/>
              <a:buChar char="•"/>
            </a:pPr>
            <a:r>
              <a:rPr lang="en-US" sz="1800" dirty="0"/>
              <a:t>Many R "packages" have: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detailed vignettes that walk you through how to use the package</a:t>
            </a:r>
          </a:p>
          <a:p>
            <a:pPr marL="952500" lvl="1" indent="-342900">
              <a:spcBef>
                <a:spcPts val="0"/>
              </a:spcBef>
              <a:buFont typeface="Arial"/>
              <a:buChar char="•"/>
            </a:pPr>
            <a:r>
              <a:rPr lang="en-US" sz="1800" dirty="0"/>
              <a:t> active </a:t>
            </a:r>
            <a:r>
              <a:rPr lang="en-US" sz="1800" dirty="0" err="1"/>
              <a:t>Github</a:t>
            </a:r>
            <a:r>
              <a:rPr lang="en-US" sz="1800" dirty="0"/>
              <a:t> pages where many questions have been asked and answered</a:t>
            </a:r>
            <a:endParaRPr lang="en-US" sz="2000" dirty="0"/>
          </a:p>
          <a:p>
            <a:pPr marL="495300" indent="-342900">
              <a:buFont typeface="Arial"/>
              <a:buChar char="•"/>
            </a:pPr>
            <a:endParaRPr lang="en-US" sz="1800" dirty="0"/>
          </a:p>
          <a:p>
            <a:pPr marL="4953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7170" name="Picture 2" descr="Hand, Sea, Water, Waves, Clouds, Help, Save, Drown">
            <a:extLst>
              <a:ext uri="{FF2B5EF4-FFF2-40B4-BE49-F238E27FC236}">
                <a16:creationId xmlns:a16="http://schemas.microsoft.com/office/drawing/2014/main" id="{A77579BD-1885-4777-8C77-595272BE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336" y="3287342"/>
            <a:ext cx="2260234" cy="155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6089AF-8099-B142-BC16-401142589F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750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C1CE-2D44-48DB-B0A0-0D22F4F1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 and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AE3DA-4533-47E7-AC7A-1C38BF471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A variable is a named value – the same name can take on different values throughout the script</a:t>
            </a:r>
          </a:p>
          <a:p>
            <a:r>
              <a:rPr lang="en-US" sz="2200" dirty="0"/>
              <a:t>In R you can have 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numeric (integer and double)</a:t>
            </a:r>
          </a:p>
          <a:p>
            <a:pPr lvl="1">
              <a:spcBef>
                <a:spcPts val="0"/>
              </a:spcBef>
            </a:pPr>
            <a:r>
              <a:rPr lang="en-US" sz="2200" dirty="0" err="1"/>
              <a:t>boolean</a:t>
            </a:r>
            <a:r>
              <a:rPr lang="en-US" sz="2200" dirty="0"/>
              <a:t> (TRUE or FALSE, 0 or 1)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character variables</a:t>
            </a:r>
          </a:p>
          <a:p>
            <a:r>
              <a:rPr lang="en-US" sz="2200" dirty="0"/>
              <a:t>You can check what type of variable you have with inbuilt functions</a:t>
            </a:r>
          </a:p>
          <a:p>
            <a:pPr marL="152400" indent="0">
              <a:buNone/>
            </a:pPr>
            <a:endParaRPr lang="en-US" sz="2000" dirty="0"/>
          </a:p>
          <a:p>
            <a:pPr marL="152400" indent="0">
              <a:buNone/>
            </a:pPr>
            <a:endParaRPr 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2AD98-ECF5-F041-8665-C5244E6DA6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22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CDC48-8371-449B-A979-196C41DB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125" y="1162300"/>
            <a:ext cx="7552823" cy="3209700"/>
          </a:xfrm>
        </p:spPr>
        <p:txBody>
          <a:bodyPr/>
          <a:lstStyle/>
          <a:p>
            <a:r>
              <a:rPr lang="en-US" sz="1600" dirty="0"/>
              <a:t>Variables can be converted from one type to another</a:t>
            </a:r>
          </a:p>
          <a:p>
            <a:pPr lvl="1"/>
            <a:r>
              <a:rPr lang="en-US" sz="1600" dirty="0"/>
              <a:t>Characters to numbers</a:t>
            </a:r>
          </a:p>
          <a:p>
            <a:pPr lvl="1"/>
            <a:r>
              <a:rPr lang="en-US" sz="1600" dirty="0"/>
              <a:t>Numbers to characters</a:t>
            </a:r>
          </a:p>
          <a:p>
            <a:pPr lvl="1"/>
            <a:r>
              <a:rPr lang="en-US" sz="1600" dirty="0"/>
              <a:t>Doubles to integers</a:t>
            </a:r>
          </a:p>
          <a:p>
            <a:pPr lvl="1"/>
            <a:r>
              <a:rPr lang="en-US" sz="1600" dirty="0"/>
              <a:t>Numbers to Booleans, </a:t>
            </a:r>
            <a:r>
              <a:rPr lang="en-US" sz="1600" dirty="0" err="1"/>
              <a:t>etc</a:t>
            </a:r>
            <a:endParaRPr lang="en-US" sz="1600" dirty="0"/>
          </a:p>
          <a:p>
            <a:pPr marL="609600" lvl="1" indent="0">
              <a:buNone/>
            </a:pPr>
            <a:endParaRPr lang="en-US" sz="1600" dirty="0"/>
          </a:p>
          <a:p>
            <a:r>
              <a:rPr lang="en-US" sz="1600" dirty="0"/>
              <a:t>Be careful with type casting variables as the results can sometimes be unexpected!</a:t>
            </a:r>
          </a:p>
          <a:p>
            <a:endParaRPr lang="en-US" sz="1600" dirty="0"/>
          </a:p>
          <a:p>
            <a:pPr lvl="2">
              <a:spcBef>
                <a:spcPts val="600"/>
              </a:spcBef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253900-B7D1-421C-94F6-257B96C1A563}"/>
              </a:ext>
            </a:extLst>
          </p:cNvPr>
          <p:cNvSpPr txBox="1">
            <a:spLocks/>
          </p:cNvSpPr>
          <p:nvPr/>
        </p:nvSpPr>
        <p:spPr>
          <a:xfrm>
            <a:off x="827609" y="615826"/>
            <a:ext cx="773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3200" b="1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0" i="0" u="none" strike="noStrike" cap="none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r>
              <a:rPr lang="en-US" dirty="0"/>
              <a:t>What are variables and data types?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6BB7A8F-35FF-BA46-9775-217838FE1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480438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13788</TotalTime>
  <Words>999</Words>
  <Application>Microsoft Macintosh PowerPoint</Application>
  <PresentationFormat>画面に合わせる (16:9)</PresentationFormat>
  <Paragraphs>198</Paragraphs>
  <Slides>23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Concert One</vt:lpstr>
      <vt:lpstr>Calibri</vt:lpstr>
      <vt:lpstr>Roboto Condensed Light</vt:lpstr>
      <vt:lpstr>Baloo 2</vt:lpstr>
      <vt:lpstr>Arial</vt:lpstr>
      <vt:lpstr>Teko</vt:lpstr>
      <vt:lpstr>Virtual Campaign by Slidesgo</vt:lpstr>
      <vt:lpstr>(sta)R(tistics) </vt:lpstr>
      <vt:lpstr>Today we will learn....</vt:lpstr>
      <vt:lpstr>What is R?</vt:lpstr>
      <vt:lpstr>What interfaces we can use with R? </vt:lpstr>
      <vt:lpstr>How to get started?</vt:lpstr>
      <vt:lpstr>How to get started?</vt:lpstr>
      <vt:lpstr>How to get help?</vt:lpstr>
      <vt:lpstr>What are variables and data types?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How to load your data in R?</vt:lpstr>
      <vt:lpstr>How to load your data in R?</vt:lpstr>
      <vt:lpstr>Exploring your data</vt:lpstr>
      <vt:lpstr>Exploring your data</vt:lpstr>
      <vt:lpstr>Exploring your data</vt:lpstr>
      <vt:lpstr>R Functions and Operators</vt:lpstr>
      <vt:lpstr>R Functions and Operators </vt:lpstr>
      <vt:lpstr>R Functions and Operators</vt:lpstr>
      <vt:lpstr>R Functions and Operators</vt:lpstr>
      <vt:lpstr>R Conditionals</vt:lpstr>
      <vt:lpstr>How to save your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haruka mitsuhashi</cp:lastModifiedBy>
  <cp:revision>293</cp:revision>
  <dcterms:modified xsi:type="dcterms:W3CDTF">2022-02-17T14:10:05Z</dcterms:modified>
</cp:coreProperties>
</file>